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71" r:id="rId2"/>
    <p:sldId id="258" r:id="rId3"/>
    <p:sldId id="272" r:id="rId4"/>
    <p:sldId id="274" r:id="rId5"/>
    <p:sldId id="275" r:id="rId6"/>
    <p:sldId id="276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5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0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8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2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ECD0FF-83D4-4C27-A222-1DE81DEED2D9}"/>
              </a:ext>
            </a:extLst>
          </p:cNvPr>
          <p:cNvSpPr/>
          <p:nvPr/>
        </p:nvSpPr>
        <p:spPr>
          <a:xfrm>
            <a:off x="443345" y="323273"/>
            <a:ext cx="8211128" cy="5745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B4A7-919B-475D-AC80-26FF7259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799" y="820952"/>
            <a:ext cx="3121891" cy="19768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</a:rPr>
              <a:t>        </a:t>
            </a:r>
            <a:r>
              <a:rPr lang="en-US" sz="4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  <a:r>
              <a:rPr lang="en-US" sz="11500" b="1" dirty="0">
                <a:solidFill>
                  <a:srgbClr val="FFC000"/>
                </a:solidFill>
              </a:rPr>
              <a:t> </a:t>
            </a:r>
            <a:r>
              <a:rPr lang="en-US" sz="89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615E8-E0D2-4D88-ABAF-08AD859C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9481" y="2899862"/>
            <a:ext cx="4092528" cy="87293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 Lesson 2</a:t>
            </a:r>
          </a:p>
          <a:p>
            <a:pPr algn="ctr"/>
            <a:r>
              <a:rPr lang="en-US" sz="20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Numbers 16,17,18,19</a:t>
            </a:r>
            <a:endParaRPr lang="en-US" sz="2800" b="1" cap="none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60CBD-9079-F71F-0DD9-CD01200A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62" y="3945230"/>
            <a:ext cx="2460355" cy="1728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5123EE-0BC6-229C-26A9-53930DE36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64" y="4208372"/>
            <a:ext cx="1361598" cy="1419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E737AA-B205-512B-CC36-5962BA7A8E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0" y="430645"/>
            <a:ext cx="1475740" cy="8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318655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Welcome to Our Number Journey!</a:t>
            </a:r>
            <a:endParaRPr sz="4800" spc="-12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Today, we will learn about the numbers 16, 17, 18 and 19.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5AC2A9-9308-27E0-7C04-9CA2E4CC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36" y="3429000"/>
            <a:ext cx="4612078" cy="154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F4D56C8-51F7-76F9-C0DC-289145077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14" y="3429000"/>
            <a:ext cx="1542472" cy="1543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The Seguin 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board helps us see how numbers are built with tens and units.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22DFCC-AFDC-CE1D-5A21-65152746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69" y="2857924"/>
            <a:ext cx="995485" cy="330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Counting with Colored Beads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count the beads for each number.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2B629-7CC8-93DB-D2E6-D19EC72C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26" y="2880158"/>
            <a:ext cx="5314229" cy="25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Trace the number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trace each number in the sand!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22198-089F-B2E0-113A-5ADF26FE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103" y="3555134"/>
            <a:ext cx="4829175" cy="264795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C1FC8C3-743A-2F8A-7BBD-1FA8A8133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74"/>
          <a:stretch/>
        </p:blipFill>
        <p:spPr bwMode="auto">
          <a:xfrm>
            <a:off x="1067636" y="2939473"/>
            <a:ext cx="1546255" cy="154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1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Match the Beads to the Numbers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you find the right number of beads for each number?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B0868-FE15-27A8-D95F-58F1214D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4892792" y="3801150"/>
            <a:ext cx="2579956" cy="1233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887030-9E03-BD70-9CB4-2DD29219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15" y="2857924"/>
            <a:ext cx="916062" cy="330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4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Let's Hang the Beads!</a:t>
            </a:r>
            <a:endParaRPr sz="4800" spc="-12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Pick a number and hang the matching beads on the correct hook.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8465AA-AF30-4D6F-031D-4A93B2EA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36" y="3191233"/>
            <a:ext cx="4700192" cy="27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318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1427</TotalTime>
  <Words>107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Retrospect</vt:lpstr>
      <vt:lpstr>        EC2 Math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subject/>
  <dc:creator>Menna.Diaa</dc:creator>
  <cp:keywords/>
  <dc:description>generated using python-pptx</dc:description>
  <cp:lastModifiedBy>M.Eman</cp:lastModifiedBy>
  <cp:revision>50</cp:revision>
  <dcterms:created xsi:type="dcterms:W3CDTF">2013-01-27T09:14:16Z</dcterms:created>
  <dcterms:modified xsi:type="dcterms:W3CDTF">2024-08-19T13:55:55Z</dcterms:modified>
  <cp:category/>
</cp:coreProperties>
</file>