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2" r:id="rId4"/>
    <p:sldId id="277" r:id="rId5"/>
    <p:sldId id="274" r:id="rId6"/>
    <p:sldId id="278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0121" autoAdjust="0"/>
  </p:normalViewPr>
  <p:slideViewPr>
    <p:cSldViewPr snapToGrid="0" snapToObjects="1">
      <p:cViewPr varScale="1">
        <p:scale>
          <a:sx n="88" d="100"/>
          <a:sy n="88" d="100"/>
        </p:scale>
        <p:origin x="22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3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with Number Rods &amp; Colored Beads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5" name="Picture 4" descr="pinkmontessori New Montessori Mini Numerical/Number Rods- Family Set Price  in India - Buy pinkmontessori New Montessori Mini Numerical/Number Rods-  Family Set online at Flipkart.com">
            <a:extLst>
              <a:ext uri="{FF2B5EF4-FFF2-40B4-BE49-F238E27FC236}">
                <a16:creationId xmlns:a16="http://schemas.microsoft.com/office/drawing/2014/main" id="{CA153BBF-5A0F-469E-B47C-29C063EF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89" y="4378722"/>
            <a:ext cx="2182341" cy="129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1-9 Colored Bead Stairs - 1 Set (N Beads) - IFIT Montessori">
            <a:extLst>
              <a:ext uri="{FF2B5EF4-FFF2-40B4-BE49-F238E27FC236}">
                <a16:creationId xmlns:a16="http://schemas.microsoft.com/office/drawing/2014/main" id="{252C360A-D36A-4080-929A-C311ED49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99" y="4199217"/>
            <a:ext cx="1939421" cy="129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with Number Rods &amp; Colored Beads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Today, we will learn how to add numbers using Number Rods and Colored Beads.</a:t>
            </a:r>
          </a:p>
        </p:txBody>
      </p:sp>
      <p:pic>
        <p:nvPicPr>
          <p:cNvPr id="2" name="Picture 1" descr="pinkmontessori New Montessori Mini Numerical/Number Rods- Family Set Price  in India - Buy pinkmontessori New Montessori Mini Numerical/Number Rods-  Family Set online at Flipkart.com">
            <a:extLst>
              <a:ext uri="{FF2B5EF4-FFF2-40B4-BE49-F238E27FC236}">
                <a16:creationId xmlns:a16="http://schemas.microsoft.com/office/drawing/2014/main" id="{502C3C39-C89F-E845-F3A0-20282B01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6" y="3709043"/>
            <a:ext cx="3850732" cy="22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1-9 Colored Bead Stairs - 1 Set (N Beads) - IFIT Montessori">
            <a:extLst>
              <a:ext uri="{FF2B5EF4-FFF2-40B4-BE49-F238E27FC236}">
                <a16:creationId xmlns:a16="http://schemas.microsoft.com/office/drawing/2014/main" id="{E9F46F62-2C0C-81B9-BD05-EA5F5FCB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72" y="3579735"/>
            <a:ext cx="3422100" cy="22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Matching Number Rods to Number Cards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match the correct number cards to the Number Rods then add them together.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3D584-15D3-78B7-B0D2-6A8C3951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1" y="3528574"/>
            <a:ext cx="1923715" cy="379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AD9C4-08EC-3C54-5AC2-CDC9B21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580" y="3325642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BBE0C-5CAA-F4C0-1100-D1C13EC3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15" y="3523181"/>
            <a:ext cx="6286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4E74D-DD95-9EA0-0D78-8301165B1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817" y="3550642"/>
            <a:ext cx="1082521" cy="372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C71D74-941D-546B-47AF-465AAC0B2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950" y="3994923"/>
            <a:ext cx="391265" cy="361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E99AF8-5B9F-ED59-B506-1A74F2BE5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697" y="3955636"/>
            <a:ext cx="391266" cy="37922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B3EE98-F6B1-0C56-FEF4-6820BF2F8195}"/>
              </a:ext>
            </a:extLst>
          </p:cNvPr>
          <p:cNvSpPr/>
          <p:nvPr/>
        </p:nvSpPr>
        <p:spPr>
          <a:xfrm>
            <a:off x="2430762" y="3878624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BB34C-27B9-2685-B8A3-21D296740800}"/>
              </a:ext>
            </a:extLst>
          </p:cNvPr>
          <p:cNvSpPr/>
          <p:nvPr/>
        </p:nvSpPr>
        <p:spPr>
          <a:xfrm>
            <a:off x="4241101" y="3904561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F7235A-0D82-2F5A-3057-3605DD4EE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6609" y="3564797"/>
            <a:ext cx="2889020" cy="39301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467F71B-A508-82DE-E33B-DB7ABF7C7660}"/>
              </a:ext>
            </a:extLst>
          </p:cNvPr>
          <p:cNvSpPr/>
          <p:nvPr/>
        </p:nvSpPr>
        <p:spPr>
          <a:xfrm>
            <a:off x="7769391" y="3891099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7E367-38A7-178E-9F9A-6ADBEE7AE6FD}"/>
              </a:ext>
            </a:extLst>
          </p:cNvPr>
          <p:cNvSpPr txBox="1"/>
          <p:nvPr/>
        </p:nvSpPr>
        <p:spPr>
          <a:xfrm>
            <a:off x="7866822" y="395412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47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20C6-8147-7815-4C0A-A322C04BA0AD}"/>
              </a:ext>
            </a:extLst>
          </p:cNvPr>
          <p:cNvSpPr txBox="1"/>
          <p:nvPr/>
        </p:nvSpPr>
        <p:spPr>
          <a:xfrm>
            <a:off x="4043769" y="3892233"/>
            <a:ext cx="34015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8F2977-9E26-BB70-0CEF-51B01FBDBF68}"/>
              </a:ext>
            </a:extLst>
          </p:cNvPr>
          <p:cNvSpPr txBox="1"/>
          <p:nvPr/>
        </p:nvSpPr>
        <p:spPr>
          <a:xfrm>
            <a:off x="1892663" y="3861129"/>
            <a:ext cx="34015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Matching Colored Beads to Number Cards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match the correct number cards to the each bead bar then add </a:t>
            </a:r>
            <a:r>
              <a:rPr lang="en-US"/>
              <a:t>them together.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AD9C4-08EC-3C54-5AC2-CDC9B219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78" y="3145199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BBE0C-5CAA-F4C0-1100-D1C13EC3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63" y="3361674"/>
            <a:ext cx="628650" cy="4762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3B3EE98-F6B1-0C56-FEF4-6820BF2F8195}"/>
              </a:ext>
            </a:extLst>
          </p:cNvPr>
          <p:cNvSpPr/>
          <p:nvPr/>
        </p:nvSpPr>
        <p:spPr>
          <a:xfrm>
            <a:off x="1794393" y="3847589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DBB34C-27B9-2685-B8A3-21D296740800}"/>
              </a:ext>
            </a:extLst>
          </p:cNvPr>
          <p:cNvSpPr/>
          <p:nvPr/>
        </p:nvSpPr>
        <p:spPr>
          <a:xfrm>
            <a:off x="3945499" y="3861129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67F71B-A508-82DE-E33B-DB7ABF7C7660}"/>
              </a:ext>
            </a:extLst>
          </p:cNvPr>
          <p:cNvSpPr/>
          <p:nvPr/>
        </p:nvSpPr>
        <p:spPr>
          <a:xfrm>
            <a:off x="7230851" y="3878624"/>
            <a:ext cx="52387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7E367-38A7-178E-9F9A-6ADBEE7AE6FD}"/>
              </a:ext>
            </a:extLst>
          </p:cNvPr>
          <p:cNvSpPr txBox="1"/>
          <p:nvPr/>
        </p:nvSpPr>
        <p:spPr>
          <a:xfrm>
            <a:off x="7349607" y="391490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5D387-1BDF-7829-6C9B-4F6F5B6C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128" y="3371339"/>
            <a:ext cx="1343025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656361-6D91-285A-AE6A-2CD4A9273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12" y="3307170"/>
            <a:ext cx="154305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83A78-69CC-5D86-CC3F-F4F4A41CC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812" y="3371339"/>
            <a:ext cx="2228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Addition with Number Rods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the correct number rod for each addend then add them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6E0C2-E3BB-1EB7-3FA0-F90E4458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21" y="3032176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9ACDB-4450-B165-F79B-2B614D44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73" y="3842120"/>
            <a:ext cx="628650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670D6-764F-2F12-C275-536953AB4EAF}"/>
              </a:ext>
            </a:extLst>
          </p:cNvPr>
          <p:cNvSpPr txBox="1"/>
          <p:nvPr/>
        </p:nvSpPr>
        <p:spPr>
          <a:xfrm>
            <a:off x="3798072" y="3075724"/>
            <a:ext cx="47468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0A768-297D-979B-9CB9-D2BBA3B4F2C8}"/>
              </a:ext>
            </a:extLst>
          </p:cNvPr>
          <p:cNvSpPr txBox="1"/>
          <p:nvPr/>
        </p:nvSpPr>
        <p:spPr>
          <a:xfrm>
            <a:off x="1487869" y="3075724"/>
            <a:ext cx="52387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B767C-1BF9-FFEE-9AC5-4CEC799F351F}"/>
              </a:ext>
            </a:extLst>
          </p:cNvPr>
          <p:cNvSpPr txBox="1"/>
          <p:nvPr/>
        </p:nvSpPr>
        <p:spPr>
          <a:xfrm>
            <a:off x="6495277" y="3136612"/>
            <a:ext cx="47468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FAE849-713A-FEDA-C15B-496FDF2A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82" y="3918799"/>
            <a:ext cx="2115174" cy="287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9C098-A300-DF89-CA04-4B499ABBB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966" y="3875929"/>
            <a:ext cx="914823" cy="373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A54C5-1B9D-F3BC-2911-B5D6608F12E9}"/>
              </a:ext>
            </a:extLst>
          </p:cNvPr>
          <p:cNvSpPr txBox="1"/>
          <p:nvPr/>
        </p:nvSpPr>
        <p:spPr>
          <a:xfrm>
            <a:off x="6510885" y="3787857"/>
            <a:ext cx="474688" cy="5847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9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391519" y="2522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 dirty="0">
                <a:solidFill>
                  <a:schemeClr val="accent1"/>
                </a:solidFill>
              </a:rPr>
              <a:t>Addition with Colored Beads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the correct bead bar for each addend then add them 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6E0C2-E3BB-1EB7-3FA0-F90E4458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21" y="3032176"/>
            <a:ext cx="5238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9ACDB-4450-B165-F79B-2B614D44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73" y="3842120"/>
            <a:ext cx="628650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670D6-764F-2F12-C275-536953AB4EAF}"/>
              </a:ext>
            </a:extLst>
          </p:cNvPr>
          <p:cNvSpPr txBox="1"/>
          <p:nvPr/>
        </p:nvSpPr>
        <p:spPr>
          <a:xfrm>
            <a:off x="3798072" y="3075724"/>
            <a:ext cx="47468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0A768-297D-979B-9CB9-D2BBA3B4F2C8}"/>
              </a:ext>
            </a:extLst>
          </p:cNvPr>
          <p:cNvSpPr txBox="1"/>
          <p:nvPr/>
        </p:nvSpPr>
        <p:spPr>
          <a:xfrm>
            <a:off x="1487869" y="3075724"/>
            <a:ext cx="52387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B767C-1BF9-FFEE-9AC5-4CEC799F351F}"/>
              </a:ext>
            </a:extLst>
          </p:cNvPr>
          <p:cNvSpPr txBox="1"/>
          <p:nvPr/>
        </p:nvSpPr>
        <p:spPr>
          <a:xfrm>
            <a:off x="6495277" y="3136612"/>
            <a:ext cx="47468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A54C5-1B9D-F3BC-2911-B5D6608F12E9}"/>
              </a:ext>
            </a:extLst>
          </p:cNvPr>
          <p:cNvSpPr txBox="1"/>
          <p:nvPr/>
        </p:nvSpPr>
        <p:spPr>
          <a:xfrm>
            <a:off x="6510885" y="3787857"/>
            <a:ext cx="474688" cy="5847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E9C638-D48F-4821-7A62-ECC42DD6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05" y="3915432"/>
            <a:ext cx="1343025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BE28D6-550E-1101-1402-0D73EB46A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119" y="3842120"/>
            <a:ext cx="838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2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BBD16-A7A6-4EEB-9EA3-B56201CC359F}"/>
              </a:ext>
            </a:extLst>
          </p:cNvPr>
          <p:cNvSpPr>
            <a:spLocks noGrp="1"/>
          </p:cNvSpPr>
          <p:nvPr/>
        </p:nvSpPr>
        <p:spPr>
          <a:xfrm>
            <a:off x="1379040" y="310346"/>
            <a:ext cx="57578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20">
                <a:solidFill>
                  <a:schemeClr val="accent1"/>
                </a:solidFill>
              </a:rPr>
              <a:t>Let's Review!</a:t>
            </a:r>
            <a:endParaRPr lang="en-US" sz="4800" spc="-12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F6B79-049D-4D14-BC4F-3C928D4ED651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474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correct answer.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FFCC9-D476-6BB7-E77D-004DC356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8" y="4248727"/>
            <a:ext cx="4082474" cy="1979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013443-FD31-AF60-D87C-4B7BFD6C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26" y="2609273"/>
            <a:ext cx="58578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1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1483</TotalTime>
  <Words>134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61</cp:revision>
  <dcterms:created xsi:type="dcterms:W3CDTF">2013-01-27T09:14:16Z</dcterms:created>
  <dcterms:modified xsi:type="dcterms:W3CDTF">2024-08-20T07:17:10Z</dcterms:modified>
  <cp:category/>
</cp:coreProperties>
</file>