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58" r:id="rId3"/>
    <p:sldId id="272" r:id="rId4"/>
    <p:sldId id="277" r:id="rId5"/>
    <p:sldId id="274" r:id="rId6"/>
    <p:sldId id="278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CD0FF-83D4-4C27-A222-1DE81DEED2D9}"/>
              </a:ext>
            </a:extLst>
          </p:cNvPr>
          <p:cNvSpPr/>
          <p:nvPr/>
        </p:nvSpPr>
        <p:spPr>
          <a:xfrm>
            <a:off x="443345" y="323273"/>
            <a:ext cx="8211128" cy="5745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4A7-919B-475D-AC80-26FF7259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99" y="820952"/>
            <a:ext cx="3121891" cy="197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</a:rPr>
              <a:t>        </a:t>
            </a:r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11500" b="1" dirty="0">
                <a:solidFill>
                  <a:srgbClr val="FFC000"/>
                </a:solidFill>
              </a:rPr>
              <a:t> </a:t>
            </a:r>
            <a:r>
              <a:rPr lang="en-US" sz="8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15E8-E0D2-4D88-ABAF-08AD859C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67" y="2715303"/>
            <a:ext cx="4438483" cy="1160343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Lesson 4</a:t>
            </a:r>
          </a:p>
          <a:p>
            <a:pPr algn="ctr"/>
            <a:r>
              <a:rPr lang="en-US" sz="20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 3 Addends</a:t>
            </a:r>
            <a:endParaRPr lang="en-US" sz="16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737AA-B205-512B-CC36-5962BA7A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430645"/>
            <a:ext cx="1475740" cy="812165"/>
          </a:xfrm>
          <a:prstGeom prst="rect">
            <a:avLst/>
          </a:prstGeom>
        </p:spPr>
      </p:pic>
      <p:pic>
        <p:nvPicPr>
          <p:cNvPr id="5" name="Picture 4" descr="pinkmontessori New Montessori Mini Numerical/Number Rods- Family Set Price  in India - Buy pinkmontessori New Montessori Mini Numerical/Number Rods-  Family Set online at Flipkart.com">
            <a:extLst>
              <a:ext uri="{FF2B5EF4-FFF2-40B4-BE49-F238E27FC236}">
                <a16:creationId xmlns:a16="http://schemas.microsoft.com/office/drawing/2014/main" id="{CA153BBF-5A0F-469E-B47C-29C063EF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89" y="4378722"/>
            <a:ext cx="2182341" cy="129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1-9 Colored Bead Stairs - 1 Set (N Beads) - IFIT Montessori">
            <a:extLst>
              <a:ext uri="{FF2B5EF4-FFF2-40B4-BE49-F238E27FC236}">
                <a16:creationId xmlns:a16="http://schemas.microsoft.com/office/drawing/2014/main" id="{252C360A-D36A-4080-929A-C311ED49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99" y="4199217"/>
            <a:ext cx="1939421" cy="129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2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Addition with Number Rods &amp; Colored Beads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Today, we will learn how to add numbers using Number Rods and Colored Beads.</a:t>
            </a:r>
          </a:p>
        </p:txBody>
      </p:sp>
      <p:pic>
        <p:nvPicPr>
          <p:cNvPr id="2" name="Picture 1" descr="pinkmontessori New Montessori Mini Numerical/Number Rods- Family Set Price  in India - Buy pinkmontessori New Montessori Mini Numerical/Number Rods-  Family Set online at Flipkart.com">
            <a:extLst>
              <a:ext uri="{FF2B5EF4-FFF2-40B4-BE49-F238E27FC236}">
                <a16:creationId xmlns:a16="http://schemas.microsoft.com/office/drawing/2014/main" id="{502C3C39-C89F-E845-F3A0-20282B01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16" y="3709043"/>
            <a:ext cx="3850732" cy="22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1-9 Colored Bead Stairs - 1 Set (N Beads) - IFIT Montessori">
            <a:extLst>
              <a:ext uri="{FF2B5EF4-FFF2-40B4-BE49-F238E27FC236}">
                <a16:creationId xmlns:a16="http://schemas.microsoft.com/office/drawing/2014/main" id="{E9F46F62-2C0C-81B9-BD05-EA5F5FCB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72" y="3579735"/>
            <a:ext cx="3422100" cy="22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5E9A6D-6653-7031-BF90-FD9EC727A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2"/>
          <a:stretch/>
        </p:blipFill>
        <p:spPr>
          <a:xfrm>
            <a:off x="4214135" y="3175904"/>
            <a:ext cx="440412" cy="7334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Matching Number Rods to Number Cards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match the correct number cards to the Number Rods then add them together.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3D584-15D3-78B7-B0D2-6A8C39517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11" y="3436517"/>
            <a:ext cx="1923715" cy="379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AD9C4-08EC-3C54-5AC2-CDC9B219E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2"/>
          <a:stretch/>
        </p:blipFill>
        <p:spPr>
          <a:xfrm>
            <a:off x="1709720" y="3196293"/>
            <a:ext cx="440412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BBE0C-5CAA-F4C0-1100-D1C13EC39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997" y="3457859"/>
            <a:ext cx="6286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C4E74D-DD95-9EA0-0D78-8301165B1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07" y="3448257"/>
            <a:ext cx="1082521" cy="372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C71D74-941D-546B-47AF-465AAC0B2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172" y="3927807"/>
            <a:ext cx="391265" cy="3616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E99AF8-5B9F-ED59-B506-1A74F2BE5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219" y="3875521"/>
            <a:ext cx="391266" cy="37922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3B3EE98-F6B1-0C56-FEF4-6820BF2F8195}"/>
              </a:ext>
            </a:extLst>
          </p:cNvPr>
          <p:cNvSpPr/>
          <p:nvPr/>
        </p:nvSpPr>
        <p:spPr>
          <a:xfrm>
            <a:off x="1124331" y="3847497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DBB34C-27B9-2685-B8A3-21D296740800}"/>
              </a:ext>
            </a:extLst>
          </p:cNvPr>
          <p:cNvSpPr/>
          <p:nvPr/>
        </p:nvSpPr>
        <p:spPr>
          <a:xfrm>
            <a:off x="3690260" y="3820589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67F71B-A508-82DE-E33B-DB7ABF7C7660}"/>
              </a:ext>
            </a:extLst>
          </p:cNvPr>
          <p:cNvSpPr/>
          <p:nvPr/>
        </p:nvSpPr>
        <p:spPr>
          <a:xfrm>
            <a:off x="7929933" y="3959120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27E367-38A7-178E-9F9A-6ADBEE7AE6FD}"/>
              </a:ext>
            </a:extLst>
          </p:cNvPr>
          <p:cNvSpPr txBox="1"/>
          <p:nvPr/>
        </p:nvSpPr>
        <p:spPr>
          <a:xfrm>
            <a:off x="8017074" y="401230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345F79-C254-9C8B-DD83-80FA255A3D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3245" y="3455252"/>
            <a:ext cx="639054" cy="360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1819BB-F30C-9C96-7A7B-0F8FF52BC5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1469" y="3937043"/>
            <a:ext cx="250714" cy="28401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D0C6DE4-9A8C-7C5E-8148-1E4C8FE9AA8A}"/>
              </a:ext>
            </a:extLst>
          </p:cNvPr>
          <p:cNvSpPr/>
          <p:nvPr/>
        </p:nvSpPr>
        <p:spPr>
          <a:xfrm>
            <a:off x="4884879" y="3865645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AF4326-7660-FE35-B37B-DCCCB34B98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2563" y="3405351"/>
            <a:ext cx="2552700" cy="4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A20C6-8147-7815-4C0A-A322C04BA0AD}"/>
              </a:ext>
            </a:extLst>
          </p:cNvPr>
          <p:cNvSpPr txBox="1"/>
          <p:nvPr/>
        </p:nvSpPr>
        <p:spPr>
          <a:xfrm>
            <a:off x="3022708" y="4705098"/>
            <a:ext cx="34015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8F2977-9E26-BB70-0CEF-51B01FBDBF68}"/>
              </a:ext>
            </a:extLst>
          </p:cNvPr>
          <p:cNvSpPr txBox="1"/>
          <p:nvPr/>
        </p:nvSpPr>
        <p:spPr>
          <a:xfrm>
            <a:off x="5136177" y="4688976"/>
            <a:ext cx="34015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Matching Colored Beads to Number Cards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match the correct number cards to each bead bar then add them together.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AD9C4-08EC-3C54-5AC2-CDC9B219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06" y="3932718"/>
            <a:ext cx="5238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BBE0C-5CAA-F4C0-1100-D1C13EC3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63" y="4115254"/>
            <a:ext cx="628650" cy="4762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3B3EE98-F6B1-0C56-FEF4-6820BF2F8195}"/>
              </a:ext>
            </a:extLst>
          </p:cNvPr>
          <p:cNvSpPr/>
          <p:nvPr/>
        </p:nvSpPr>
        <p:spPr>
          <a:xfrm>
            <a:off x="5044319" y="4626766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DBB34C-27B9-2685-B8A3-21D296740800}"/>
              </a:ext>
            </a:extLst>
          </p:cNvPr>
          <p:cNvSpPr/>
          <p:nvPr/>
        </p:nvSpPr>
        <p:spPr>
          <a:xfrm>
            <a:off x="2930849" y="4681221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67F71B-A508-82DE-E33B-DB7ABF7C7660}"/>
              </a:ext>
            </a:extLst>
          </p:cNvPr>
          <p:cNvSpPr/>
          <p:nvPr/>
        </p:nvSpPr>
        <p:spPr>
          <a:xfrm>
            <a:off x="8453819" y="4591504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27E367-38A7-178E-9F9A-6ADBEE7AE6FD}"/>
              </a:ext>
            </a:extLst>
          </p:cNvPr>
          <p:cNvSpPr txBox="1"/>
          <p:nvPr/>
        </p:nvSpPr>
        <p:spPr>
          <a:xfrm>
            <a:off x="8572575" y="462778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5D387-1BDF-7829-6C9B-4F6F5B6C0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4134304"/>
            <a:ext cx="1343025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656361-6D91-285A-AE6A-2CD4A9273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426" y="4077154"/>
            <a:ext cx="1543050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CEC7E-BA97-BF1A-EEFD-085AB8E6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08" y="3925605"/>
            <a:ext cx="523875" cy="733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59708E-DA8A-B416-6893-AB21D56F2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89" y="4165236"/>
            <a:ext cx="1343025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BE0093-F072-4057-1585-C23EA5D651FD}"/>
              </a:ext>
            </a:extLst>
          </p:cNvPr>
          <p:cNvSpPr txBox="1"/>
          <p:nvPr/>
        </p:nvSpPr>
        <p:spPr>
          <a:xfrm>
            <a:off x="1262008" y="4659030"/>
            <a:ext cx="34015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8BBB9B-89C2-4813-C5A4-ABDCB46F71B2}"/>
              </a:ext>
            </a:extLst>
          </p:cNvPr>
          <p:cNvSpPr/>
          <p:nvPr/>
        </p:nvSpPr>
        <p:spPr>
          <a:xfrm>
            <a:off x="1170149" y="4635153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41FBFD-C5FA-6392-7D81-C7F5895C3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265" y="4096204"/>
            <a:ext cx="29337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Addition with Number Rods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the correct number rod for each addend then add them together.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6E0C2-E3BB-1EB7-3FA0-F90E4458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84" y="3000524"/>
            <a:ext cx="5238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9ACDB-4450-B165-F79B-2B614D44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43" y="3237823"/>
            <a:ext cx="628650" cy="47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8670D6-764F-2F12-C275-536953AB4EAF}"/>
              </a:ext>
            </a:extLst>
          </p:cNvPr>
          <p:cNvSpPr txBox="1"/>
          <p:nvPr/>
        </p:nvSpPr>
        <p:spPr>
          <a:xfrm>
            <a:off x="2817111" y="3087618"/>
            <a:ext cx="47468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0A768-297D-979B-9CB9-D2BBA3B4F2C8}"/>
              </a:ext>
            </a:extLst>
          </p:cNvPr>
          <p:cNvSpPr txBox="1"/>
          <p:nvPr/>
        </p:nvSpPr>
        <p:spPr>
          <a:xfrm>
            <a:off x="580349" y="3077701"/>
            <a:ext cx="52387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B767C-1BF9-FFEE-9AC5-4CEC799F351F}"/>
              </a:ext>
            </a:extLst>
          </p:cNvPr>
          <p:cNvSpPr txBox="1"/>
          <p:nvPr/>
        </p:nvSpPr>
        <p:spPr>
          <a:xfrm>
            <a:off x="7181705" y="3089818"/>
            <a:ext cx="7752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FAE849-713A-FEDA-C15B-496FDF2A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82" y="4233739"/>
            <a:ext cx="2115174" cy="287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9C098-A300-DF89-CA04-4B499ABBB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423" y="4233739"/>
            <a:ext cx="857888" cy="349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A54C5-1B9D-F3BC-2911-B5D6608F12E9}"/>
              </a:ext>
            </a:extLst>
          </p:cNvPr>
          <p:cNvSpPr txBox="1"/>
          <p:nvPr/>
        </p:nvSpPr>
        <p:spPr>
          <a:xfrm>
            <a:off x="7416048" y="4116322"/>
            <a:ext cx="474688" cy="5847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62A57D-F52E-75FA-3B7C-8A0C07DF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15" y="3000524"/>
            <a:ext cx="523875" cy="733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3521D9-7751-93BE-DE53-D9058C6BD1AD}"/>
              </a:ext>
            </a:extLst>
          </p:cNvPr>
          <p:cNvSpPr txBox="1"/>
          <p:nvPr/>
        </p:nvSpPr>
        <p:spPr>
          <a:xfrm>
            <a:off x="4908594" y="3075056"/>
            <a:ext cx="47468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F8D93-9168-58FD-D62E-8AB477456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912" y="4174821"/>
            <a:ext cx="1360199" cy="3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Addition with Colored Beads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the correct bead bar for each addend then add them together.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6E0C2-E3BB-1EB7-3FA0-F90E4458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77" y="3032176"/>
            <a:ext cx="5238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9ACDB-4450-B165-F79B-2B614D44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32" y="3229507"/>
            <a:ext cx="628650" cy="47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8670D6-764F-2F12-C275-536953AB4EAF}"/>
              </a:ext>
            </a:extLst>
          </p:cNvPr>
          <p:cNvSpPr txBox="1"/>
          <p:nvPr/>
        </p:nvSpPr>
        <p:spPr>
          <a:xfrm>
            <a:off x="2849281" y="3075724"/>
            <a:ext cx="47468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0A768-297D-979B-9CB9-D2BBA3B4F2C8}"/>
              </a:ext>
            </a:extLst>
          </p:cNvPr>
          <p:cNvSpPr txBox="1"/>
          <p:nvPr/>
        </p:nvSpPr>
        <p:spPr>
          <a:xfrm>
            <a:off x="961292" y="3059426"/>
            <a:ext cx="52387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B767C-1BF9-FFEE-9AC5-4CEC799F351F}"/>
              </a:ext>
            </a:extLst>
          </p:cNvPr>
          <p:cNvSpPr txBox="1"/>
          <p:nvPr/>
        </p:nvSpPr>
        <p:spPr>
          <a:xfrm>
            <a:off x="6964779" y="3136612"/>
            <a:ext cx="47468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A54C5-1B9D-F3BC-2911-B5D6608F12E9}"/>
              </a:ext>
            </a:extLst>
          </p:cNvPr>
          <p:cNvSpPr txBox="1"/>
          <p:nvPr/>
        </p:nvSpPr>
        <p:spPr>
          <a:xfrm>
            <a:off x="6964779" y="3769433"/>
            <a:ext cx="474688" cy="5847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E9C638-D48F-4821-7A62-ECC42DD6E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96" y="3973748"/>
            <a:ext cx="1343025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5BE6A-EE1A-A513-F6F3-11AAC852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26" y="3032176"/>
            <a:ext cx="523875" cy="73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58A22-7B3D-A742-69E9-04E8B9719483}"/>
              </a:ext>
            </a:extLst>
          </p:cNvPr>
          <p:cNvSpPr txBox="1"/>
          <p:nvPr/>
        </p:nvSpPr>
        <p:spPr>
          <a:xfrm>
            <a:off x="4677357" y="3075724"/>
            <a:ext cx="47468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57C2B7-E1A1-E672-36F3-F24B6D987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161" y="3897390"/>
            <a:ext cx="1543050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A2A146-4FE8-4745-B6AB-AF19786EF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917" y="3897390"/>
            <a:ext cx="9906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2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1379040" y="310346"/>
            <a:ext cx="57578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>
                <a:solidFill>
                  <a:schemeClr val="accent1"/>
                </a:solidFill>
              </a:rPr>
              <a:t>Let's Review!</a:t>
            </a:r>
            <a:endParaRPr lang="en-US" sz="4800" spc="-12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Choose the correct answer.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372FE-6FA4-C2EF-D07A-146A56B9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67" y="2343816"/>
            <a:ext cx="3966441" cy="1751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EF884-FB53-552E-B602-0AF5BD23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2" y="4283190"/>
            <a:ext cx="3966440" cy="1889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711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1506</TotalTime>
  <Words>132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        EC2 Math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subject/>
  <dc:creator>Menna.Diaa</dc:creator>
  <cp:keywords/>
  <dc:description>generated using python-pptx</dc:description>
  <cp:lastModifiedBy>M.Eman</cp:lastModifiedBy>
  <cp:revision>62</cp:revision>
  <dcterms:created xsi:type="dcterms:W3CDTF">2013-01-27T09:14:16Z</dcterms:created>
  <dcterms:modified xsi:type="dcterms:W3CDTF">2024-08-20T07:31:18Z</dcterms:modified>
  <cp:category/>
</cp:coreProperties>
</file>