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1" r:id="rId2"/>
    <p:sldId id="258" r:id="rId3"/>
    <p:sldId id="272" r:id="rId4"/>
    <p:sldId id="275" r:id="rId5"/>
    <p:sldId id="276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0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ECD0FF-83D4-4C27-A222-1DE81DEED2D9}"/>
              </a:ext>
            </a:extLst>
          </p:cNvPr>
          <p:cNvSpPr/>
          <p:nvPr/>
        </p:nvSpPr>
        <p:spPr>
          <a:xfrm>
            <a:off x="443345" y="323273"/>
            <a:ext cx="8211128" cy="5745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B4A7-919B-475D-AC80-26FF7259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799" y="820952"/>
            <a:ext cx="3121891" cy="1976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</a:rPr>
              <a:t>        </a:t>
            </a:r>
            <a:r>
              <a:rPr lang="en-US" sz="4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  <a:r>
              <a:rPr lang="en-US" sz="11500" b="1" dirty="0">
                <a:solidFill>
                  <a:srgbClr val="FFC000"/>
                </a:solidFill>
              </a:rPr>
              <a:t> </a:t>
            </a:r>
            <a:r>
              <a:rPr lang="en-US" sz="8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15E8-E0D2-4D88-ABAF-08AD859C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667" y="2715303"/>
            <a:ext cx="4438483" cy="1160343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 Lesson 5</a:t>
            </a:r>
          </a:p>
          <a:p>
            <a:pPr algn="ctr"/>
            <a:r>
              <a:rPr lang="en-US" sz="20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 Strip Board</a:t>
            </a:r>
            <a:endParaRPr lang="en-US" sz="1600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E737AA-B205-512B-CC36-5962BA7A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0" y="430645"/>
            <a:ext cx="1475740" cy="812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1E17DC-BF57-524E-3F12-4C79C5CFD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526" y="3984884"/>
            <a:ext cx="3919961" cy="17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Addition with Number Rods</a:t>
            </a:r>
            <a:endParaRPr sz="36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44895-0433-E5EA-A50D-640B5AF0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30" y="2545337"/>
            <a:ext cx="6200775" cy="1400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DF2A1-EEE4-7CAA-AD4A-027159B320B4}"/>
              </a:ext>
            </a:extLst>
          </p:cNvPr>
          <p:cNvSpPr txBox="1"/>
          <p:nvPr/>
        </p:nvSpPr>
        <p:spPr>
          <a:xfrm>
            <a:off x="942110" y="1828799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sums of the following.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A24D2D-A6CF-CFDC-183D-1EE7D20C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30" y="4500851"/>
            <a:ext cx="6200775" cy="1495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0E7F89-A252-4CD5-2F07-7CDE4D280F51}"/>
              </a:ext>
            </a:extLst>
          </p:cNvPr>
          <p:cNvSpPr txBox="1"/>
          <p:nvPr/>
        </p:nvSpPr>
        <p:spPr>
          <a:xfrm>
            <a:off x="6645562" y="3167390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00E12-1952-9A42-3A87-3BC1277B1181}"/>
              </a:ext>
            </a:extLst>
          </p:cNvPr>
          <p:cNvSpPr txBox="1"/>
          <p:nvPr/>
        </p:nvSpPr>
        <p:spPr>
          <a:xfrm>
            <a:off x="6645561" y="5228938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Addition with Colored Beads</a:t>
            </a:r>
            <a:endParaRPr sz="36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DF2A1-EEE4-7CAA-AD4A-027159B320B4}"/>
              </a:ext>
            </a:extLst>
          </p:cNvPr>
          <p:cNvSpPr txBox="1"/>
          <p:nvPr/>
        </p:nvSpPr>
        <p:spPr>
          <a:xfrm>
            <a:off x="942110" y="1828799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sums of the following.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10519-1B2F-C54E-224E-5B187079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2" y="2471756"/>
            <a:ext cx="6057900" cy="1514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0E7F89-A252-4CD5-2F07-7CDE4D280F51}"/>
              </a:ext>
            </a:extLst>
          </p:cNvPr>
          <p:cNvSpPr txBox="1"/>
          <p:nvPr/>
        </p:nvSpPr>
        <p:spPr>
          <a:xfrm>
            <a:off x="6426916" y="3289038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2DDE3-BE75-737B-5470-42C7B060C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665" y="4452650"/>
            <a:ext cx="5648325" cy="1552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100E12-1952-9A42-3A87-3BC1277B1181}"/>
              </a:ext>
            </a:extLst>
          </p:cNvPr>
          <p:cNvSpPr txBox="1"/>
          <p:nvPr/>
        </p:nvSpPr>
        <p:spPr>
          <a:xfrm>
            <a:off x="6386152" y="5228938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5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"What is the Addition Strip Board?"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DF2A1-EEE4-7CAA-AD4A-027159B320B4}"/>
              </a:ext>
            </a:extLst>
          </p:cNvPr>
          <p:cNvSpPr txBox="1"/>
          <p:nvPr/>
        </p:nvSpPr>
        <p:spPr>
          <a:xfrm>
            <a:off x="720436" y="1847056"/>
            <a:ext cx="770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"The Addition Strip Board helps us add two numbers together using strips of different lengths."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F3936-7B6E-8382-FC64-B4F277E5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51" y="2905923"/>
            <a:ext cx="6406328" cy="29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Understanding the Strips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DF2A1-EEE4-7CAA-AD4A-027159B320B4}"/>
              </a:ext>
            </a:extLst>
          </p:cNvPr>
          <p:cNvSpPr txBox="1"/>
          <p:nvPr/>
        </p:nvSpPr>
        <p:spPr>
          <a:xfrm>
            <a:off x="581891" y="1847056"/>
            <a:ext cx="770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strip represents a number. </a:t>
            </a:r>
          </a:p>
          <a:p>
            <a:r>
              <a:rPr lang="en-US" dirty="0"/>
              <a:t>The </a:t>
            </a:r>
            <a:r>
              <a:rPr lang="en-US"/>
              <a:t>longer strip </a:t>
            </a:r>
            <a:r>
              <a:rPr lang="en-US" dirty="0"/>
              <a:t>is the bigger number.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3EC8C-DCA2-B737-9C64-1C50AB0D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77" y="2971800"/>
            <a:ext cx="4023715" cy="292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9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457200" y="57702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How to Use the Addition Strip Board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62168-D10F-FBE2-BA53-5F0E35F54704}"/>
              </a:ext>
            </a:extLst>
          </p:cNvPr>
          <p:cNvSpPr txBox="1"/>
          <p:nvPr/>
        </p:nvSpPr>
        <p:spPr>
          <a:xfrm>
            <a:off x="856909" y="3264399"/>
            <a:ext cx="3044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>
                <a:solidFill>
                  <a:srgbClr val="0070C0"/>
                </a:solidFill>
              </a:rPr>
              <a:t>5</a:t>
            </a:r>
            <a:r>
              <a:rPr lang="en-US" sz="4000" dirty="0"/>
              <a:t>  +  </a:t>
            </a:r>
            <a:r>
              <a:rPr lang="en-US" sz="4000" dirty="0">
                <a:solidFill>
                  <a:srgbClr val="FF0000"/>
                </a:solidFill>
              </a:rPr>
              <a:t>7</a:t>
            </a:r>
            <a:r>
              <a:rPr lang="en-US" sz="4000" dirty="0"/>
              <a:t>  =     ?</a:t>
            </a: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4200D1-C952-A5E6-DEF0-179EC581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45" y="3053518"/>
            <a:ext cx="3391819" cy="30623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D19A2B-EFA0-025D-2BE7-F7D9A5501D9B}"/>
              </a:ext>
            </a:extLst>
          </p:cNvPr>
          <p:cNvSpPr txBox="1"/>
          <p:nvPr/>
        </p:nvSpPr>
        <p:spPr>
          <a:xfrm>
            <a:off x="457200" y="1843151"/>
            <a:ext cx="78278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Pick </a:t>
            </a:r>
            <a:r>
              <a:rPr lang="en-US" altLang="en-US" sz="1600" dirty="0">
                <a:latin typeface="Arial" panose="020B0604020202020204" pitchFamily="34" charset="0"/>
              </a:rPr>
              <a:t>blue strip for the first addend and the red strip for the second addend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represent the numbers you want to add.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 the strips next to each other on the 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total length of the strips shows the sum. </a:t>
            </a:r>
          </a:p>
        </p:txBody>
      </p:sp>
    </p:spTree>
    <p:extLst>
      <p:ext uri="{BB962C8B-B14F-4D97-AF65-F5344CB8AC3E}">
        <p14:creationId xmlns:p14="http://schemas.microsoft.com/office/powerpoint/2010/main" val="378645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3367-1A9B-871A-5391-5690B2ED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51" y="286604"/>
            <a:ext cx="7543800" cy="1450757"/>
          </a:xfrm>
        </p:spPr>
        <p:txBody>
          <a:bodyPr/>
          <a:lstStyle/>
          <a:p>
            <a:r>
              <a:rPr lang="en-US" dirty="0"/>
              <a:t>Can you find the sum of </a:t>
            </a:r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DA8F9-8D20-A56F-3F0A-AFF8BB05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55" y="2195772"/>
            <a:ext cx="5041035" cy="33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368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1552</TotalTime>
  <Words>149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        EC2 Math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you find the sum of 4 + 3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subject/>
  <dc:creator>Menna.Diaa</dc:creator>
  <cp:keywords/>
  <dc:description>generated using python-pptx</dc:description>
  <cp:lastModifiedBy>M.Eman</cp:lastModifiedBy>
  <cp:revision>72</cp:revision>
  <dcterms:created xsi:type="dcterms:W3CDTF">2013-01-27T09:14:16Z</dcterms:created>
  <dcterms:modified xsi:type="dcterms:W3CDTF">2024-08-20T11:11:08Z</dcterms:modified>
  <cp:category/>
</cp:coreProperties>
</file>