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4" r:id="rId5"/>
    <p:sldId id="276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6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 Charts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26D53-8D9E-4B64-D8F1-945CD658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82" y="3875646"/>
            <a:ext cx="2392508" cy="1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942110" y="182879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sums of the following.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81BBF-0ED6-BEDE-FFB3-794A08F7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492950"/>
            <a:ext cx="6324600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6D088-894E-A9E6-8E9A-E1C20CD8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71" y="4547285"/>
            <a:ext cx="6315075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830289" y="3245425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00E12-1952-9A42-3A87-3BC1277B1181}"/>
              </a:ext>
            </a:extLst>
          </p:cNvPr>
          <p:cNvSpPr txBox="1"/>
          <p:nvPr/>
        </p:nvSpPr>
        <p:spPr>
          <a:xfrm>
            <a:off x="6818022" y="5090392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Colored Beads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942110" y="182879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sums of the following.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0C88F-6DEA-552C-EAC2-27DBB23A4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5"/>
          <a:stretch/>
        </p:blipFill>
        <p:spPr>
          <a:xfrm>
            <a:off x="942110" y="2525133"/>
            <a:ext cx="6219825" cy="144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1E1D3-CEC6-40FA-23E2-7B4BDDE3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99" y="4509800"/>
            <a:ext cx="6015645" cy="15215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473097" y="320555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00E12-1952-9A42-3A87-3BC1277B1181}"/>
              </a:ext>
            </a:extLst>
          </p:cNvPr>
          <p:cNvSpPr txBox="1"/>
          <p:nvPr/>
        </p:nvSpPr>
        <p:spPr>
          <a:xfrm>
            <a:off x="6301429" y="5270572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3367-1A9B-871A-5391-5690B2ED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51" y="286604"/>
            <a:ext cx="7543800" cy="1450757"/>
          </a:xfrm>
        </p:spPr>
        <p:txBody>
          <a:bodyPr/>
          <a:lstStyle/>
          <a:p>
            <a:r>
              <a:rPr lang="en-US" dirty="0"/>
              <a:t>Can you find the sum of 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623FC-854D-DF56-8685-14F24B21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84" y="2870055"/>
            <a:ext cx="6754617" cy="1928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370326" y="1896481"/>
            <a:ext cx="282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 +  3 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263237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Control Chart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942110" y="182879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 of    7  +  6  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9F44C-F81D-AD0C-2A51-0D1B6EC3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815936"/>
            <a:ext cx="7084290" cy="280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23A0C-2E88-296E-FC6C-B0DD7A3B566C}"/>
              </a:ext>
            </a:extLst>
          </p:cNvPr>
          <p:cNvSpPr/>
          <p:nvPr/>
        </p:nvSpPr>
        <p:spPr>
          <a:xfrm>
            <a:off x="5698836" y="4387273"/>
            <a:ext cx="757382" cy="2678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569CC-64D8-9604-6132-382ADD581E57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3435928" y="2198131"/>
            <a:ext cx="2641599" cy="218914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3367-1A9B-871A-5391-5690B2ED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0" y="130511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 Finger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DB5E9-85BD-B115-4285-DFFF69426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b="26788"/>
          <a:stretch/>
        </p:blipFill>
        <p:spPr>
          <a:xfrm>
            <a:off x="4155208" y="2087419"/>
            <a:ext cx="3879042" cy="391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C624E-77DD-7ECE-25E8-DC1557AC00E6}"/>
              </a:ext>
            </a:extLst>
          </p:cNvPr>
          <p:cNvSpPr txBox="1"/>
          <p:nvPr/>
        </p:nvSpPr>
        <p:spPr>
          <a:xfrm>
            <a:off x="1109750" y="2068823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 of    8  +  9  =</a:t>
            </a:r>
          </a:p>
        </p:txBody>
      </p:sp>
    </p:spTree>
    <p:extLst>
      <p:ext uri="{BB962C8B-B14F-4D97-AF65-F5344CB8AC3E}">
        <p14:creationId xmlns:p14="http://schemas.microsoft.com/office/powerpoint/2010/main" val="3899668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1588</TotalTime>
  <Words>70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Can you find the sum of 8 + 3</vt:lpstr>
      <vt:lpstr>PowerPoint Presentation</vt:lpstr>
      <vt:lpstr>Addition Finger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80</cp:revision>
  <dcterms:created xsi:type="dcterms:W3CDTF">2013-01-27T09:14:16Z</dcterms:created>
  <dcterms:modified xsi:type="dcterms:W3CDTF">2024-08-20T09:07:53Z</dcterms:modified>
  <cp:category/>
</cp:coreProperties>
</file>