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8" r:id="rId3"/>
    <p:sldId id="276" r:id="rId4"/>
    <p:sldId id="272" r:id="rId5"/>
    <p:sldId id="277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1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67" y="2715303"/>
            <a:ext cx="4438483" cy="1160343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7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Subtraction with Number Rods</a:t>
            </a:r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  <p:pic>
        <p:nvPicPr>
          <p:cNvPr id="5" name="Picture 4" descr="pinkmontessori New Montessori Mini Numerical/Number Rods- Family Set Price  in India - Buy pinkmontessori New Montessori Mini Numerical/Number Rods-  Family Set online at Flipkart.com">
            <a:extLst>
              <a:ext uri="{FF2B5EF4-FFF2-40B4-BE49-F238E27FC236}">
                <a16:creationId xmlns:a16="http://schemas.microsoft.com/office/drawing/2014/main" id="{CA153BBF-5A0F-469E-B47C-29C063EF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13" y="4211782"/>
            <a:ext cx="3532068" cy="212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What is Subtraction?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657368" y="1828799"/>
            <a:ext cx="774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Subtraction means taking away. We start with a bigger number and take away a smaller number to find the difference.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589E1-C481-5C5A-15A0-C80B6755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3" y="2748755"/>
            <a:ext cx="3537526" cy="3249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Subtraction with Number Rods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729674" y="1919678"/>
            <a:ext cx="64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difference.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6610128" y="2943940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59AF6-75EF-9195-188F-7E37709B1CFD}"/>
              </a:ext>
            </a:extLst>
          </p:cNvPr>
          <p:cNvSpPr txBox="1"/>
          <p:nvPr/>
        </p:nvSpPr>
        <p:spPr>
          <a:xfrm>
            <a:off x="2816043" y="2896315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63EB3-4079-2C6B-A7E3-B35356C97D53}"/>
              </a:ext>
            </a:extLst>
          </p:cNvPr>
          <p:cNvSpPr txBox="1"/>
          <p:nvPr/>
        </p:nvSpPr>
        <p:spPr>
          <a:xfrm>
            <a:off x="4533457" y="2915979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5D2F-CBE6-C28E-C617-948E539F03A4}"/>
              </a:ext>
            </a:extLst>
          </p:cNvPr>
          <p:cNvSpPr txBox="1"/>
          <p:nvPr/>
        </p:nvSpPr>
        <p:spPr>
          <a:xfrm>
            <a:off x="1989165" y="3484647"/>
            <a:ext cx="4584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6659C-81D6-E7D4-6DF2-7B3A4AAE44C1}"/>
              </a:ext>
            </a:extLst>
          </p:cNvPr>
          <p:cNvSpPr txBox="1"/>
          <p:nvPr/>
        </p:nvSpPr>
        <p:spPr>
          <a:xfrm>
            <a:off x="3625660" y="3484647"/>
            <a:ext cx="4584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BE962A-A36E-D62B-4359-9271D73D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9" y="3030797"/>
            <a:ext cx="160020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E1E51E-FA9C-A15C-D963-7BED15D7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83" y="3025084"/>
            <a:ext cx="552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Subtraction with Number Rods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729674" y="1919678"/>
            <a:ext cx="64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</a:t>
            </a:r>
            <a:r>
              <a:rPr lang="ar-EG" dirty="0"/>
              <a:t> </a:t>
            </a:r>
            <a:r>
              <a:rPr lang="en-US" dirty="0"/>
              <a:t>correct rod for each number then find the difference.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5623440" y="2971800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5C7545-6A9E-8B46-BA37-2C1C87A53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95" t="73003" r="38772" b="3975"/>
          <a:stretch/>
        </p:blipFill>
        <p:spPr>
          <a:xfrm>
            <a:off x="1348510" y="2822667"/>
            <a:ext cx="609600" cy="74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ABF68-CBCE-A8A3-5763-D9A80F4BF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2" t="74535" r="20885" b="2443"/>
          <a:stretch/>
        </p:blipFill>
        <p:spPr>
          <a:xfrm>
            <a:off x="3280504" y="2865072"/>
            <a:ext cx="609600" cy="74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59AF6-75EF-9195-188F-7E37709B1CFD}"/>
              </a:ext>
            </a:extLst>
          </p:cNvPr>
          <p:cNvSpPr txBox="1"/>
          <p:nvPr/>
        </p:nvSpPr>
        <p:spPr>
          <a:xfrm>
            <a:off x="2447639" y="2882385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63EB3-4079-2C6B-A7E3-B35356C97D53}"/>
              </a:ext>
            </a:extLst>
          </p:cNvPr>
          <p:cNvSpPr txBox="1"/>
          <p:nvPr/>
        </p:nvSpPr>
        <p:spPr>
          <a:xfrm>
            <a:off x="4533457" y="2915979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D2419-0C18-6B4B-9777-5DDFF86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64313"/>
            <a:ext cx="203835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6EE4F4-EDEF-089B-82BC-C057A4F0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092" y="4264313"/>
            <a:ext cx="888423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1641054" y="3429000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9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9D11-0389-4977-4C18-7938A3EFAEFB}"/>
              </a:ext>
            </a:extLst>
          </p:cNvPr>
          <p:cNvSpPr txBox="1"/>
          <p:nvPr/>
        </p:nvSpPr>
        <p:spPr>
          <a:xfrm>
            <a:off x="4113526" y="3428998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16E0-A532-E4F5-B883-1671626ECABF}"/>
              </a:ext>
            </a:extLst>
          </p:cNvPr>
          <p:cNvSpPr txBox="1"/>
          <p:nvPr/>
        </p:nvSpPr>
        <p:spPr>
          <a:xfrm>
            <a:off x="2934859" y="3440390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BB60B-6AA0-1A0D-2845-328092490B12}"/>
              </a:ext>
            </a:extLst>
          </p:cNvPr>
          <p:cNvSpPr txBox="1"/>
          <p:nvPr/>
        </p:nvSpPr>
        <p:spPr>
          <a:xfrm>
            <a:off x="5023465" y="3428997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2F8B6-878C-B161-9FC5-AE90A2DC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14" y="2537714"/>
            <a:ext cx="1264110" cy="424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597EB-FF7F-A6BC-056F-9E48D513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4" y="2561647"/>
            <a:ext cx="2425562" cy="424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6193523" y="3529001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1599563" y="816562"/>
            <a:ext cx="561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with Colored Beads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572C1-CB37-9FCC-855D-08426613FB39}"/>
              </a:ext>
            </a:extLst>
          </p:cNvPr>
          <p:cNvCxnSpPr/>
          <p:nvPr/>
        </p:nvCxnSpPr>
        <p:spPr>
          <a:xfrm flipH="1">
            <a:off x="2031529" y="2443328"/>
            <a:ext cx="67999" cy="692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C53311-1DCC-E80C-7874-FE1AACB50C9A}"/>
              </a:ext>
            </a:extLst>
          </p:cNvPr>
          <p:cNvSpPr txBox="1"/>
          <p:nvPr/>
        </p:nvSpPr>
        <p:spPr>
          <a:xfrm>
            <a:off x="820526" y="18476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62696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1623944" y="3042772"/>
            <a:ext cx="7234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10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9D11-0389-4977-4C18-7938A3EFAEFB}"/>
              </a:ext>
            </a:extLst>
          </p:cNvPr>
          <p:cNvSpPr txBox="1"/>
          <p:nvPr/>
        </p:nvSpPr>
        <p:spPr>
          <a:xfrm>
            <a:off x="4113526" y="3088796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5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16E0-A532-E4F5-B883-1671626ECABF}"/>
              </a:ext>
            </a:extLst>
          </p:cNvPr>
          <p:cNvSpPr txBox="1"/>
          <p:nvPr/>
        </p:nvSpPr>
        <p:spPr>
          <a:xfrm>
            <a:off x="2934859" y="3100188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BB60B-6AA0-1A0D-2845-328092490B12}"/>
              </a:ext>
            </a:extLst>
          </p:cNvPr>
          <p:cNvSpPr txBox="1"/>
          <p:nvPr/>
        </p:nvSpPr>
        <p:spPr>
          <a:xfrm>
            <a:off x="5023465" y="3088795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6193523" y="3188799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1599563" y="816562"/>
            <a:ext cx="561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with Colored Beads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7AD6-9F9A-36F9-F9AF-CD6511BA0C9E}"/>
              </a:ext>
            </a:extLst>
          </p:cNvPr>
          <p:cNvSpPr txBox="1"/>
          <p:nvPr/>
        </p:nvSpPr>
        <p:spPr>
          <a:xfrm>
            <a:off x="790744" y="1935487"/>
            <a:ext cx="664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</a:t>
            </a:r>
            <a:r>
              <a:rPr lang="ar-EG" dirty="0"/>
              <a:t> </a:t>
            </a:r>
            <a:r>
              <a:rPr lang="en-US" dirty="0"/>
              <a:t>correct bead bar for each number then find the difference.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F94D78-12C6-62C1-4562-6B4A16FF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77" y="4153132"/>
            <a:ext cx="1590675" cy="400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323B52-11B9-28D4-56BA-82E8914E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5" y="4122321"/>
            <a:ext cx="2834447" cy="46167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572C1-CB37-9FCC-855D-08426613FB39}"/>
              </a:ext>
            </a:extLst>
          </p:cNvPr>
          <p:cNvCxnSpPr/>
          <p:nvPr/>
        </p:nvCxnSpPr>
        <p:spPr>
          <a:xfrm flipH="1">
            <a:off x="2008348" y="4006792"/>
            <a:ext cx="67999" cy="692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136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1675</TotalTime>
  <Words>104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92</cp:revision>
  <dcterms:created xsi:type="dcterms:W3CDTF">2013-01-27T09:14:16Z</dcterms:created>
  <dcterms:modified xsi:type="dcterms:W3CDTF">2024-08-20T10:37:48Z</dcterms:modified>
  <cp:category/>
</cp:coreProperties>
</file>