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1" r:id="rId2"/>
    <p:sldId id="276" r:id="rId3"/>
    <p:sldId id="277" r:id="rId4"/>
    <p:sldId id="278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6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2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ECD0FF-83D4-4C27-A222-1DE81DEED2D9}"/>
              </a:ext>
            </a:extLst>
          </p:cNvPr>
          <p:cNvSpPr/>
          <p:nvPr/>
        </p:nvSpPr>
        <p:spPr>
          <a:xfrm>
            <a:off x="443345" y="323273"/>
            <a:ext cx="8211128" cy="5745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4B4A7-919B-475D-AC80-26FF7259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799" y="820952"/>
            <a:ext cx="3121891" cy="19768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b="1" dirty="0">
                <a:solidFill>
                  <a:srgbClr val="FFC000"/>
                </a:solidFill>
              </a:rPr>
              <a:t>        </a:t>
            </a:r>
            <a:r>
              <a:rPr lang="en-US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11500" b="1" dirty="0">
                <a:solidFill>
                  <a:srgbClr val="FFC000"/>
                </a:solidFill>
              </a:rPr>
              <a:t> </a:t>
            </a:r>
            <a:r>
              <a:rPr lang="en-US" sz="89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15E8-E0D2-4D88-ABAF-08AD859CD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667" y="2715303"/>
            <a:ext cx="4438483" cy="1160343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 Lesson </a:t>
            </a:r>
            <a:r>
              <a:rPr lang="ar-EG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kern="0" cap="non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Subtraction </a:t>
            </a:r>
            <a:r>
              <a:rPr lang="en-US" sz="2000" b="1" kern="0" cap="none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strip Board</a:t>
            </a:r>
            <a:endParaRPr lang="en-US" sz="16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737AA-B205-512B-CC36-5962BA7A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0" y="430645"/>
            <a:ext cx="1475740" cy="812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FEEFA-32BF-E474-AE31-9DD6575A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36" y="3679388"/>
            <a:ext cx="2353855" cy="20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C2F594-4B20-4098-AE8F-25F17017D9BE}"/>
              </a:ext>
            </a:extLst>
          </p:cNvPr>
          <p:cNvSpPr>
            <a:spLocks noGrp="1"/>
          </p:cNvSpPr>
          <p:nvPr/>
        </p:nvSpPr>
        <p:spPr>
          <a:xfrm>
            <a:off x="318655" y="4121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20" dirty="0">
                <a:solidFill>
                  <a:schemeClr val="accent1"/>
                </a:solidFill>
              </a:rPr>
              <a:t>Subtraction with Number Rods</a:t>
            </a:r>
            <a:endParaRPr sz="3600" spc="-12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EF9C2-9AC7-4357-B462-47B8C89F91AF}"/>
              </a:ext>
            </a:extLst>
          </p:cNvPr>
          <p:cNvSpPr>
            <a:spLocks noGrp="1"/>
          </p:cNvSpPr>
          <p:nvPr/>
        </p:nvSpPr>
        <p:spPr>
          <a:xfrm>
            <a:off x="457200" y="182879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DF2A1-EEE4-7CAA-AD4A-027159B320B4}"/>
              </a:ext>
            </a:extLst>
          </p:cNvPr>
          <p:cNvSpPr txBox="1"/>
          <p:nvPr/>
        </p:nvSpPr>
        <p:spPr>
          <a:xfrm>
            <a:off x="729674" y="1919678"/>
            <a:ext cx="647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7F89-A252-4CD5-2F07-7CDE4D280F51}"/>
              </a:ext>
            </a:extLst>
          </p:cNvPr>
          <p:cNvSpPr txBox="1"/>
          <p:nvPr/>
        </p:nvSpPr>
        <p:spPr>
          <a:xfrm>
            <a:off x="6610128" y="2943940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59AF6-75EF-9195-188F-7E37709B1CFD}"/>
              </a:ext>
            </a:extLst>
          </p:cNvPr>
          <p:cNvSpPr txBox="1"/>
          <p:nvPr/>
        </p:nvSpPr>
        <p:spPr>
          <a:xfrm>
            <a:off x="2816043" y="2896315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63EB3-4079-2C6B-A7E3-B35356C97D53}"/>
              </a:ext>
            </a:extLst>
          </p:cNvPr>
          <p:cNvSpPr txBox="1"/>
          <p:nvPr/>
        </p:nvSpPr>
        <p:spPr>
          <a:xfrm>
            <a:off x="4533457" y="291597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5D2F-CBE6-C28E-C617-948E539F03A4}"/>
              </a:ext>
            </a:extLst>
          </p:cNvPr>
          <p:cNvSpPr txBox="1"/>
          <p:nvPr/>
        </p:nvSpPr>
        <p:spPr>
          <a:xfrm>
            <a:off x="1989165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6659C-81D6-E7D4-6DF2-7B3A4AAE44C1}"/>
              </a:ext>
            </a:extLst>
          </p:cNvPr>
          <p:cNvSpPr txBox="1"/>
          <p:nvPr/>
        </p:nvSpPr>
        <p:spPr>
          <a:xfrm>
            <a:off x="3625660" y="3484647"/>
            <a:ext cx="45847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BE962A-A36E-D62B-4359-9271D73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9" y="3030797"/>
            <a:ext cx="16002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E1E51E-FA9C-A15C-D963-7BED15D7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83" y="3025084"/>
            <a:ext cx="552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1641054" y="3429000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9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4089161" y="3440293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2934859" y="3440390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5023465" y="3428997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2F8B6-878C-B161-9FC5-AE90A2DC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55" y="2525826"/>
            <a:ext cx="1264110" cy="424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597EB-FF7F-A6BC-056F-9E48D513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4" y="2561647"/>
            <a:ext cx="2425562" cy="4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6193523" y="3529001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1599563" y="816562"/>
            <a:ext cx="5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with Colored Beads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572C1-CB37-9FCC-855D-08426613FB39}"/>
              </a:ext>
            </a:extLst>
          </p:cNvPr>
          <p:cNvCxnSpPr/>
          <p:nvPr/>
        </p:nvCxnSpPr>
        <p:spPr>
          <a:xfrm flipH="1">
            <a:off x="2031529" y="2443328"/>
            <a:ext cx="67999" cy="692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C53311-1DCC-E80C-7874-FE1AACB50C9A}"/>
              </a:ext>
            </a:extLst>
          </p:cNvPr>
          <p:cNvSpPr txBox="1"/>
          <p:nvPr/>
        </p:nvSpPr>
        <p:spPr>
          <a:xfrm>
            <a:off x="820526" y="18476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</p:spTree>
    <p:extLst>
      <p:ext uri="{BB962C8B-B14F-4D97-AF65-F5344CB8AC3E}">
        <p14:creationId xmlns:p14="http://schemas.microsoft.com/office/powerpoint/2010/main" val="16269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2329236" y="816562"/>
            <a:ext cx="5611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Understanding the Strips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90744" y="1824650"/>
            <a:ext cx="6645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strip represents a number. </a:t>
            </a:r>
          </a:p>
          <a:p>
            <a:r>
              <a:rPr lang="en-US" dirty="0"/>
              <a:t>The longer wooden strip is the smaller number.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2E968-0D5D-EE35-A122-0B9349380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321"/>
          <a:stretch/>
        </p:blipFill>
        <p:spPr>
          <a:xfrm>
            <a:off x="3015926" y="3265705"/>
            <a:ext cx="4712745" cy="23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3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4F67B-38C6-2783-20B0-5B70F2531473}"/>
              </a:ext>
            </a:extLst>
          </p:cNvPr>
          <p:cNvSpPr txBox="1"/>
          <p:nvPr/>
        </p:nvSpPr>
        <p:spPr>
          <a:xfrm>
            <a:off x="701693" y="2565241"/>
            <a:ext cx="8777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12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9D11-0389-4977-4C18-7938A3EFAEFB}"/>
              </a:ext>
            </a:extLst>
          </p:cNvPr>
          <p:cNvSpPr txBox="1"/>
          <p:nvPr/>
        </p:nvSpPr>
        <p:spPr>
          <a:xfrm>
            <a:off x="2562638" y="2591581"/>
            <a:ext cx="45847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516E0-A532-E4F5-B883-1671626ECABF}"/>
              </a:ext>
            </a:extLst>
          </p:cNvPr>
          <p:cNvSpPr txBox="1"/>
          <p:nvPr/>
        </p:nvSpPr>
        <p:spPr>
          <a:xfrm>
            <a:off x="1957518" y="2603500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BB60B-6AA0-1A0D-2845-328092490B12}"/>
              </a:ext>
            </a:extLst>
          </p:cNvPr>
          <p:cNvSpPr txBox="1"/>
          <p:nvPr/>
        </p:nvSpPr>
        <p:spPr>
          <a:xfrm>
            <a:off x="3337509" y="2603499"/>
            <a:ext cx="343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014E4-06EE-5636-EFF5-FE91C43F21B7}"/>
              </a:ext>
            </a:extLst>
          </p:cNvPr>
          <p:cNvSpPr txBox="1"/>
          <p:nvPr/>
        </p:nvSpPr>
        <p:spPr>
          <a:xfrm>
            <a:off x="3885929" y="2688352"/>
            <a:ext cx="3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FE410-53BA-346A-4131-466DD6BEA5DD}"/>
              </a:ext>
            </a:extLst>
          </p:cNvPr>
          <p:cNvSpPr txBox="1"/>
          <p:nvPr/>
        </p:nvSpPr>
        <p:spPr>
          <a:xfrm>
            <a:off x="2137780" y="719298"/>
            <a:ext cx="711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120" dirty="0">
                <a:solidFill>
                  <a:schemeClr val="accent1"/>
                </a:solidFill>
              </a:rPr>
              <a:t>Subtraction Strip 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77AD6-9F9A-36F9-F9AF-CD6511BA0C9E}"/>
              </a:ext>
            </a:extLst>
          </p:cNvPr>
          <p:cNvSpPr txBox="1"/>
          <p:nvPr/>
        </p:nvSpPr>
        <p:spPr>
          <a:xfrm>
            <a:off x="701693" y="1898115"/>
            <a:ext cx="6645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difference.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30048-DE7C-3B98-3AE2-5C797EDD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926664"/>
            <a:ext cx="4133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6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1719</TotalTime>
  <Words>66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        EC2 Math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subject/>
  <dc:creator>Menna.Diaa</dc:creator>
  <cp:keywords/>
  <dc:description>generated using python-pptx</dc:description>
  <cp:lastModifiedBy>M.Eman</cp:lastModifiedBy>
  <cp:revision>98</cp:revision>
  <dcterms:created xsi:type="dcterms:W3CDTF">2013-01-27T09:14:16Z</dcterms:created>
  <dcterms:modified xsi:type="dcterms:W3CDTF">2024-08-20T11:40:34Z</dcterms:modified>
  <cp:category/>
</cp:coreProperties>
</file>