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71" r:id="rId2"/>
    <p:sldId id="276" r:id="rId3"/>
    <p:sldId id="277" r:id="rId4"/>
    <p:sldId id="274" r:id="rId5"/>
    <p:sldId id="278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9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80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7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8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3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9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2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ECD0FF-83D4-4C27-A222-1DE81DEED2D9}"/>
              </a:ext>
            </a:extLst>
          </p:cNvPr>
          <p:cNvSpPr/>
          <p:nvPr/>
        </p:nvSpPr>
        <p:spPr>
          <a:xfrm>
            <a:off x="443345" y="323273"/>
            <a:ext cx="8211128" cy="57450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4B4A7-919B-475D-AC80-26FF72599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4799" y="820952"/>
            <a:ext cx="3121891" cy="19768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</a:rPr>
              <a:t>        </a:t>
            </a:r>
            <a:r>
              <a:rPr lang="en-US" sz="4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EC2</a:t>
            </a:r>
            <a:r>
              <a:rPr lang="en-US" sz="11500" b="1" dirty="0">
                <a:solidFill>
                  <a:srgbClr val="FFC000"/>
                </a:solidFill>
              </a:rPr>
              <a:t> </a:t>
            </a:r>
            <a:r>
              <a:rPr lang="en-US" sz="89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615E8-E0D2-4D88-ABAF-08AD859CD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9667" y="2715303"/>
            <a:ext cx="4438483" cy="1160343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 Lesson 9&amp;10</a:t>
            </a:r>
          </a:p>
          <a:p>
            <a:pPr algn="ctr"/>
            <a:r>
              <a:rPr lang="en-US" sz="20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Subtraction </a:t>
            </a:r>
            <a:r>
              <a:rPr lang="en-US" sz="2000" b="1" kern="0" cap="none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Charts</a:t>
            </a:r>
            <a:endParaRPr lang="en-US" sz="1600" b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E737AA-B205-512B-CC36-5962BA7A8E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0" y="430645"/>
            <a:ext cx="1475740" cy="812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636778-537B-F23F-EA14-476B13802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799" y="3875646"/>
            <a:ext cx="3230273" cy="187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9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1C2F594-4B20-4098-AE8F-25F17017D9BE}"/>
              </a:ext>
            </a:extLst>
          </p:cNvPr>
          <p:cNvSpPr>
            <a:spLocks noGrp="1"/>
          </p:cNvSpPr>
          <p:nvPr/>
        </p:nvSpPr>
        <p:spPr>
          <a:xfrm>
            <a:off x="318655" y="4121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20" dirty="0">
                <a:solidFill>
                  <a:schemeClr val="accent1"/>
                </a:solidFill>
              </a:rPr>
              <a:t>Subtraction with Number Rods</a:t>
            </a:r>
            <a:endParaRPr sz="3600" spc="-120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3EF9C2-9AC7-4357-B462-47B8C89F91AF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DF2A1-EEE4-7CAA-AD4A-027159B320B4}"/>
              </a:ext>
            </a:extLst>
          </p:cNvPr>
          <p:cNvSpPr txBox="1"/>
          <p:nvPr/>
        </p:nvSpPr>
        <p:spPr>
          <a:xfrm>
            <a:off x="729674" y="1919678"/>
            <a:ext cx="647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difference.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E7F89-A252-4CD5-2F07-7CDE4D280F51}"/>
              </a:ext>
            </a:extLst>
          </p:cNvPr>
          <p:cNvSpPr txBox="1"/>
          <p:nvPr/>
        </p:nvSpPr>
        <p:spPr>
          <a:xfrm>
            <a:off x="6610128" y="2943940"/>
            <a:ext cx="3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59AF6-75EF-9195-188F-7E37709B1CFD}"/>
              </a:ext>
            </a:extLst>
          </p:cNvPr>
          <p:cNvSpPr txBox="1"/>
          <p:nvPr/>
        </p:nvSpPr>
        <p:spPr>
          <a:xfrm>
            <a:off x="2816043" y="2896315"/>
            <a:ext cx="34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63EB3-4079-2C6B-A7E3-B35356C97D53}"/>
              </a:ext>
            </a:extLst>
          </p:cNvPr>
          <p:cNvSpPr txBox="1"/>
          <p:nvPr/>
        </p:nvSpPr>
        <p:spPr>
          <a:xfrm>
            <a:off x="4533457" y="2915979"/>
            <a:ext cx="34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95D2F-CBE6-C28E-C617-948E539F03A4}"/>
              </a:ext>
            </a:extLst>
          </p:cNvPr>
          <p:cNvSpPr txBox="1"/>
          <p:nvPr/>
        </p:nvSpPr>
        <p:spPr>
          <a:xfrm>
            <a:off x="1989165" y="3484647"/>
            <a:ext cx="45847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6659C-81D6-E7D4-6DF2-7B3A4AAE44C1}"/>
              </a:ext>
            </a:extLst>
          </p:cNvPr>
          <p:cNvSpPr txBox="1"/>
          <p:nvPr/>
        </p:nvSpPr>
        <p:spPr>
          <a:xfrm>
            <a:off x="3625660" y="3484647"/>
            <a:ext cx="45847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BE962A-A36E-D62B-4359-9271D73D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39" y="3030797"/>
            <a:ext cx="1600200" cy="314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E1E51E-FA9C-A15C-D963-7BED15D7B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783" y="3025084"/>
            <a:ext cx="5524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34F67B-38C6-2783-20B0-5B70F2531473}"/>
              </a:ext>
            </a:extLst>
          </p:cNvPr>
          <p:cNvSpPr txBox="1"/>
          <p:nvPr/>
        </p:nvSpPr>
        <p:spPr>
          <a:xfrm>
            <a:off x="1641054" y="3429000"/>
            <a:ext cx="45847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9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9D11-0389-4977-4C18-7938A3EFAEFB}"/>
              </a:ext>
            </a:extLst>
          </p:cNvPr>
          <p:cNvSpPr txBox="1"/>
          <p:nvPr/>
        </p:nvSpPr>
        <p:spPr>
          <a:xfrm>
            <a:off x="4089161" y="3440293"/>
            <a:ext cx="45847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4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516E0-A532-E4F5-B883-1671626ECABF}"/>
              </a:ext>
            </a:extLst>
          </p:cNvPr>
          <p:cNvSpPr txBox="1"/>
          <p:nvPr/>
        </p:nvSpPr>
        <p:spPr>
          <a:xfrm>
            <a:off x="2934859" y="3440390"/>
            <a:ext cx="34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BB60B-6AA0-1A0D-2845-328092490B12}"/>
              </a:ext>
            </a:extLst>
          </p:cNvPr>
          <p:cNvSpPr txBox="1"/>
          <p:nvPr/>
        </p:nvSpPr>
        <p:spPr>
          <a:xfrm>
            <a:off x="5023465" y="3428997"/>
            <a:ext cx="34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22F8B6-878C-B161-9FC5-AE90A2DC5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355" y="2525826"/>
            <a:ext cx="1264110" cy="424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8597EB-FF7F-A6BC-056F-9E48D513D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84" y="2561647"/>
            <a:ext cx="2425562" cy="4241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3014E4-06EE-5636-EFF5-FE91C43F21B7}"/>
              </a:ext>
            </a:extLst>
          </p:cNvPr>
          <p:cNvSpPr txBox="1"/>
          <p:nvPr/>
        </p:nvSpPr>
        <p:spPr>
          <a:xfrm>
            <a:off x="6193523" y="3529001"/>
            <a:ext cx="3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FE410-53BA-346A-4131-466DD6BEA5DD}"/>
              </a:ext>
            </a:extLst>
          </p:cNvPr>
          <p:cNvSpPr txBox="1"/>
          <p:nvPr/>
        </p:nvSpPr>
        <p:spPr>
          <a:xfrm>
            <a:off x="1599563" y="816562"/>
            <a:ext cx="5611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-120" dirty="0">
                <a:solidFill>
                  <a:schemeClr val="accent1"/>
                </a:solidFill>
              </a:rPr>
              <a:t>Subtraction with Colored Beads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6572C1-CB37-9FCC-855D-08426613FB39}"/>
              </a:ext>
            </a:extLst>
          </p:cNvPr>
          <p:cNvCxnSpPr/>
          <p:nvPr/>
        </p:nvCxnSpPr>
        <p:spPr>
          <a:xfrm flipH="1">
            <a:off x="2031529" y="2443328"/>
            <a:ext cx="67999" cy="692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C53311-1DCC-E80C-7874-FE1AACB50C9A}"/>
              </a:ext>
            </a:extLst>
          </p:cNvPr>
          <p:cNvSpPr txBox="1"/>
          <p:nvPr/>
        </p:nvSpPr>
        <p:spPr>
          <a:xfrm>
            <a:off x="820526" y="18476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 the difference.</a:t>
            </a:r>
          </a:p>
        </p:txBody>
      </p:sp>
    </p:spTree>
    <p:extLst>
      <p:ext uri="{BB962C8B-B14F-4D97-AF65-F5344CB8AC3E}">
        <p14:creationId xmlns:p14="http://schemas.microsoft.com/office/powerpoint/2010/main" val="162696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34F67B-38C6-2783-20B0-5B70F2531473}"/>
              </a:ext>
            </a:extLst>
          </p:cNvPr>
          <p:cNvSpPr txBox="1"/>
          <p:nvPr/>
        </p:nvSpPr>
        <p:spPr>
          <a:xfrm>
            <a:off x="1026925" y="2565241"/>
            <a:ext cx="72550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10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9D11-0389-4977-4C18-7938A3EFAEFB}"/>
              </a:ext>
            </a:extLst>
          </p:cNvPr>
          <p:cNvSpPr txBox="1"/>
          <p:nvPr/>
        </p:nvSpPr>
        <p:spPr>
          <a:xfrm>
            <a:off x="2505938" y="2603499"/>
            <a:ext cx="45847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9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516E0-A532-E4F5-B883-1671626ECABF}"/>
              </a:ext>
            </a:extLst>
          </p:cNvPr>
          <p:cNvSpPr txBox="1"/>
          <p:nvPr/>
        </p:nvSpPr>
        <p:spPr>
          <a:xfrm>
            <a:off x="1957518" y="2603500"/>
            <a:ext cx="34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BB60B-6AA0-1A0D-2845-328092490B12}"/>
              </a:ext>
            </a:extLst>
          </p:cNvPr>
          <p:cNvSpPr txBox="1"/>
          <p:nvPr/>
        </p:nvSpPr>
        <p:spPr>
          <a:xfrm>
            <a:off x="3337509" y="2603499"/>
            <a:ext cx="34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014E4-06EE-5636-EFF5-FE91C43F21B7}"/>
              </a:ext>
            </a:extLst>
          </p:cNvPr>
          <p:cNvSpPr txBox="1"/>
          <p:nvPr/>
        </p:nvSpPr>
        <p:spPr>
          <a:xfrm>
            <a:off x="3885929" y="2688352"/>
            <a:ext cx="3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FE410-53BA-346A-4131-466DD6BEA5DD}"/>
              </a:ext>
            </a:extLst>
          </p:cNvPr>
          <p:cNvSpPr txBox="1"/>
          <p:nvPr/>
        </p:nvSpPr>
        <p:spPr>
          <a:xfrm>
            <a:off x="2137780" y="719298"/>
            <a:ext cx="7119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-120" dirty="0">
                <a:solidFill>
                  <a:schemeClr val="accent1"/>
                </a:solidFill>
              </a:rPr>
              <a:t>Subtraction Strip Board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F77AD6-9F9A-36F9-F9AF-CD6511BA0C9E}"/>
              </a:ext>
            </a:extLst>
          </p:cNvPr>
          <p:cNvSpPr txBox="1"/>
          <p:nvPr/>
        </p:nvSpPr>
        <p:spPr>
          <a:xfrm>
            <a:off x="701693" y="1898115"/>
            <a:ext cx="6645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 the difference.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C06BC8-7ADD-5283-8C1A-F8CACEDB1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4" t="9481" r="3425" b="7224"/>
          <a:stretch/>
        </p:blipFill>
        <p:spPr>
          <a:xfrm>
            <a:off x="3150099" y="3429000"/>
            <a:ext cx="4303148" cy="26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3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34F67B-38C6-2783-20B0-5B70F2531473}"/>
              </a:ext>
            </a:extLst>
          </p:cNvPr>
          <p:cNvSpPr txBox="1"/>
          <p:nvPr/>
        </p:nvSpPr>
        <p:spPr>
          <a:xfrm>
            <a:off x="897615" y="2395964"/>
            <a:ext cx="283387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11  -  7  =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014E4-06EE-5636-EFF5-FE91C43F21B7}"/>
              </a:ext>
            </a:extLst>
          </p:cNvPr>
          <p:cNvSpPr txBox="1"/>
          <p:nvPr/>
        </p:nvSpPr>
        <p:spPr>
          <a:xfrm>
            <a:off x="3270557" y="2403291"/>
            <a:ext cx="3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FE410-53BA-346A-4131-466DD6BEA5DD}"/>
              </a:ext>
            </a:extLst>
          </p:cNvPr>
          <p:cNvSpPr txBox="1"/>
          <p:nvPr/>
        </p:nvSpPr>
        <p:spPr>
          <a:xfrm>
            <a:off x="1987056" y="687756"/>
            <a:ext cx="7119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-120" dirty="0">
                <a:solidFill>
                  <a:schemeClr val="accent1"/>
                </a:solidFill>
              </a:rPr>
              <a:t>Subtraction Control Chart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F77AD6-9F9A-36F9-F9AF-CD6511BA0C9E}"/>
              </a:ext>
            </a:extLst>
          </p:cNvPr>
          <p:cNvSpPr txBox="1"/>
          <p:nvPr/>
        </p:nvSpPr>
        <p:spPr>
          <a:xfrm>
            <a:off x="701693" y="1898115"/>
            <a:ext cx="6645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 the difference.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0EB73-026A-2D44-1A47-045197004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57" y="3395502"/>
            <a:ext cx="6324600" cy="2743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B31DD1-16CA-2D94-5012-A3265ECA5863}"/>
              </a:ext>
            </a:extLst>
          </p:cNvPr>
          <p:cNvSpPr/>
          <p:nvPr/>
        </p:nvSpPr>
        <p:spPr>
          <a:xfrm>
            <a:off x="4507345" y="4044338"/>
            <a:ext cx="387928" cy="26785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3052B9-66F4-25DC-A50A-44473F9F67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64157" y="2980739"/>
            <a:ext cx="1643188" cy="11975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1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34F67B-38C6-2783-20B0-5B70F2531473}"/>
              </a:ext>
            </a:extLst>
          </p:cNvPr>
          <p:cNvSpPr txBox="1"/>
          <p:nvPr/>
        </p:nvSpPr>
        <p:spPr>
          <a:xfrm>
            <a:off x="780017" y="2415789"/>
            <a:ext cx="283387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14  -  6  =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014E4-06EE-5636-EFF5-FE91C43F21B7}"/>
              </a:ext>
            </a:extLst>
          </p:cNvPr>
          <p:cNvSpPr txBox="1"/>
          <p:nvPr/>
        </p:nvSpPr>
        <p:spPr>
          <a:xfrm>
            <a:off x="3270557" y="2403291"/>
            <a:ext cx="3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FE410-53BA-346A-4131-466DD6BEA5DD}"/>
              </a:ext>
            </a:extLst>
          </p:cNvPr>
          <p:cNvSpPr txBox="1"/>
          <p:nvPr/>
        </p:nvSpPr>
        <p:spPr>
          <a:xfrm>
            <a:off x="1987056" y="687756"/>
            <a:ext cx="7119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-120" dirty="0">
                <a:solidFill>
                  <a:schemeClr val="accent1"/>
                </a:solidFill>
              </a:rPr>
              <a:t>Subtraction Finger Chart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F77AD6-9F9A-36F9-F9AF-CD6511BA0C9E}"/>
              </a:ext>
            </a:extLst>
          </p:cNvPr>
          <p:cNvSpPr txBox="1"/>
          <p:nvPr/>
        </p:nvSpPr>
        <p:spPr>
          <a:xfrm>
            <a:off x="701693" y="1898115"/>
            <a:ext cx="6645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 the difference.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F0E16-680D-855B-DCE7-11E7F7E3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388" y="3151884"/>
            <a:ext cx="4807846" cy="293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611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1741</TotalTime>
  <Words>71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Times New Roman</vt:lpstr>
      <vt:lpstr>Retrospect</vt:lpstr>
      <vt:lpstr>        EC2 Math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</dc:title>
  <dc:subject/>
  <dc:creator>Menna.Diaa</dc:creator>
  <cp:keywords/>
  <dc:description>generated using python-pptx</dc:description>
  <cp:lastModifiedBy>M.Eman</cp:lastModifiedBy>
  <cp:revision>103</cp:revision>
  <dcterms:created xsi:type="dcterms:W3CDTF">2013-01-27T09:14:16Z</dcterms:created>
  <dcterms:modified xsi:type="dcterms:W3CDTF">2024-08-20T11:46:49Z</dcterms:modified>
  <cp:category/>
</cp:coreProperties>
</file>