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60"/>
  </p:notesMasterIdLst>
  <p:sldIdLst>
    <p:sldId id="312" r:id="rId2"/>
    <p:sldId id="317" r:id="rId3"/>
    <p:sldId id="315" r:id="rId4"/>
    <p:sldId id="316" r:id="rId5"/>
    <p:sldId id="318" r:id="rId6"/>
    <p:sldId id="313" r:id="rId7"/>
    <p:sldId id="310" r:id="rId8"/>
    <p:sldId id="311" r:id="rId9"/>
    <p:sldId id="296" r:id="rId10"/>
    <p:sldId id="306" r:id="rId11"/>
    <p:sldId id="308" r:id="rId12"/>
    <p:sldId id="309" r:id="rId13"/>
    <p:sldId id="305" r:id="rId14"/>
    <p:sldId id="304" r:id="rId15"/>
    <p:sldId id="301" r:id="rId16"/>
    <p:sldId id="300" r:id="rId17"/>
    <p:sldId id="302" r:id="rId18"/>
    <p:sldId id="303" r:id="rId19"/>
    <p:sldId id="299" r:id="rId20"/>
    <p:sldId id="297" r:id="rId21"/>
    <p:sldId id="298" r:id="rId22"/>
    <p:sldId id="289" r:id="rId23"/>
    <p:sldId id="291" r:id="rId24"/>
    <p:sldId id="294" r:id="rId25"/>
    <p:sldId id="295" r:id="rId26"/>
    <p:sldId id="292" r:id="rId27"/>
    <p:sldId id="290" r:id="rId28"/>
    <p:sldId id="277" r:id="rId29"/>
    <p:sldId id="284" r:id="rId30"/>
    <p:sldId id="278" r:id="rId31"/>
    <p:sldId id="279" r:id="rId32"/>
    <p:sldId id="280" r:id="rId33"/>
    <p:sldId id="281" r:id="rId34"/>
    <p:sldId id="283" r:id="rId35"/>
    <p:sldId id="287" r:id="rId36"/>
    <p:sldId id="288" r:id="rId37"/>
    <p:sldId id="285" r:id="rId38"/>
    <p:sldId id="256" r:id="rId39"/>
    <p:sldId id="265" r:id="rId40"/>
    <p:sldId id="258" r:id="rId41"/>
    <p:sldId id="260" r:id="rId42"/>
    <p:sldId id="275" r:id="rId43"/>
    <p:sldId id="266" r:id="rId44"/>
    <p:sldId id="276" r:id="rId45"/>
    <p:sldId id="263" r:id="rId46"/>
    <p:sldId id="261" r:id="rId47"/>
    <p:sldId id="262" r:id="rId48"/>
    <p:sldId id="259" r:id="rId49"/>
    <p:sldId id="268" r:id="rId50"/>
    <p:sldId id="257" r:id="rId51"/>
    <p:sldId id="264" r:id="rId52"/>
    <p:sldId id="273" r:id="rId53"/>
    <p:sldId id="269" r:id="rId54"/>
    <p:sldId id="274" r:id="rId55"/>
    <p:sldId id="270" r:id="rId56"/>
    <p:sldId id="267" r:id="rId57"/>
    <p:sldId id="271" r:id="rId58"/>
    <p:sldId id="272" r:id="rId59"/>
  </p:sldIdLst>
  <p:sldSz cx="12192000" cy="6858000"/>
  <p:notesSz cx="6858000" cy="9144000"/>
  <p:custDataLst>
    <p:tags r:id="rId6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0.2" id="{42B534F3-79D7-4530-959F-78BE97453E2F}">
          <p14:sldIdLst>
            <p14:sldId id="312"/>
            <p14:sldId id="317"/>
            <p14:sldId id="315"/>
            <p14:sldId id="316"/>
            <p14:sldId id="318"/>
            <p14:sldId id="313"/>
          </p14:sldIdLst>
        </p14:section>
        <p14:section name="3.0.0" id="{67928435-224F-4A2D-B85D-D5C1AC744B2B}">
          <p14:sldIdLst>
            <p14:sldId id="310"/>
            <p14:sldId id="311"/>
          </p14:sldIdLst>
        </p14:section>
        <p14:section name="2.7.5" id="{A5B2B45F-984F-42BA-858D-47E63BC8D254}">
          <p14:sldIdLst>
            <p14:sldId id="296"/>
            <p14:sldId id="306"/>
            <p14:sldId id="308"/>
            <p14:sldId id="309"/>
            <p14:sldId id="305"/>
          </p14:sldIdLst>
        </p14:section>
        <p14:section name="2.7.4" id="{788B7926-24D9-40FE-9D33-F7330955021E}">
          <p14:sldIdLst>
            <p14:sldId id="304"/>
            <p14:sldId id="301"/>
            <p14:sldId id="300"/>
            <p14:sldId id="302"/>
            <p14:sldId id="303"/>
          </p14:sldIdLst>
        </p14:section>
        <p14:section name="2.7.3" id="{3BC91AF4-5AD9-4BB0-AE28-85CFB05FDC1C}">
          <p14:sldIdLst>
            <p14:sldId id="299"/>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7" d="100"/>
          <a:sy n="107" d="100"/>
        </p:scale>
        <p:origin x="4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24.04.2025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24.04.2025</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24.04.2025</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24.04.2025</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24.04.2025</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24.04.2025</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24.04.2025</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24.04.2025</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24.04.2025</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24.04.2025</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24.04.2025</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24.04.2025</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24.04.2025</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24.04.2025</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 Target="slide9.xml"/><Relationship Id="rId5" Type="http://schemas.openxmlformats.org/officeDocument/2006/relationships/image" Target="../media/image13.emf"/><Relationship Id="rId4" Type="http://schemas.openxmlformats.org/officeDocument/2006/relationships/oleObject" Target="../embeddings/oleObject10.bin"/><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18.png"/><Relationship Id="rId5" Type="http://schemas.openxmlformats.org/officeDocument/2006/relationships/tags" Target="../tags/tag23.xml"/><Relationship Id="rId10" Type="http://schemas.openxmlformats.org/officeDocument/2006/relationships/image" Target="../media/image13.emf"/><Relationship Id="rId4" Type="http://schemas.openxmlformats.org/officeDocument/2006/relationships/tags" Target="../tags/tag22.xml"/><Relationship Id="rId9"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tags" Target="../tags/tag2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23.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13.emf"/><Relationship Id="rId5" Type="http://schemas.openxmlformats.org/officeDocument/2006/relationships/tags" Target="../tags/tag35.xml"/><Relationship Id="rId15" Type="http://schemas.openxmlformats.org/officeDocument/2006/relationships/image" Target="../media/image25.png"/><Relationship Id="rId10" Type="http://schemas.openxmlformats.org/officeDocument/2006/relationships/oleObject" Target="../embeddings/oleObject13.bin"/><Relationship Id="rId4" Type="http://schemas.openxmlformats.org/officeDocument/2006/relationships/tags" Target="../tags/tag34.xml"/><Relationship Id="rId9" Type="http://schemas.openxmlformats.org/officeDocument/2006/relationships/slideLayout" Target="../slideLayouts/slideLayout6.xml"/><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14.bin"/><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13.emf"/><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5.bin"/><Relationship Id="rId7"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emf"/><Relationship Id="rId9" Type="http://schemas.openxmlformats.org/officeDocument/2006/relationships/hyperlink" Target="https://www.bkt-toolbox.de/overview_excel.html"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4.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6.xml"/><Relationship Id="rId7" Type="http://schemas.openxmlformats.org/officeDocument/2006/relationships/image" Target="../media/image39.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6.xml"/><Relationship Id="rId7" Type="http://schemas.openxmlformats.org/officeDocument/2006/relationships/image" Target="../media/image4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44.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emf"/><Relationship Id="rId5" Type="http://schemas.openxmlformats.org/officeDocument/2006/relationships/tags" Target="../tags/tag55.xml"/><Relationship Id="rId10" Type="http://schemas.openxmlformats.org/officeDocument/2006/relationships/oleObject" Target="../embeddings/oleObject20.bin"/><Relationship Id="rId4" Type="http://schemas.openxmlformats.org/officeDocument/2006/relationships/tags" Target="../tags/tag54.xml"/><Relationship Id="rId9"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8.png"/><Relationship Id="rId5" Type="http://schemas.openxmlformats.org/officeDocument/2006/relationships/image" Target="../media/image1.emf"/><Relationship Id="rId4" Type="http://schemas.openxmlformats.org/officeDocument/2006/relationships/oleObject" Target="../embeddings/oleObject23.bin"/><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6.xml"/><Relationship Id="rId7" Type="http://schemas.openxmlformats.org/officeDocument/2006/relationships/image" Target="../media/image53.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2.png"/><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55.pn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58.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7.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1.emf"/><Relationship Id="rId5" Type="http://schemas.openxmlformats.org/officeDocument/2006/relationships/tags" Target="../tags/tag75.xml"/><Relationship Id="rId15" Type="http://schemas.openxmlformats.org/officeDocument/2006/relationships/image" Target="../media/image60.png"/><Relationship Id="rId10" Type="http://schemas.openxmlformats.org/officeDocument/2006/relationships/oleObject" Target="../embeddings/oleObject27.bin"/><Relationship Id="rId4" Type="http://schemas.openxmlformats.org/officeDocument/2006/relationships/tags" Target="../tags/tag74.xml"/><Relationship Id="rId9" Type="http://schemas.openxmlformats.org/officeDocument/2006/relationships/slideLayout" Target="../slideLayouts/slideLayout6.xml"/><Relationship Id="rId1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tags" Target="../tags/tag81.xml"/><Relationship Id="rId7" Type="http://schemas.openxmlformats.org/officeDocument/2006/relationships/image" Target="../media/image1.emf"/><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oleObject" Target="../embeddings/oleObject28.bin"/><Relationship Id="rId5" Type="http://schemas.openxmlformats.org/officeDocument/2006/relationships/slideLayout" Target="../slideLayouts/slideLayout6.xml"/><Relationship Id="rId4" Type="http://schemas.openxmlformats.org/officeDocument/2006/relationships/tags" Target="../tags/tag8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slideLayout" Target="../slideLayouts/slideLayout6.xml"/><Relationship Id="rId7" Type="http://schemas.openxmlformats.org/officeDocument/2006/relationships/image" Target="../media/image63.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62.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slideLayout" Target="../slideLayouts/slideLayout6.xml"/><Relationship Id="rId7" Type="http://schemas.openxmlformats.org/officeDocument/2006/relationships/image" Target="../media/image66.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65.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slideLayout" Target="../slideLayouts/slideLayout6.xml"/><Relationship Id="rId7" Type="http://schemas.openxmlformats.org/officeDocument/2006/relationships/image" Target="../media/image69.jp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68.png"/><Relationship Id="rId5" Type="http://schemas.openxmlformats.org/officeDocument/2006/relationships/image" Target="../media/image1.emf"/><Relationship Id="rId4" Type="http://schemas.openxmlformats.org/officeDocument/2006/relationships/oleObject" Target="../embeddings/oleObject31.bin"/><Relationship Id="rId9"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2.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oleObject" Target="../embeddings/oleObject33.bin"/><Relationship Id="rId7" Type="http://schemas.openxmlformats.org/officeDocument/2006/relationships/image" Target="../media/image75.png"/><Relationship Id="rId2" Type="http://schemas.openxmlformats.org/officeDocument/2006/relationships/slideLayout" Target="../slideLayouts/slideLayout6.xml"/><Relationship Id="rId1" Type="http://schemas.openxmlformats.org/officeDocument/2006/relationships/tags" Target="../tags/tag91.xml"/><Relationship Id="rId6" Type="http://schemas.openxmlformats.org/officeDocument/2006/relationships/image" Target="../media/image74.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1.emf"/><Relationship Id="rId9"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 Id="rId5" Type="http://schemas.openxmlformats.org/officeDocument/2006/relationships/image" Target="../media/image84.png"/><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89.png"/><Relationship Id="rId4" Type="http://schemas.openxmlformats.org/officeDocument/2006/relationships/image" Target="../media/image88.PNG"/></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6.xml"/><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6.xml"/><Relationship Id="rId4" Type="http://schemas.openxmlformats.org/officeDocument/2006/relationships/tags" Target="../tags/tag99.xml"/></Relationships>
</file>

<file path=ppt/slides/_rels/slide4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tags" Target="../tags/tag102.xml"/><Relationship Id="rId7" Type="http://schemas.openxmlformats.org/officeDocument/2006/relationships/image" Target="../media/image115.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slideLayout" Target="../slideLayouts/slideLayout12.xml"/><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tags" Target="../tags/tag104.xml"/><Relationship Id="rId16" Type="http://schemas.openxmlformats.org/officeDocument/2006/relationships/image" Target="../media/image127.png"/><Relationship Id="rId1" Type="http://schemas.openxmlformats.org/officeDocument/2006/relationships/tags" Target="../tags/tag103.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emf"/><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oleObject" Target="../embeddings/oleObject34.bin"/><Relationship Id="rId9" Type="http://schemas.openxmlformats.org/officeDocument/2006/relationships/image" Target="../media/image120.png"/><Relationship Id="rId14" Type="http://schemas.openxmlformats.org/officeDocument/2006/relationships/image" Target="../media/image125.png"/></Relationships>
</file>

<file path=ppt/slides/_rels/slide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3" Type="http://schemas.openxmlformats.org/officeDocument/2006/relationships/tags" Target="../tags/tag107.xml"/><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 Type="http://schemas.openxmlformats.org/officeDocument/2006/relationships/tags" Target="../tags/tag106.xml"/><Relationship Id="rId16" Type="http://schemas.openxmlformats.org/officeDocument/2006/relationships/image" Target="../media/image137.png"/><Relationship Id="rId20" Type="http://schemas.openxmlformats.org/officeDocument/2006/relationships/image" Target="../media/image141.png"/><Relationship Id="rId1" Type="http://schemas.openxmlformats.org/officeDocument/2006/relationships/tags" Target="../tags/tag105.xml"/><Relationship Id="rId6" Type="http://schemas.openxmlformats.org/officeDocument/2006/relationships/image" Target="../media/image1.emf"/><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oleObject" Target="../embeddings/oleObject35.bin"/><Relationship Id="rId15" Type="http://schemas.openxmlformats.org/officeDocument/2006/relationships/image" Target="../media/image136.png"/><Relationship Id="rId23" Type="http://schemas.openxmlformats.org/officeDocument/2006/relationships/image" Target="../media/image144.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slideLayout" Target="../slideLayouts/slideLayout12.xml"/><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s>
</file>

<file path=ppt/slides/_rels/slide56.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3.png"/><Relationship Id="rId3" Type="http://schemas.openxmlformats.org/officeDocument/2006/relationships/slideLayout" Target="../slideLayouts/slideLayout12.xml"/><Relationship Id="rId7" Type="http://schemas.openxmlformats.org/officeDocument/2006/relationships/image" Target="../media/image147.png"/><Relationship Id="rId12" Type="http://schemas.openxmlformats.org/officeDocument/2006/relationships/image" Target="../media/image152.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emf"/><Relationship Id="rId10" Type="http://schemas.openxmlformats.org/officeDocument/2006/relationships/image" Target="../media/image150.png"/><Relationship Id="rId4" Type="http://schemas.openxmlformats.org/officeDocument/2006/relationships/oleObject" Target="../embeddings/oleObject36.bin"/><Relationship Id="rId9" Type="http://schemas.openxmlformats.org/officeDocument/2006/relationships/image" Target="../media/image149.png"/><Relationship Id="rId14" Type="http://schemas.openxmlformats.org/officeDocument/2006/relationships/image" Target="../media/image154.png"/></Relationships>
</file>

<file path=ppt/slides/_rels/slide5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3" Type="http://schemas.openxmlformats.org/officeDocument/2006/relationships/slideLayout" Target="../slideLayouts/slideLayout12.xml"/><Relationship Id="rId7" Type="http://schemas.openxmlformats.org/officeDocument/2006/relationships/image" Target="../media/image157.png"/><Relationship Id="rId12" Type="http://schemas.openxmlformats.org/officeDocument/2006/relationships/image" Target="../media/image162.png"/><Relationship Id="rId2" Type="http://schemas.openxmlformats.org/officeDocument/2006/relationships/tags" Target="../tags/tag111.xml"/><Relationship Id="rId16" Type="http://schemas.openxmlformats.org/officeDocument/2006/relationships/image" Target="../media/image166.png"/><Relationship Id="rId1" Type="http://schemas.openxmlformats.org/officeDocument/2006/relationships/tags" Target="../tags/tag110.xml"/><Relationship Id="rId6" Type="http://schemas.openxmlformats.org/officeDocument/2006/relationships/image" Target="../media/image156.png"/><Relationship Id="rId11" Type="http://schemas.openxmlformats.org/officeDocument/2006/relationships/image" Target="../media/image161.png"/><Relationship Id="rId5" Type="http://schemas.openxmlformats.org/officeDocument/2006/relationships/image" Target="../media/image155.emf"/><Relationship Id="rId15" Type="http://schemas.openxmlformats.org/officeDocument/2006/relationships/image" Target="../media/image165.png"/><Relationship Id="rId10" Type="http://schemas.openxmlformats.org/officeDocument/2006/relationships/image" Target="../media/image160.png"/><Relationship Id="rId4" Type="http://schemas.openxmlformats.org/officeDocument/2006/relationships/oleObject" Target="../embeddings/oleObject37.bin"/><Relationship Id="rId9" Type="http://schemas.openxmlformats.org/officeDocument/2006/relationships/image" Target="../media/image159.png"/><Relationship Id="rId14" Type="http://schemas.openxmlformats.org/officeDocument/2006/relationships/image" Target="../media/image164.png"/></Relationships>
</file>

<file path=ppt/slides/_rels/slide5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slideLayout" Target="../slideLayouts/slideLayout12.xml"/><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emf"/><Relationship Id="rId10" Type="http://schemas.openxmlformats.org/officeDocument/2006/relationships/image" Target="../media/image171.png"/><Relationship Id="rId4" Type="http://schemas.openxmlformats.org/officeDocument/2006/relationships/oleObject" Target="../embeddings/oleObject38.bin"/><Relationship Id="rId9" Type="http://schemas.openxmlformats.org/officeDocument/2006/relationships/image" Target="../media/image170.png"/><Relationship Id="rId14" Type="http://schemas.openxmlformats.org/officeDocument/2006/relationships/image" Target="../media/image175.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0A4FA-F884-CC6A-4579-D8C4F19D4E08}"/>
            </a:ext>
          </a:extLst>
        </p:cNvPr>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2A5AE5A0-7D28-9336-300F-2720E370263C}"/>
              </a:ext>
            </a:extLst>
          </p:cNvPr>
          <p:cNvGraphicFramePr>
            <a:graphicFrameLocks noChangeAspect="1"/>
          </p:cNvGraphicFramePr>
          <p:nvPr>
            <p:custDataLst>
              <p:tags r:id="rId1"/>
            </p:custDataLst>
            <p:extLst>
              <p:ext uri="{D42A27DB-BD31-4B8C-83A1-F6EECF244321}">
                <p14:modId xmlns:p14="http://schemas.microsoft.com/office/powerpoint/2010/main" val="3764379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EB32A3A9-D862-ACE7-FB50-A2BDD8E340E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11E4F86D-D3CB-C6F4-118E-C688ABF0F6FE}"/>
              </a:ext>
            </a:extLst>
          </p:cNvPr>
          <p:cNvSpPr>
            <a:spLocks noGrp="1"/>
          </p:cNvSpPr>
          <p:nvPr>
            <p:ph type="ctrTitle"/>
          </p:nvPr>
        </p:nvSpPr>
        <p:spPr>
          <a:xfrm>
            <a:off x="1524000" y="1122363"/>
            <a:ext cx="9144000" cy="2387600"/>
          </a:xfrm>
        </p:spPr>
        <p:txBody>
          <a:bodyPr vert="horz"/>
          <a:lstStyle/>
          <a:p>
            <a:r>
              <a:rPr lang="de-DE" dirty="0"/>
              <a:t>BKT v3.0.2</a:t>
            </a:r>
          </a:p>
        </p:txBody>
      </p:sp>
      <p:pic>
        <p:nvPicPr>
          <p:cNvPr id="7" name="Grafik 6">
            <a:extLst>
              <a:ext uri="{FF2B5EF4-FFF2-40B4-BE49-F238E27FC236}">
                <a16:creationId xmlns:a16="http://schemas.microsoft.com/office/drawing/2014/main" id="{53D4D921-4FA9-EFF3-C5D3-CFA1B9110F8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42C8FC77-66EE-A6D2-A887-28F0A6644211}"/>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49694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4026754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Klickbare</a:t>
            </a:r>
            <a:r>
              <a:rPr lang="en-US" dirty="0"/>
              <a:t> PPT Thumbnails</a:t>
            </a:r>
          </a:p>
        </p:txBody>
      </p:sp>
      <p:pic>
        <p:nvPicPr>
          <p:cNvPr id="14" name="Grafik 13">
            <a:hlinkClick r:id="rId6" action="ppaction://hlinksldjump"/>
            <a:extLst>
              <a:ext uri="{FF2B5EF4-FFF2-40B4-BE49-F238E27FC236}">
                <a16:creationId xmlns:a16="http://schemas.microsoft.com/office/drawing/2014/main" id="{A2A86E60-6B05-A2FA-5140-57F1FFD4510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2213892"/>
            <a:ext cx="3180702" cy="1789145"/>
          </a:xfrm>
          <a:prstGeom prst="rect">
            <a:avLst/>
          </a:prstGeom>
          <a:effectLst>
            <a:outerShdw blurRad="63500" sx="102000" sy="102000" algn="ctr" rotWithShape="0">
              <a:prstClr val="black">
                <a:alpha val="40000"/>
              </a:prstClr>
            </a:outerShdw>
          </a:effectLst>
        </p:spPr>
      </p:pic>
      <p:pic>
        <p:nvPicPr>
          <p:cNvPr id="16" name="Grafik 15">
            <a:extLst>
              <a:ext uri="{FF2B5EF4-FFF2-40B4-BE49-F238E27FC236}">
                <a16:creationId xmlns:a16="http://schemas.microsoft.com/office/drawing/2014/main" id="{D4BE967D-DD76-24F2-72B9-5E30CEB5EBA7}"/>
              </a:ext>
            </a:extLst>
          </p:cNvPr>
          <p:cNvPicPr>
            <a:picLocks noChangeAspect="1"/>
          </p:cNvPicPr>
          <p:nvPr/>
        </p:nvPicPr>
        <p:blipFill>
          <a:blip r:embed="rId8"/>
          <a:stretch>
            <a:fillRect/>
          </a:stretch>
        </p:blipFill>
        <p:spPr>
          <a:xfrm>
            <a:off x="3645588" y="3392608"/>
            <a:ext cx="2200582" cy="1133633"/>
          </a:xfrm>
          <a:prstGeom prst="rect">
            <a:avLst/>
          </a:prstGeom>
        </p:spPr>
      </p:pic>
      <p:sp>
        <p:nvSpPr>
          <p:cNvPr id="17" name="Textfeld 16">
            <a:extLst>
              <a:ext uri="{FF2B5EF4-FFF2-40B4-BE49-F238E27FC236}">
                <a16:creationId xmlns:a16="http://schemas.microsoft.com/office/drawing/2014/main" id="{F534D397-3263-9CCB-F062-C383DCC80212}"/>
              </a:ext>
            </a:extLst>
          </p:cNvPr>
          <p:cNvSpPr txBox="1"/>
          <p:nvPr/>
        </p:nvSpPr>
        <p:spPr>
          <a:xfrm>
            <a:off x="838200" y="4720088"/>
            <a:ext cx="4083614" cy="923330"/>
          </a:xfrm>
          <a:prstGeom prst="rect">
            <a:avLst/>
          </a:prstGeom>
          <a:noFill/>
        </p:spPr>
        <p:txBody>
          <a:bodyPr wrap="square" rtlCol="0">
            <a:spAutoFit/>
          </a:bodyPr>
          <a:lstStyle/>
          <a:p>
            <a:r>
              <a:rPr lang="de-DE" dirty="0"/>
              <a:t>Aktualisierbare Thumbnails sind nun verlinkt und damit anklickbar (im Präsentationsmodus)</a:t>
            </a:r>
          </a:p>
        </p:txBody>
      </p:sp>
      <p:pic>
        <p:nvPicPr>
          <p:cNvPr id="19" name="Grafik 18">
            <a:extLst>
              <a:ext uri="{FF2B5EF4-FFF2-40B4-BE49-F238E27FC236}">
                <a16:creationId xmlns:a16="http://schemas.microsoft.com/office/drawing/2014/main" id="{F8721487-1E93-8D1A-9D5B-2DC36986EAFB}"/>
              </a:ext>
            </a:extLst>
          </p:cNvPr>
          <p:cNvPicPr>
            <a:picLocks noChangeAspect="1"/>
          </p:cNvPicPr>
          <p:nvPr/>
        </p:nvPicPr>
        <p:blipFill>
          <a:blip r:embed="rId9"/>
          <a:stretch>
            <a:fillRect/>
          </a:stretch>
        </p:blipFill>
        <p:spPr>
          <a:xfrm>
            <a:off x="6779510" y="2012696"/>
            <a:ext cx="3505689" cy="2562583"/>
          </a:xfrm>
          <a:prstGeom prst="rect">
            <a:avLst/>
          </a:prstGeom>
        </p:spPr>
      </p:pic>
      <p:sp>
        <p:nvSpPr>
          <p:cNvPr id="20" name="Rechteck 19">
            <a:extLst>
              <a:ext uri="{FF2B5EF4-FFF2-40B4-BE49-F238E27FC236}">
                <a16:creationId xmlns:a16="http://schemas.microsoft.com/office/drawing/2014/main" id="{AA6D66F8-3494-A7F9-3CE0-FFE7B3A76835}"/>
              </a:ext>
            </a:extLst>
          </p:cNvPr>
          <p:cNvSpPr/>
          <p:nvPr/>
        </p:nvSpPr>
        <p:spPr>
          <a:xfrm>
            <a:off x="6900142" y="3959423"/>
            <a:ext cx="3330092" cy="56681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DFAAF42C-7B22-53B1-2FFB-3F280C5BC686}"/>
              </a:ext>
            </a:extLst>
          </p:cNvPr>
          <p:cNvSpPr txBox="1"/>
          <p:nvPr/>
        </p:nvSpPr>
        <p:spPr>
          <a:xfrm>
            <a:off x="6779510" y="4720088"/>
            <a:ext cx="4083614" cy="923330"/>
          </a:xfrm>
          <a:prstGeom prst="rect">
            <a:avLst/>
          </a:prstGeom>
          <a:noFill/>
        </p:spPr>
        <p:txBody>
          <a:bodyPr wrap="square" rtlCol="0">
            <a:spAutoFit/>
          </a:bodyPr>
          <a:lstStyle/>
          <a:p>
            <a:r>
              <a:rPr lang="de-DE" dirty="0"/>
              <a:t>Es gibt nun eine Funktion, um alle Thumbnails durch Standardbilder zu ersetzen</a:t>
            </a:r>
          </a:p>
        </p:txBody>
      </p:sp>
    </p:spTree>
    <p:extLst>
      <p:ext uri="{BB962C8B-B14F-4D97-AF65-F5344CB8AC3E}">
        <p14:creationId xmlns:p14="http://schemas.microsoft.com/office/powerpoint/2010/main" val="38837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1746018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9" imgW="592" imgH="595" progId="TCLayout.ActiveDocument.1">
                  <p:embed/>
                </p:oleObj>
              </mc:Choice>
              <mc:Fallback>
                <p:oleObj name="think-cell Folie" r:id="rId9" imgW="592" imgH="595" progId="TCLayout.ActiveDocument.1">
                  <p:embed/>
                  <p:pic>
                    <p:nvPicPr>
                      <p:cNvPr id="5" name="think-cell data - do not delete" hidden="1">
                        <a:extLst>
                          <a:ext uri="{FF2B5EF4-FFF2-40B4-BE49-F238E27FC236}">
                            <a16:creationId xmlns:a16="http://schemas.microsoft.com/office/drawing/2014/main" id="{CA1DA7B9-6E29-5394-3206-D3764F90AB8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Stylische</a:t>
            </a:r>
            <a:r>
              <a:rPr lang="en-US" dirty="0"/>
              <a:t> Harvey Moons</a:t>
            </a:r>
          </a:p>
        </p:txBody>
      </p:sp>
      <p:grpSp>
        <p:nvGrpSpPr>
          <p:cNvPr id="9" name="[BKT] Harvey Ball 9">
            <a:extLst>
              <a:ext uri="{FF2B5EF4-FFF2-40B4-BE49-F238E27FC236}">
                <a16:creationId xmlns:a16="http://schemas.microsoft.com/office/drawing/2014/main" id="{1B707247-7DAA-CAE9-DD46-460CAC12781D}"/>
              </a:ext>
            </a:extLst>
          </p:cNvPr>
          <p:cNvGrpSpPr>
            <a:grpSpLocks noChangeAspect="1"/>
          </p:cNvGrpSpPr>
          <p:nvPr>
            <p:custDataLst>
              <p:tags r:id="rId2"/>
            </p:custDataLst>
          </p:nvPr>
        </p:nvGrpSpPr>
        <p:grpSpPr>
          <a:xfrm>
            <a:off x="838200" y="2153715"/>
            <a:ext cx="381000" cy="381000"/>
            <a:chOff x="1270000" y="1270000"/>
            <a:chExt cx="381000" cy="381000"/>
          </a:xfrm>
        </p:grpSpPr>
        <p:sp>
          <p:nvSpPr>
            <p:cNvPr id="7" name="Ellipse 6">
              <a:extLst>
                <a:ext uri="{FF2B5EF4-FFF2-40B4-BE49-F238E27FC236}">
                  <a16:creationId xmlns:a16="http://schemas.microsoft.com/office/drawing/2014/main" id="{6264AC4A-C3C6-8675-734B-273D3A2E36DC}"/>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ilkreis 7">
              <a:extLst>
                <a:ext uri="{FF2B5EF4-FFF2-40B4-BE49-F238E27FC236}">
                  <a16:creationId xmlns:a16="http://schemas.microsoft.com/office/drawing/2014/main" id="{E1F9C145-F5DA-7720-60FF-A735A4A7E010}"/>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Grafik 10">
            <a:extLst>
              <a:ext uri="{FF2B5EF4-FFF2-40B4-BE49-F238E27FC236}">
                <a16:creationId xmlns:a16="http://schemas.microsoft.com/office/drawing/2014/main" id="{8711A36E-BF5C-A499-FFA2-993FDADE70F5}"/>
              </a:ext>
            </a:extLst>
          </p:cNvPr>
          <p:cNvPicPr>
            <a:picLocks noChangeAspect="1"/>
          </p:cNvPicPr>
          <p:nvPr/>
        </p:nvPicPr>
        <p:blipFill>
          <a:blip r:embed="rId11"/>
          <a:stretch>
            <a:fillRect/>
          </a:stretch>
        </p:blipFill>
        <p:spPr>
          <a:xfrm>
            <a:off x="3459569" y="2444994"/>
            <a:ext cx="6230219" cy="924054"/>
          </a:xfrm>
          <a:prstGeom prst="rect">
            <a:avLst/>
          </a:prstGeom>
          <a:effectLst>
            <a:outerShdw blurRad="63500" sx="102000" sy="102000" algn="ctr" rotWithShape="0">
              <a:prstClr val="black">
                <a:alpha val="40000"/>
              </a:prstClr>
            </a:outerShdw>
          </a:effectLst>
        </p:spPr>
      </p:pic>
      <p:grpSp>
        <p:nvGrpSpPr>
          <p:cNvPr id="12" name="[BKT] Harvey Ball 9">
            <a:extLst>
              <a:ext uri="{FF2B5EF4-FFF2-40B4-BE49-F238E27FC236}">
                <a16:creationId xmlns:a16="http://schemas.microsoft.com/office/drawing/2014/main" id="{BC86DC47-8320-87D3-7900-3F8B1B3E4AB1}"/>
              </a:ext>
            </a:extLst>
          </p:cNvPr>
          <p:cNvGrpSpPr>
            <a:grpSpLocks noChangeAspect="1"/>
          </p:cNvGrpSpPr>
          <p:nvPr>
            <p:custDataLst>
              <p:tags r:id="rId3"/>
            </p:custDataLst>
          </p:nvPr>
        </p:nvGrpSpPr>
        <p:grpSpPr>
          <a:xfrm>
            <a:off x="1703675" y="2513902"/>
            <a:ext cx="381000" cy="381000"/>
            <a:chOff x="1270000" y="1270000"/>
            <a:chExt cx="381000" cy="381000"/>
          </a:xfrm>
        </p:grpSpPr>
        <p:sp>
          <p:nvSpPr>
            <p:cNvPr id="13" name="Ellipse 12">
              <a:extLst>
                <a:ext uri="{FF2B5EF4-FFF2-40B4-BE49-F238E27FC236}">
                  <a16:creationId xmlns:a16="http://schemas.microsoft.com/office/drawing/2014/main" id="{628101FD-E468-CBD4-2CFE-C9C4F2507F22}"/>
                </a:ext>
              </a:extLst>
            </p:cNvPr>
            <p:cNvSpPr>
              <a:spLocks noChangeAspect="1"/>
            </p:cNvSpPr>
            <p:nvPr/>
          </p:nvSpPr>
          <p:spPr>
            <a:xfrm>
              <a:off x="1270000" y="1270000"/>
              <a:ext cx="381000" cy="381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ilkreis 13">
              <a:extLst>
                <a:ext uri="{FF2B5EF4-FFF2-40B4-BE49-F238E27FC236}">
                  <a16:creationId xmlns:a16="http://schemas.microsoft.com/office/drawing/2014/main" id="{2FFC4EFC-E6A9-9AEC-1BE0-38B3E69F475F}"/>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BKT] Harvey Ball 9">
            <a:extLst>
              <a:ext uri="{FF2B5EF4-FFF2-40B4-BE49-F238E27FC236}">
                <a16:creationId xmlns:a16="http://schemas.microsoft.com/office/drawing/2014/main" id="{08A877F1-25CC-5DE1-27E5-98CF103B399E}"/>
              </a:ext>
            </a:extLst>
          </p:cNvPr>
          <p:cNvGrpSpPr>
            <a:grpSpLocks noChangeAspect="1"/>
          </p:cNvGrpSpPr>
          <p:nvPr>
            <p:custDataLst>
              <p:tags r:id="rId4"/>
            </p:custDataLst>
          </p:nvPr>
        </p:nvGrpSpPr>
        <p:grpSpPr>
          <a:xfrm>
            <a:off x="791662" y="3219450"/>
            <a:ext cx="419100" cy="419100"/>
            <a:chOff x="1250950" y="1250950"/>
            <a:chExt cx="419100" cy="419100"/>
          </a:xfrm>
        </p:grpSpPr>
        <p:sp>
          <p:nvSpPr>
            <p:cNvPr id="16" name="Ellipse 15">
              <a:extLst>
                <a:ext uri="{FF2B5EF4-FFF2-40B4-BE49-F238E27FC236}">
                  <a16:creationId xmlns:a16="http://schemas.microsoft.com/office/drawing/2014/main" id="{EAC6C32E-8839-0863-973A-174D6A9C816A}"/>
                </a:ext>
              </a:extLst>
            </p:cNvPr>
            <p:cNvSpPr>
              <a:spLocks noChangeAspect="1"/>
            </p:cNvSpPr>
            <p:nvPr/>
          </p:nvSpPr>
          <p:spPr>
            <a:xfrm>
              <a:off x="1270000" y="1270000"/>
              <a:ext cx="381000" cy="381000"/>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ilkreis 16">
              <a:extLst>
                <a:ext uri="{FF2B5EF4-FFF2-40B4-BE49-F238E27FC236}">
                  <a16:creationId xmlns:a16="http://schemas.microsoft.com/office/drawing/2014/main" id="{9636FABD-8BA1-01A7-E5F1-8368A2DD8CC4}"/>
                </a:ext>
              </a:extLst>
            </p:cNvPr>
            <p:cNvSpPr>
              <a:spLocks noChangeAspect="1"/>
            </p:cNvSpPr>
            <p:nvPr/>
          </p:nvSpPr>
          <p:spPr>
            <a:xfrm>
              <a:off x="1250950" y="1250950"/>
              <a:ext cx="419100" cy="419100"/>
            </a:xfrm>
            <a:prstGeom prst="pie">
              <a:avLst>
                <a:gd name="adj1" fmla="val 16200000"/>
                <a:gd name="adj2" fmla="val 0"/>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BKT] Harvey Ball 9">
            <a:extLst>
              <a:ext uri="{FF2B5EF4-FFF2-40B4-BE49-F238E27FC236}">
                <a16:creationId xmlns:a16="http://schemas.microsoft.com/office/drawing/2014/main" id="{994074EB-492C-483A-28A8-B869497BCF97}"/>
              </a:ext>
            </a:extLst>
          </p:cNvPr>
          <p:cNvGrpSpPr>
            <a:grpSpLocks noChangeAspect="1"/>
          </p:cNvGrpSpPr>
          <p:nvPr>
            <p:custDataLst>
              <p:tags r:id="rId5"/>
            </p:custDataLst>
          </p:nvPr>
        </p:nvGrpSpPr>
        <p:grpSpPr>
          <a:xfrm>
            <a:off x="2046575" y="3772599"/>
            <a:ext cx="381000" cy="381000"/>
            <a:chOff x="1270000" y="1270000"/>
            <a:chExt cx="381000" cy="381000"/>
          </a:xfrm>
        </p:grpSpPr>
        <p:sp>
          <p:nvSpPr>
            <p:cNvPr id="19" name="Ellipse 18">
              <a:extLst>
                <a:ext uri="{FF2B5EF4-FFF2-40B4-BE49-F238E27FC236}">
                  <a16:creationId xmlns:a16="http://schemas.microsoft.com/office/drawing/2014/main" id="{A1DD7BE7-8560-65BA-6BDC-C9DF0168A899}"/>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ilkreis 19">
              <a:extLst>
                <a:ext uri="{FF2B5EF4-FFF2-40B4-BE49-F238E27FC236}">
                  <a16:creationId xmlns:a16="http://schemas.microsoft.com/office/drawing/2014/main" id="{C2398792-E4F2-F75C-D41E-9488305A3898}"/>
                </a:ext>
              </a:extLst>
            </p:cNvPr>
            <p:cNvSpPr>
              <a:spLocks noChangeAspect="1"/>
            </p:cNvSpPr>
            <p:nvPr/>
          </p:nvSpPr>
          <p:spPr>
            <a:xfrm>
              <a:off x="1270000" y="1270000"/>
              <a:ext cx="381000" cy="381000"/>
            </a:xfrm>
            <a:prstGeom prst="pie">
              <a:avLst>
                <a:gd name="adj1" fmla="val 16200000"/>
                <a:gd name="adj2" fmla="val 0"/>
              </a:avLst>
            </a:prstGeom>
            <a:solidFill>
              <a:schemeClr val="accent1">
                <a:lumMod val="10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BKT] Harvey Ball 9">
            <a:extLst>
              <a:ext uri="{FF2B5EF4-FFF2-40B4-BE49-F238E27FC236}">
                <a16:creationId xmlns:a16="http://schemas.microsoft.com/office/drawing/2014/main" id="{A345D41E-8D9E-69F8-78EF-C5A8CE7FDC9B}"/>
              </a:ext>
            </a:extLst>
          </p:cNvPr>
          <p:cNvGrpSpPr>
            <a:grpSpLocks noChangeAspect="1"/>
          </p:cNvGrpSpPr>
          <p:nvPr>
            <p:custDataLst>
              <p:tags r:id="rId6"/>
            </p:custDataLst>
          </p:nvPr>
        </p:nvGrpSpPr>
        <p:grpSpPr>
          <a:xfrm>
            <a:off x="791662" y="4284278"/>
            <a:ext cx="381000" cy="381000"/>
            <a:chOff x="1270000" y="1270000"/>
            <a:chExt cx="381000" cy="381000"/>
          </a:xfrm>
        </p:grpSpPr>
        <p:sp>
          <p:nvSpPr>
            <p:cNvPr id="22" name="Ellipse 21">
              <a:extLst>
                <a:ext uri="{FF2B5EF4-FFF2-40B4-BE49-F238E27FC236}">
                  <a16:creationId xmlns:a16="http://schemas.microsoft.com/office/drawing/2014/main" id="{01B4A4A0-AD6D-0AB2-376F-2BD278C97FFC}"/>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ilkreis 22">
              <a:extLst>
                <a:ext uri="{FF2B5EF4-FFF2-40B4-BE49-F238E27FC236}">
                  <a16:creationId xmlns:a16="http://schemas.microsoft.com/office/drawing/2014/main" id="{550A4F83-ACC3-59EC-9757-03DF748D4F0E}"/>
                </a:ext>
              </a:extLst>
            </p:cNvPr>
            <p:cNvSpPr>
              <a:spLocks noChangeAspect="1"/>
            </p:cNvSpPr>
            <p:nvPr/>
          </p:nvSpPr>
          <p:spPr>
            <a:xfrm>
              <a:off x="1308100" y="1308100"/>
              <a:ext cx="304800" cy="304800"/>
            </a:xfrm>
            <a:prstGeom prst="pie">
              <a:avLst>
                <a:gd name="adj1" fmla="val 16200000"/>
                <a:gd name="adj2" fmla="val 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BKT] Harvey Ball 9">
            <a:extLst>
              <a:ext uri="{FF2B5EF4-FFF2-40B4-BE49-F238E27FC236}">
                <a16:creationId xmlns:a16="http://schemas.microsoft.com/office/drawing/2014/main" id="{58C9312A-0B52-2938-2481-F7EE320FE81C}"/>
              </a:ext>
            </a:extLst>
          </p:cNvPr>
          <p:cNvGrpSpPr>
            <a:grpSpLocks noChangeAspect="1"/>
          </p:cNvGrpSpPr>
          <p:nvPr>
            <p:custDataLst>
              <p:tags r:id="rId7"/>
            </p:custDataLst>
          </p:nvPr>
        </p:nvGrpSpPr>
        <p:grpSpPr>
          <a:xfrm>
            <a:off x="1894175" y="4767263"/>
            <a:ext cx="419100" cy="419100"/>
            <a:chOff x="1250950" y="1250950"/>
            <a:chExt cx="419100" cy="419100"/>
          </a:xfrm>
        </p:grpSpPr>
        <p:sp>
          <p:nvSpPr>
            <p:cNvPr id="25" name="Ellipse 24">
              <a:extLst>
                <a:ext uri="{FF2B5EF4-FFF2-40B4-BE49-F238E27FC236}">
                  <a16:creationId xmlns:a16="http://schemas.microsoft.com/office/drawing/2014/main" id="{6A68373A-F7D3-1030-B21C-29CB667C5124}"/>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ilkreis 25">
              <a:extLst>
                <a:ext uri="{FF2B5EF4-FFF2-40B4-BE49-F238E27FC236}">
                  <a16:creationId xmlns:a16="http://schemas.microsoft.com/office/drawing/2014/main" id="{28978AB0-29EB-EE4D-0E7E-C7C48BDF6B26}"/>
                </a:ext>
              </a:extLst>
            </p:cNvPr>
            <p:cNvSpPr>
              <a:spLocks noChangeAspect="1"/>
            </p:cNvSpPr>
            <p:nvPr/>
          </p:nvSpPr>
          <p:spPr>
            <a:xfrm>
              <a:off x="1250950" y="1250950"/>
              <a:ext cx="419100" cy="419100"/>
            </a:xfrm>
            <a:prstGeom prst="pie">
              <a:avLst>
                <a:gd name="adj1" fmla="val 16200000"/>
                <a:gd name="adj2" fmla="val 0"/>
              </a:avLst>
            </a:prstGeom>
            <a:solidFill>
              <a:schemeClr val="accent1">
                <a:lumMod val="100000"/>
              </a:schemeClr>
            </a:solid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Rechteck 26">
            <a:extLst>
              <a:ext uri="{FF2B5EF4-FFF2-40B4-BE49-F238E27FC236}">
                <a16:creationId xmlns:a16="http://schemas.microsoft.com/office/drawing/2014/main" id="{C70E6397-76AA-D923-DED1-80D27ED8E277}"/>
              </a:ext>
            </a:extLst>
          </p:cNvPr>
          <p:cNvSpPr/>
          <p:nvPr/>
        </p:nvSpPr>
        <p:spPr>
          <a:xfrm>
            <a:off x="6585243"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299C7312-893E-BA0D-99A5-977E4B439EE6}"/>
              </a:ext>
            </a:extLst>
          </p:cNvPr>
          <p:cNvSpPr/>
          <p:nvPr/>
        </p:nvSpPr>
        <p:spPr>
          <a:xfrm>
            <a:off x="8291305"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Textfeld 28">
            <a:extLst>
              <a:ext uri="{FF2B5EF4-FFF2-40B4-BE49-F238E27FC236}">
                <a16:creationId xmlns:a16="http://schemas.microsoft.com/office/drawing/2014/main" id="{A886CA95-8D22-7580-FCEE-408C0D8C0FC7}"/>
              </a:ext>
            </a:extLst>
          </p:cNvPr>
          <p:cNvSpPr txBox="1"/>
          <p:nvPr/>
        </p:nvSpPr>
        <p:spPr>
          <a:xfrm>
            <a:off x="3913436" y="4007574"/>
            <a:ext cx="5064733" cy="923330"/>
          </a:xfrm>
          <a:prstGeom prst="rect">
            <a:avLst/>
          </a:prstGeom>
          <a:noFill/>
        </p:spPr>
        <p:txBody>
          <a:bodyPr wrap="square" rtlCol="0">
            <a:spAutoFit/>
          </a:bodyPr>
          <a:lstStyle/>
          <a:p>
            <a:r>
              <a:rPr lang="de-DE" dirty="0"/>
              <a:t>Harvey-Moons noch flexibler einstellen dank dem Style „Diagramm“ und einem Farbwähler für die Linienfarbe</a:t>
            </a:r>
          </a:p>
        </p:txBody>
      </p:sp>
    </p:spTree>
    <p:extLst>
      <p:ext uri="{BB962C8B-B14F-4D97-AF65-F5344CB8AC3E}">
        <p14:creationId xmlns:p14="http://schemas.microsoft.com/office/powerpoint/2010/main" val="22743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09166C7-288D-5F59-D672-5BA430312001}"/>
              </a:ext>
            </a:extLst>
          </p:cNvPr>
          <p:cNvGraphicFramePr>
            <a:graphicFrameLocks noChangeAspect="1"/>
          </p:cNvGraphicFramePr>
          <p:nvPr>
            <p:custDataLst>
              <p:tags r:id="rId1"/>
            </p:custDataLst>
            <p:extLst>
              <p:ext uri="{D42A27DB-BD31-4B8C-83A1-F6EECF244321}">
                <p14:modId xmlns:p14="http://schemas.microsoft.com/office/powerpoint/2010/main" val="2251451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0733729-9C00-106E-C725-2C0515D64240}"/>
              </a:ext>
            </a:extLst>
          </p:cNvPr>
          <p:cNvSpPr>
            <a:spLocks noGrp="1"/>
          </p:cNvSpPr>
          <p:nvPr>
            <p:ph type="title"/>
          </p:nvPr>
        </p:nvSpPr>
        <p:spPr/>
        <p:txBody>
          <a:bodyPr vert="horz"/>
          <a:lstStyle/>
          <a:p>
            <a:r>
              <a:rPr lang="en-US" dirty="0" err="1"/>
              <a:t>Kleinere</a:t>
            </a:r>
            <a:r>
              <a:rPr lang="en-US" dirty="0"/>
              <a:t> </a:t>
            </a:r>
            <a:r>
              <a:rPr lang="en-US" dirty="0" err="1"/>
              <a:t>Neuigkeiten</a:t>
            </a:r>
            <a:endParaRPr lang="en-US" dirty="0"/>
          </a:p>
        </p:txBody>
      </p:sp>
      <p:pic>
        <p:nvPicPr>
          <p:cNvPr id="8" name="Grafik 7">
            <a:extLst>
              <a:ext uri="{FF2B5EF4-FFF2-40B4-BE49-F238E27FC236}">
                <a16:creationId xmlns:a16="http://schemas.microsoft.com/office/drawing/2014/main" id="{13B785F0-7F9D-21DC-2375-60D3B4A873BC}"/>
              </a:ext>
            </a:extLst>
          </p:cNvPr>
          <p:cNvPicPr>
            <a:picLocks noChangeAspect="1"/>
          </p:cNvPicPr>
          <p:nvPr/>
        </p:nvPicPr>
        <p:blipFill>
          <a:blip r:embed="rId5"/>
          <a:stretch>
            <a:fillRect/>
          </a:stretch>
        </p:blipFill>
        <p:spPr>
          <a:xfrm>
            <a:off x="838200" y="2264424"/>
            <a:ext cx="2753109" cy="1371791"/>
          </a:xfrm>
          <a:prstGeom prst="rect">
            <a:avLst/>
          </a:prstGeom>
        </p:spPr>
      </p:pic>
      <p:sp>
        <p:nvSpPr>
          <p:cNvPr id="9" name="Textfeld 8">
            <a:extLst>
              <a:ext uri="{FF2B5EF4-FFF2-40B4-BE49-F238E27FC236}">
                <a16:creationId xmlns:a16="http://schemas.microsoft.com/office/drawing/2014/main" id="{AAA96440-1C62-1841-E1DD-C904132A7140}"/>
              </a:ext>
            </a:extLst>
          </p:cNvPr>
          <p:cNvSpPr txBox="1"/>
          <p:nvPr/>
        </p:nvSpPr>
        <p:spPr>
          <a:xfrm>
            <a:off x="838200" y="3811193"/>
            <a:ext cx="3107192" cy="646331"/>
          </a:xfrm>
          <a:prstGeom prst="rect">
            <a:avLst/>
          </a:prstGeom>
          <a:noFill/>
        </p:spPr>
        <p:txBody>
          <a:bodyPr wrap="square" rtlCol="0">
            <a:spAutoFit/>
          </a:bodyPr>
          <a:lstStyle/>
          <a:p>
            <a:r>
              <a:rPr lang="de-DE" dirty="0"/>
              <a:t>Support für Icon Font „Segoe </a:t>
            </a:r>
            <a:r>
              <a:rPr lang="de-DE" dirty="0" err="1"/>
              <a:t>Fluent</a:t>
            </a:r>
            <a:r>
              <a:rPr lang="de-DE" dirty="0"/>
              <a:t> Icons“</a:t>
            </a:r>
          </a:p>
        </p:txBody>
      </p:sp>
      <p:pic>
        <p:nvPicPr>
          <p:cNvPr id="11" name="Grafik 10">
            <a:extLst>
              <a:ext uri="{FF2B5EF4-FFF2-40B4-BE49-F238E27FC236}">
                <a16:creationId xmlns:a16="http://schemas.microsoft.com/office/drawing/2014/main" id="{D88294E7-C15A-A78A-ACBB-DB07D37A9D7C}"/>
              </a:ext>
            </a:extLst>
          </p:cNvPr>
          <p:cNvPicPr>
            <a:picLocks noChangeAspect="1"/>
          </p:cNvPicPr>
          <p:nvPr/>
        </p:nvPicPr>
        <p:blipFill>
          <a:blip r:embed="rId6"/>
          <a:stretch>
            <a:fillRect/>
          </a:stretch>
        </p:blipFill>
        <p:spPr>
          <a:xfrm>
            <a:off x="4886900" y="2332855"/>
            <a:ext cx="1829055" cy="952633"/>
          </a:xfrm>
          <a:prstGeom prst="rect">
            <a:avLst/>
          </a:prstGeom>
        </p:spPr>
      </p:pic>
      <p:sp>
        <p:nvSpPr>
          <p:cNvPr id="12" name="Rechteck 11">
            <a:extLst>
              <a:ext uri="{FF2B5EF4-FFF2-40B4-BE49-F238E27FC236}">
                <a16:creationId xmlns:a16="http://schemas.microsoft.com/office/drawing/2014/main" id="{6E6FAB40-426F-634B-FF0C-0EAE1DEBA677}"/>
              </a:ext>
            </a:extLst>
          </p:cNvPr>
          <p:cNvSpPr/>
          <p:nvPr/>
        </p:nvSpPr>
        <p:spPr>
          <a:xfrm>
            <a:off x="4995783" y="2647672"/>
            <a:ext cx="644039" cy="43919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feld 12">
            <a:extLst>
              <a:ext uri="{FF2B5EF4-FFF2-40B4-BE49-F238E27FC236}">
                <a16:creationId xmlns:a16="http://schemas.microsoft.com/office/drawing/2014/main" id="{9E88E8D3-04FD-B5B9-3009-66506D97E81B}"/>
              </a:ext>
            </a:extLst>
          </p:cNvPr>
          <p:cNvSpPr txBox="1"/>
          <p:nvPr/>
        </p:nvSpPr>
        <p:spPr>
          <a:xfrm>
            <a:off x="4794974" y="3401684"/>
            <a:ext cx="2446583" cy="923330"/>
          </a:xfrm>
          <a:prstGeom prst="rect">
            <a:avLst/>
          </a:prstGeom>
          <a:noFill/>
        </p:spPr>
        <p:txBody>
          <a:bodyPr wrap="square" rtlCol="0">
            <a:spAutoFit/>
          </a:bodyPr>
          <a:lstStyle/>
          <a:p>
            <a:r>
              <a:rPr lang="de-DE" dirty="0"/>
              <a:t>Funktionen gehen nur für alle selektierten Folien</a:t>
            </a:r>
          </a:p>
        </p:txBody>
      </p:sp>
    </p:spTree>
    <p:extLst>
      <p:ext uri="{BB962C8B-B14F-4D97-AF65-F5344CB8AC3E}">
        <p14:creationId xmlns:p14="http://schemas.microsoft.com/office/powerpoint/2010/main" val="300263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Umlaute im Installationspfad möglich</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Icons vertauscht in „Einfaches Anordnen“</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Mehrere Shapes zur Shape-Library hinzufügen ging nicht</a:t>
            </a:r>
          </a:p>
        </p:txBody>
      </p:sp>
      <p:pic>
        <p:nvPicPr>
          <p:cNvPr id="10" name="Grafik 9">
            <a:extLst>
              <a:ext uri="{FF2B5EF4-FFF2-40B4-BE49-F238E27FC236}">
                <a16:creationId xmlns:a16="http://schemas.microsoft.com/office/drawing/2014/main" id="{71951A00-D222-F18A-21F0-A826ED5CFE62}"/>
              </a:ext>
            </a:extLst>
          </p:cNvPr>
          <p:cNvPicPr>
            <a:picLocks noChangeAspect="1"/>
          </p:cNvPicPr>
          <p:nvPr/>
        </p:nvPicPr>
        <p:blipFill>
          <a:blip r:embed="rId6"/>
          <a:stretch>
            <a:fillRect/>
          </a:stretch>
        </p:blipFill>
        <p:spPr>
          <a:xfrm>
            <a:off x="6235104" y="2835057"/>
            <a:ext cx="856025" cy="471294"/>
          </a:xfrm>
          <a:prstGeom prst="rect">
            <a:avLst/>
          </a:prstGeom>
        </p:spPr>
      </p:pic>
      <p:sp>
        <p:nvSpPr>
          <p:cNvPr id="13" name="Pfeil: nach links und oben 12">
            <a:extLst>
              <a:ext uri="{FF2B5EF4-FFF2-40B4-BE49-F238E27FC236}">
                <a16:creationId xmlns:a16="http://schemas.microsoft.com/office/drawing/2014/main" id="{D981511A-BC54-1DF4-5267-35390C5DB7DA}"/>
              </a:ext>
            </a:extLst>
          </p:cNvPr>
          <p:cNvSpPr>
            <a:spLocks noChangeAspect="1"/>
          </p:cNvSpPr>
          <p:nvPr/>
        </p:nvSpPr>
        <p:spPr>
          <a:xfrm rot="13492511">
            <a:off x="6850480" y="2752054"/>
            <a:ext cx="144000" cy="144000"/>
          </a:xfrm>
          <a:prstGeom prst="lef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164BECB3-FD2E-9CB4-90D5-351B86C6D439}"/>
              </a:ext>
            </a:extLst>
          </p:cNvPr>
          <p:cNvSpPr txBox="1"/>
          <p:nvPr/>
        </p:nvSpPr>
        <p:spPr>
          <a:xfrm>
            <a:off x="838200" y="4084369"/>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Animationen werden nun bei den Gruppierungs-Funktionen und </a:t>
            </a:r>
            <a:r>
              <a:rPr lang="de-DE" dirty="0" err="1"/>
              <a:t>Wechselshapes</a:t>
            </a:r>
            <a:r>
              <a:rPr lang="de-DE" dirty="0"/>
              <a:t> korrekt übertragen</a:t>
            </a:r>
          </a:p>
        </p:txBody>
      </p:sp>
    </p:spTree>
    <p:extLst>
      <p:ext uri="{BB962C8B-B14F-4D97-AF65-F5344CB8AC3E}">
        <p14:creationId xmlns:p14="http://schemas.microsoft.com/office/powerpoint/2010/main" val="93628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v2.7.4</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28611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 name="Objekt 122" hidden="1">
            <a:extLst>
              <a:ext uri="{FF2B5EF4-FFF2-40B4-BE49-F238E27FC236}">
                <a16:creationId xmlns:a16="http://schemas.microsoft.com/office/drawing/2014/main" id="{6090FAB0-6819-9BA3-1749-4EE4E3D171E4}"/>
              </a:ext>
            </a:extLst>
          </p:cNvPr>
          <p:cNvGraphicFramePr>
            <a:graphicFrameLocks noChangeAspect="1"/>
          </p:cNvGraphicFramePr>
          <p:nvPr>
            <p:custDataLst>
              <p:tags r:id="rId1"/>
            </p:custDataLst>
            <p:extLst>
              <p:ext uri="{D42A27DB-BD31-4B8C-83A1-F6EECF244321}">
                <p14:modId xmlns:p14="http://schemas.microsoft.com/office/powerpoint/2010/main" val="35283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92" imgH="595" progId="TCLayout.ActiveDocument.1">
                  <p:embed/>
                </p:oleObj>
              </mc:Choice>
              <mc:Fallback>
                <p:oleObj name="think-cell Folie" r:id="rId10" imgW="592" imgH="595"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7CC1032-2040-4F68-87B7-31471BBC8DE3}"/>
              </a:ext>
            </a:extLst>
          </p:cNvPr>
          <p:cNvSpPr>
            <a:spLocks noGrp="1"/>
          </p:cNvSpPr>
          <p:nvPr>
            <p:ph type="title"/>
          </p:nvPr>
        </p:nvSpPr>
        <p:spPr/>
        <p:txBody>
          <a:bodyPr vert="horz"/>
          <a:lstStyle/>
          <a:p>
            <a:r>
              <a:rPr lang="en-US" dirty="0" err="1"/>
              <a:t>Prozesse</a:t>
            </a:r>
            <a:r>
              <a:rPr lang="en-US" dirty="0"/>
              <a:t>/</a:t>
            </a:r>
            <a:r>
              <a:rPr lang="en-US" dirty="0" err="1"/>
              <a:t>Kreissegmente</a:t>
            </a:r>
            <a:r>
              <a:rPr lang="en-US" dirty="0"/>
              <a:t> </a:t>
            </a:r>
            <a:r>
              <a:rPr lang="en-US" dirty="0" err="1"/>
              <a:t>bearbeiten</a:t>
            </a:r>
            <a:endParaRPr lang="en-US" dirty="0"/>
          </a:p>
        </p:txBody>
      </p:sp>
      <p:grpSp>
        <p:nvGrpSpPr>
          <p:cNvPr id="54" name="[BKT] Segmented Circle 53">
            <a:extLst>
              <a:ext uri="{FF2B5EF4-FFF2-40B4-BE49-F238E27FC236}">
                <a16:creationId xmlns:a16="http://schemas.microsoft.com/office/drawing/2014/main" id="{7B509E66-0880-4A54-F8DC-EF47541C84AD}"/>
              </a:ext>
            </a:extLst>
          </p:cNvPr>
          <p:cNvGrpSpPr>
            <a:grpSpLocks/>
          </p:cNvGrpSpPr>
          <p:nvPr/>
        </p:nvGrpSpPr>
        <p:grpSpPr>
          <a:xfrm>
            <a:off x="718957" y="1690957"/>
            <a:ext cx="1491610" cy="1491609"/>
            <a:chOff x="1125196" y="2189442"/>
            <a:chExt cx="2160000" cy="2159999"/>
          </a:xfrm>
        </p:grpSpPr>
        <p:sp>
          <p:nvSpPr>
            <p:cNvPr id="50" name="Freihandform: Form 49">
              <a:extLst>
                <a:ext uri="{FF2B5EF4-FFF2-40B4-BE49-F238E27FC236}">
                  <a16:creationId xmlns:a16="http://schemas.microsoft.com/office/drawing/2014/main" id="{2A7BC758-5EAF-0B89-2C78-0C3B2A1BE62A}"/>
                </a:ext>
              </a:extLst>
            </p:cNvPr>
            <p:cNvSpPr/>
            <p:nvPr/>
          </p:nvSpPr>
          <p:spPr>
            <a:xfrm>
              <a:off x="1650650" y="3269441"/>
              <a:ext cx="1634546" cy="1080000"/>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4546" h="1080000">
                  <a:moveTo>
                    <a:pt x="1634546" y="0"/>
                  </a:moveTo>
                  <a:cubicBezTo>
                    <a:pt x="1634546" y="596160"/>
                    <a:pt x="1150706" y="1080000"/>
                    <a:pt x="554546" y="1080000"/>
                  </a:cubicBezTo>
                  <a:cubicBezTo>
                    <a:pt x="355826" y="1080000"/>
                    <a:pt x="169586" y="1026240"/>
                    <a:pt x="9586" y="932480"/>
                  </a:cubicBezTo>
                  <a:lnTo>
                    <a:pt x="0" y="770507"/>
                  </a:lnTo>
                  <a:lnTo>
                    <a:pt x="145826" y="699360"/>
                  </a:lnTo>
                  <a:cubicBezTo>
                    <a:pt x="265826" y="769680"/>
                    <a:pt x="405506" y="810000"/>
                    <a:pt x="554546" y="810000"/>
                  </a:cubicBezTo>
                  <a:cubicBezTo>
                    <a:pt x="1001666" y="810000"/>
                    <a:pt x="1364546" y="447120"/>
                    <a:pt x="1364546" y="0"/>
                  </a:cubicBezTo>
                  <a:lnTo>
                    <a:pt x="1499546" y="9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Form 50">
              <a:extLst>
                <a:ext uri="{FF2B5EF4-FFF2-40B4-BE49-F238E27FC236}">
                  <a16:creationId xmlns:a16="http://schemas.microsoft.com/office/drawing/2014/main" id="{1AEA25E4-DA5E-B1AE-5B79-3019D00786F1}"/>
                </a:ext>
              </a:extLst>
            </p:cNvPr>
            <p:cNvSpPr/>
            <p:nvPr/>
          </p:nvSpPr>
          <p:spPr>
            <a:xfrm>
              <a:off x="1125196" y="2336960"/>
              <a:ext cx="680867" cy="1864959"/>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867" h="1864959">
                  <a:moveTo>
                    <a:pt x="535040" y="1864959"/>
                  </a:moveTo>
                  <a:cubicBezTo>
                    <a:pt x="215040" y="1677440"/>
                    <a:pt x="0" y="1329920"/>
                    <a:pt x="0" y="932480"/>
                  </a:cubicBezTo>
                  <a:cubicBezTo>
                    <a:pt x="0" y="535040"/>
                    <a:pt x="215040" y="187520"/>
                    <a:pt x="535040" y="0"/>
                  </a:cubicBezTo>
                  <a:lnTo>
                    <a:pt x="680867" y="71148"/>
                  </a:lnTo>
                  <a:lnTo>
                    <a:pt x="671280" y="233121"/>
                  </a:lnTo>
                  <a:cubicBezTo>
                    <a:pt x="431280" y="373761"/>
                    <a:pt x="270000" y="634401"/>
                    <a:pt x="270000" y="932481"/>
                  </a:cubicBezTo>
                  <a:cubicBezTo>
                    <a:pt x="270000" y="1230561"/>
                    <a:pt x="431280" y="1491201"/>
                    <a:pt x="671280" y="1631841"/>
                  </a:cubicBezTo>
                  <a:lnTo>
                    <a:pt x="525454" y="170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Form 51">
              <a:extLst>
                <a:ext uri="{FF2B5EF4-FFF2-40B4-BE49-F238E27FC236}">
                  <a16:creationId xmlns:a16="http://schemas.microsoft.com/office/drawing/2014/main" id="{8701ED53-D302-A767-1271-52A61FA62415}"/>
                </a:ext>
              </a:extLst>
            </p:cNvPr>
            <p:cNvSpPr/>
            <p:nvPr/>
          </p:nvSpPr>
          <p:spPr>
            <a:xfrm>
              <a:off x="1660236" y="2189442"/>
              <a:ext cx="1624960" cy="1169999"/>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960" h="1169999">
                  <a:moveTo>
                    <a:pt x="0" y="147520"/>
                  </a:moveTo>
                  <a:cubicBezTo>
                    <a:pt x="160000" y="53760"/>
                    <a:pt x="346240" y="0"/>
                    <a:pt x="544960" y="0"/>
                  </a:cubicBezTo>
                  <a:cubicBezTo>
                    <a:pt x="1141120" y="0"/>
                    <a:pt x="1624960" y="483840"/>
                    <a:pt x="1624960" y="1080000"/>
                  </a:cubicBezTo>
                  <a:lnTo>
                    <a:pt x="1489960" y="1169999"/>
                  </a:lnTo>
                  <a:lnTo>
                    <a:pt x="1354960" y="1079999"/>
                  </a:lnTo>
                  <a:cubicBezTo>
                    <a:pt x="1354960" y="632879"/>
                    <a:pt x="992080" y="269999"/>
                    <a:pt x="544960" y="269999"/>
                  </a:cubicBezTo>
                  <a:cubicBezTo>
                    <a:pt x="395920" y="269999"/>
                    <a:pt x="256240" y="310319"/>
                    <a:pt x="136240" y="380639"/>
                  </a:cubicBezTo>
                  <a:lnTo>
                    <a:pt x="145827" y="21866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BKT] Segmented Circle 53">
            <a:extLst>
              <a:ext uri="{FF2B5EF4-FFF2-40B4-BE49-F238E27FC236}">
                <a16:creationId xmlns:a16="http://schemas.microsoft.com/office/drawing/2014/main" id="{250FFEF5-AD0A-A409-25B5-BAB1420378A8}"/>
              </a:ext>
            </a:extLst>
          </p:cNvPr>
          <p:cNvGrpSpPr>
            <a:grpSpLocks/>
          </p:cNvGrpSpPr>
          <p:nvPr/>
        </p:nvGrpSpPr>
        <p:grpSpPr>
          <a:xfrm>
            <a:off x="2355655" y="2103652"/>
            <a:ext cx="1490810" cy="1491608"/>
            <a:chOff x="3164091" y="1784406"/>
            <a:chExt cx="2158843" cy="2159998"/>
          </a:xfrm>
        </p:grpSpPr>
        <p:sp>
          <p:nvSpPr>
            <p:cNvPr id="56" name="Freihandform: Form 55">
              <a:extLst>
                <a:ext uri="{FF2B5EF4-FFF2-40B4-BE49-F238E27FC236}">
                  <a16:creationId xmlns:a16="http://schemas.microsoft.com/office/drawing/2014/main" id="{BB147198-056E-58E2-DD23-12F44739383E}"/>
                </a:ext>
              </a:extLst>
            </p:cNvPr>
            <p:cNvSpPr/>
            <p:nvPr/>
          </p:nvSpPr>
          <p:spPr>
            <a:xfrm>
              <a:off x="4312894" y="2916195"/>
              <a:ext cx="1009949" cy="960351"/>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8" fmla="*/ 1634546 w 1634546"/>
                <a:gd name="connsiteY8" fmla="*/ 0 h 1080000"/>
                <a:gd name="connsiteX0" fmla="*/ 1634546 w 1634546"/>
                <a:gd name="connsiteY0" fmla="*/ 0 h 978279"/>
                <a:gd name="connsiteX1" fmla="*/ 9586 w 1634546"/>
                <a:gd name="connsiteY1" fmla="*/ 932480 h 978279"/>
                <a:gd name="connsiteX2" fmla="*/ 0 w 1634546"/>
                <a:gd name="connsiteY2" fmla="*/ 770507 h 978279"/>
                <a:gd name="connsiteX3" fmla="*/ 145826 w 1634546"/>
                <a:gd name="connsiteY3" fmla="*/ 699360 h 978279"/>
                <a:gd name="connsiteX4" fmla="*/ 554546 w 1634546"/>
                <a:gd name="connsiteY4" fmla="*/ 810000 h 978279"/>
                <a:gd name="connsiteX5" fmla="*/ 1364546 w 1634546"/>
                <a:gd name="connsiteY5" fmla="*/ 0 h 978279"/>
                <a:gd name="connsiteX6" fmla="*/ 1499546 w 1634546"/>
                <a:gd name="connsiteY6" fmla="*/ 90000 h 978279"/>
                <a:gd name="connsiteX7" fmla="*/ 1634546 w 1634546"/>
                <a:gd name="connsiteY7" fmla="*/ 0 h 978279"/>
                <a:gd name="connsiteX0" fmla="*/ 1634546 w 1634546"/>
                <a:gd name="connsiteY0" fmla="*/ 0 h 942859"/>
                <a:gd name="connsiteX1" fmla="*/ 9586 w 1634546"/>
                <a:gd name="connsiteY1" fmla="*/ 932480 h 942859"/>
                <a:gd name="connsiteX2" fmla="*/ 0 w 1634546"/>
                <a:gd name="connsiteY2" fmla="*/ 770507 h 942859"/>
                <a:gd name="connsiteX3" fmla="*/ 145826 w 1634546"/>
                <a:gd name="connsiteY3" fmla="*/ 699360 h 942859"/>
                <a:gd name="connsiteX4" fmla="*/ 554546 w 1634546"/>
                <a:gd name="connsiteY4" fmla="*/ 810000 h 942859"/>
                <a:gd name="connsiteX5" fmla="*/ 1364546 w 1634546"/>
                <a:gd name="connsiteY5" fmla="*/ 0 h 942859"/>
                <a:gd name="connsiteX6" fmla="*/ 1499546 w 1634546"/>
                <a:gd name="connsiteY6" fmla="*/ 90000 h 942859"/>
                <a:gd name="connsiteX7" fmla="*/ 1634546 w 1634546"/>
                <a:gd name="connsiteY7" fmla="*/ 0 h 942859"/>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155802 w 1155802"/>
                <a:gd name="connsiteY0" fmla="*/ 0 h 810000"/>
                <a:gd name="connsiteX1" fmla="*/ 75802 w 1155802"/>
                <a:gd name="connsiteY1" fmla="*/ 810000 h 810000"/>
                <a:gd name="connsiteX2" fmla="*/ 885802 w 1155802"/>
                <a:gd name="connsiteY2" fmla="*/ 0 h 810000"/>
                <a:gd name="connsiteX3" fmla="*/ 1020802 w 1155802"/>
                <a:gd name="connsiteY3" fmla="*/ 90000 h 810000"/>
                <a:gd name="connsiteX4" fmla="*/ 1155802 w 1155802"/>
                <a:gd name="connsiteY4" fmla="*/ 0 h 810000"/>
                <a:gd name="connsiteX0" fmla="*/ 1100634 w 1100634"/>
                <a:gd name="connsiteY0" fmla="*/ 0 h 810000"/>
                <a:gd name="connsiteX1" fmla="*/ 20634 w 1100634"/>
                <a:gd name="connsiteY1" fmla="*/ 810000 h 810000"/>
                <a:gd name="connsiteX2" fmla="*/ 830634 w 1100634"/>
                <a:gd name="connsiteY2" fmla="*/ 0 h 810000"/>
                <a:gd name="connsiteX3" fmla="*/ 965634 w 1100634"/>
                <a:gd name="connsiteY3" fmla="*/ 90000 h 810000"/>
                <a:gd name="connsiteX4" fmla="*/ 1100634 w 1100634"/>
                <a:gd name="connsiteY4" fmla="*/ 0 h 810000"/>
                <a:gd name="connsiteX0" fmla="*/ 373548 w 373548"/>
                <a:gd name="connsiteY0" fmla="*/ 0 h 480865"/>
                <a:gd name="connsiteX1" fmla="*/ 103548 w 373548"/>
                <a:gd name="connsiteY1" fmla="*/ 0 h 480865"/>
                <a:gd name="connsiteX2" fmla="*/ 238548 w 373548"/>
                <a:gd name="connsiteY2" fmla="*/ 90000 h 480865"/>
                <a:gd name="connsiteX3" fmla="*/ 373548 w 373548"/>
                <a:gd name="connsiteY3" fmla="*/ 0 h 480865"/>
                <a:gd name="connsiteX0" fmla="*/ 270000 w 270000"/>
                <a:gd name="connsiteY0" fmla="*/ 0 h 198720"/>
                <a:gd name="connsiteX1" fmla="*/ 0 w 270000"/>
                <a:gd name="connsiteY1" fmla="*/ 0 h 198720"/>
                <a:gd name="connsiteX2" fmla="*/ 135000 w 270000"/>
                <a:gd name="connsiteY2" fmla="*/ 90000 h 198720"/>
                <a:gd name="connsiteX3" fmla="*/ 270000 w 270000"/>
                <a:gd name="connsiteY3" fmla="*/ 0 h 198720"/>
                <a:gd name="connsiteX0" fmla="*/ 135000 w 135000"/>
                <a:gd name="connsiteY0" fmla="*/ 0 h 90000"/>
                <a:gd name="connsiteX1" fmla="*/ 0 w 135000"/>
                <a:gd name="connsiteY1" fmla="*/ 90000 h 90000"/>
                <a:gd name="connsiteX2" fmla="*/ 135000 w 135000"/>
                <a:gd name="connsiteY2" fmla="*/ 0 h 90000"/>
                <a:gd name="connsiteX0" fmla="*/ 135000 w 135000"/>
                <a:gd name="connsiteY0" fmla="*/ 0 h 90000"/>
                <a:gd name="connsiteX1" fmla="*/ 0 w 135000"/>
                <a:gd name="connsiteY1" fmla="*/ 90000 h 90000"/>
                <a:gd name="connsiteX2" fmla="*/ 135000 w 135000"/>
                <a:gd name="connsiteY2" fmla="*/ 0 h 9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1245"/>
                <a:gd name="connsiteY0" fmla="*/ 52280 h 52280"/>
                <a:gd name="connsiteX1" fmla="*/ 1245 w 1245"/>
                <a:gd name="connsiteY1" fmla="*/ 0 h 52280"/>
                <a:gd name="connsiteX0" fmla="*/ 701347 w 702592"/>
                <a:gd name="connsiteY0" fmla="*/ 52280 h 1012144"/>
                <a:gd name="connsiteX1" fmla="*/ 702592 w 702592"/>
                <a:gd name="connsiteY1" fmla="*/ 0 h 1012144"/>
                <a:gd name="connsiteX2" fmla="*/ 0 w 702592"/>
                <a:gd name="connsiteY2" fmla="*/ 1012144 h 1012144"/>
                <a:gd name="connsiteX0" fmla="*/ 701347 w 701347"/>
                <a:gd name="connsiteY0" fmla="*/ 0 h 959864"/>
                <a:gd name="connsiteX1" fmla="*/ 0 w 701347"/>
                <a:gd name="connsiteY1" fmla="*/ 959864 h 959864"/>
                <a:gd name="connsiteX0" fmla="*/ 1009949 w 1009949"/>
                <a:gd name="connsiteY0" fmla="*/ 0 h 959864"/>
                <a:gd name="connsiteX1" fmla="*/ 308602 w 1009949"/>
                <a:gd name="connsiteY1" fmla="*/ 959864 h 959864"/>
                <a:gd name="connsiteX2" fmla="*/ 0 w 1009949"/>
                <a:gd name="connsiteY2" fmla="*/ 721430 h 959864"/>
                <a:gd name="connsiteX0" fmla="*/ 1009949 w 1009949"/>
                <a:gd name="connsiteY0" fmla="*/ 0 h 959864"/>
                <a:gd name="connsiteX1" fmla="*/ 308602 w 1009949"/>
                <a:gd name="connsiteY1" fmla="*/ 959864 h 959864"/>
                <a:gd name="connsiteX2" fmla="*/ 0 w 1009949"/>
                <a:gd name="connsiteY2" fmla="*/ 721430 h 959864"/>
                <a:gd name="connsiteX3" fmla="*/ 101400 w 1009949"/>
                <a:gd name="connsiteY3" fmla="*/ 344860 h 959864"/>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5" fmla="*/ 684873 w 1009949"/>
                <a:gd name="connsiteY5" fmla="*/ 216855 h 96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49" h="960351">
                  <a:moveTo>
                    <a:pt x="1009949" y="487"/>
                  </a:moveTo>
                  <a:cubicBezTo>
                    <a:pt x="988912" y="441204"/>
                    <a:pt x="703312" y="812976"/>
                    <a:pt x="308602" y="960351"/>
                  </a:cubicBezTo>
                  <a:lnTo>
                    <a:pt x="0" y="721917"/>
                  </a:lnTo>
                  <a:lnTo>
                    <a:pt x="101400" y="345347"/>
                  </a:lnTo>
                  <a:cubicBezTo>
                    <a:pt x="240164" y="285750"/>
                    <a:pt x="341510" y="155527"/>
                    <a:pt x="360118" y="0"/>
                  </a:cubicBezTo>
                  <a:lnTo>
                    <a:pt x="684873" y="2168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Form 56">
              <a:extLst>
                <a:ext uri="{FF2B5EF4-FFF2-40B4-BE49-F238E27FC236}">
                  <a16:creationId xmlns:a16="http://schemas.microsoft.com/office/drawing/2014/main" id="{FCA1F688-CDE8-565F-FE1F-92E8EEB76E0F}"/>
                </a:ext>
              </a:extLst>
            </p:cNvPr>
            <p:cNvSpPr/>
            <p:nvPr/>
          </p:nvSpPr>
          <p:spPr>
            <a:xfrm>
              <a:off x="3402310" y="3157146"/>
              <a:ext cx="1127001" cy="787258"/>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8" fmla="*/ 535040 w 680867"/>
                <a:gd name="connsiteY8" fmla="*/ 1864959 h 1864959"/>
                <a:gd name="connsiteX0" fmla="*/ 325561 w 471388"/>
                <a:gd name="connsiteY0" fmla="*/ 1864959 h 1864959"/>
                <a:gd name="connsiteX1" fmla="*/ 325561 w 471388"/>
                <a:gd name="connsiteY1" fmla="*/ 0 h 1864959"/>
                <a:gd name="connsiteX2" fmla="*/ 471388 w 471388"/>
                <a:gd name="connsiteY2" fmla="*/ 71148 h 1864959"/>
                <a:gd name="connsiteX3" fmla="*/ 461801 w 471388"/>
                <a:gd name="connsiteY3" fmla="*/ 233121 h 1864959"/>
                <a:gd name="connsiteX4" fmla="*/ 60521 w 471388"/>
                <a:gd name="connsiteY4" fmla="*/ 932481 h 1864959"/>
                <a:gd name="connsiteX5" fmla="*/ 461801 w 471388"/>
                <a:gd name="connsiteY5" fmla="*/ 1631841 h 1864959"/>
                <a:gd name="connsiteX6" fmla="*/ 315975 w 471388"/>
                <a:gd name="connsiteY6" fmla="*/ 1702988 h 1864959"/>
                <a:gd name="connsiteX7" fmla="*/ 325561 w 471388"/>
                <a:gd name="connsiteY7" fmla="*/ 1864959 h 1864959"/>
                <a:gd name="connsiteX0" fmla="*/ 265040 w 410867"/>
                <a:gd name="connsiteY0" fmla="*/ 1864959 h 1864959"/>
                <a:gd name="connsiteX1" fmla="*/ 265040 w 410867"/>
                <a:gd name="connsiteY1" fmla="*/ 0 h 1864959"/>
                <a:gd name="connsiteX2" fmla="*/ 410867 w 410867"/>
                <a:gd name="connsiteY2" fmla="*/ 71148 h 1864959"/>
                <a:gd name="connsiteX3" fmla="*/ 401280 w 410867"/>
                <a:gd name="connsiteY3" fmla="*/ 233121 h 1864959"/>
                <a:gd name="connsiteX4" fmla="*/ 0 w 410867"/>
                <a:gd name="connsiteY4" fmla="*/ 932481 h 1864959"/>
                <a:gd name="connsiteX5" fmla="*/ 401280 w 410867"/>
                <a:gd name="connsiteY5" fmla="*/ 1631841 h 1864959"/>
                <a:gd name="connsiteX6" fmla="*/ 255454 w 410867"/>
                <a:gd name="connsiteY6" fmla="*/ 1702988 h 1864959"/>
                <a:gd name="connsiteX7" fmla="*/ 265040 w 410867"/>
                <a:gd name="connsiteY7" fmla="*/ 1864959 h 1864959"/>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108334 h 1108334"/>
                <a:gd name="connsiteX1" fmla="*/ 0 w 401280"/>
                <a:gd name="connsiteY1" fmla="*/ 175856 h 1108334"/>
                <a:gd name="connsiteX2" fmla="*/ 401280 w 401280"/>
                <a:gd name="connsiteY2" fmla="*/ 875216 h 1108334"/>
                <a:gd name="connsiteX3" fmla="*/ 255454 w 401280"/>
                <a:gd name="connsiteY3" fmla="*/ 946363 h 1108334"/>
                <a:gd name="connsiteX4" fmla="*/ 265040 w 401280"/>
                <a:gd name="connsiteY4" fmla="*/ 1108334 h 1108334"/>
                <a:gd name="connsiteX0" fmla="*/ 265040 w 401280"/>
                <a:gd name="connsiteY0" fmla="*/ 999581 h 999581"/>
                <a:gd name="connsiteX1" fmla="*/ 0 w 401280"/>
                <a:gd name="connsiteY1" fmla="*/ 67103 h 999581"/>
                <a:gd name="connsiteX2" fmla="*/ 401280 w 401280"/>
                <a:gd name="connsiteY2" fmla="*/ 766463 h 999581"/>
                <a:gd name="connsiteX3" fmla="*/ 255454 w 401280"/>
                <a:gd name="connsiteY3" fmla="*/ 837610 h 999581"/>
                <a:gd name="connsiteX4" fmla="*/ 265040 w 401280"/>
                <a:gd name="connsiteY4" fmla="*/ 999581 h 999581"/>
                <a:gd name="connsiteX0" fmla="*/ 136733 w 272973"/>
                <a:gd name="connsiteY0" fmla="*/ 407290 h 407290"/>
                <a:gd name="connsiteX1" fmla="*/ 272973 w 272973"/>
                <a:gd name="connsiteY1" fmla="*/ 174172 h 407290"/>
                <a:gd name="connsiteX2" fmla="*/ 127147 w 272973"/>
                <a:gd name="connsiteY2" fmla="*/ 245319 h 407290"/>
                <a:gd name="connsiteX3" fmla="*/ 136733 w 272973"/>
                <a:gd name="connsiteY3" fmla="*/ 407290 h 407290"/>
                <a:gd name="connsiteX0" fmla="*/ 9586 w 145826"/>
                <a:gd name="connsiteY0" fmla="*/ 274094 h 274094"/>
                <a:gd name="connsiteX1" fmla="*/ 145826 w 145826"/>
                <a:gd name="connsiteY1" fmla="*/ 40976 h 274094"/>
                <a:gd name="connsiteX2" fmla="*/ 0 w 145826"/>
                <a:gd name="connsiteY2" fmla="*/ 112123 h 274094"/>
                <a:gd name="connsiteX3" fmla="*/ 9586 w 145826"/>
                <a:gd name="connsiteY3" fmla="*/ 274094 h 274094"/>
                <a:gd name="connsiteX0" fmla="*/ 9586 w 9586"/>
                <a:gd name="connsiteY0" fmla="*/ 161971 h 161971"/>
                <a:gd name="connsiteX1" fmla="*/ 0 w 9586"/>
                <a:gd name="connsiteY1" fmla="*/ 0 h 161971"/>
                <a:gd name="connsiteX2" fmla="*/ 9586 w 9586"/>
                <a:gd name="connsiteY2" fmla="*/ 161971 h 161971"/>
                <a:gd name="connsiteX0" fmla="*/ 10000 w 10000"/>
                <a:gd name="connsiteY0" fmla="*/ 10000 h 10000"/>
                <a:gd name="connsiteX1" fmla="*/ 0 w 10000"/>
                <a:gd name="connsiteY1" fmla="*/ 0 h 10000"/>
                <a:gd name="connsiteX2" fmla="*/ 10000 w 10000"/>
                <a:gd name="connsiteY2" fmla="*/ 10000 h 1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830180 w 830180"/>
                <a:gd name="connsiteY0" fmla="*/ 109407 h 109407"/>
                <a:gd name="connsiteX1" fmla="*/ 0 w 830180"/>
                <a:gd name="connsiteY1" fmla="*/ 0 h 109407"/>
                <a:gd name="connsiteX0" fmla="*/ 830180 w 830180"/>
                <a:gd name="connsiteY0" fmla="*/ 109407 h 147519"/>
                <a:gd name="connsiteX1" fmla="*/ 0 w 830180"/>
                <a:gd name="connsiteY1" fmla="*/ 0 h 147519"/>
                <a:gd name="connsiteX2" fmla="*/ 544958 w 830180"/>
                <a:gd name="connsiteY2" fmla="*/ 147519 h 147519"/>
                <a:gd name="connsiteX0" fmla="*/ 1127001 w 1127001"/>
                <a:gd name="connsiteY0" fmla="*/ 365462 h 403574"/>
                <a:gd name="connsiteX1" fmla="*/ 296821 w 1127001"/>
                <a:gd name="connsiteY1" fmla="*/ 256055 h 403574"/>
                <a:gd name="connsiteX2" fmla="*/ 841779 w 1127001"/>
                <a:gd name="connsiteY2" fmla="*/ 403574 h 403574"/>
                <a:gd name="connsiteX3" fmla="*/ 0 w 1127001"/>
                <a:gd name="connsiteY3" fmla="*/ 0 h 403574"/>
                <a:gd name="connsiteX0" fmla="*/ 1127001 w 1127001"/>
                <a:gd name="connsiteY0" fmla="*/ 365462 h 403574"/>
                <a:gd name="connsiteX1" fmla="*/ 841779 w 1127001"/>
                <a:gd name="connsiteY1" fmla="*/ 403574 h 403574"/>
                <a:gd name="connsiteX2" fmla="*/ 0 w 1127001"/>
                <a:gd name="connsiteY2" fmla="*/ 0 h 403574"/>
                <a:gd name="connsiteX0" fmla="*/ 1127001 w 1127001"/>
                <a:gd name="connsiteY0" fmla="*/ 732029 h 770141"/>
                <a:gd name="connsiteX1" fmla="*/ 841779 w 1127001"/>
                <a:gd name="connsiteY1" fmla="*/ 770141 h 770141"/>
                <a:gd name="connsiteX2" fmla="*/ 0 w 1127001"/>
                <a:gd name="connsiteY2" fmla="*/ 366567 h 770141"/>
                <a:gd name="connsiteX3" fmla="*/ 134193 w 1127001"/>
                <a:gd name="connsiteY3" fmla="*/ 0 h 770141"/>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7" fmla="*/ 819395 w 1127001"/>
                <a:gd name="connsiteY7" fmla="*/ 508156 h 7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001" h="787258">
                  <a:moveTo>
                    <a:pt x="1127001" y="749146"/>
                  </a:moveTo>
                  <a:cubicBezTo>
                    <a:pt x="1036131" y="773992"/>
                    <a:pt x="940495" y="787258"/>
                    <a:pt x="841779" y="787258"/>
                  </a:cubicBezTo>
                  <a:cubicBezTo>
                    <a:pt x="501609" y="787258"/>
                    <a:pt x="198009" y="629727"/>
                    <a:pt x="0" y="383684"/>
                  </a:cubicBezTo>
                  <a:lnTo>
                    <a:pt x="134193" y="17117"/>
                  </a:lnTo>
                  <a:lnTo>
                    <a:pt x="524175" y="0"/>
                  </a:lnTo>
                  <a:cubicBezTo>
                    <a:pt x="603129" y="85610"/>
                    <a:pt x="716227" y="139259"/>
                    <a:pt x="841780" y="139259"/>
                  </a:cubicBezTo>
                  <a:cubicBezTo>
                    <a:pt x="869730" y="139259"/>
                    <a:pt x="897062" y="136601"/>
                    <a:pt x="923538" y="131523"/>
                  </a:cubicBezTo>
                  <a:lnTo>
                    <a:pt x="819395" y="5081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Form 57">
              <a:extLst>
                <a:ext uri="{FF2B5EF4-FFF2-40B4-BE49-F238E27FC236}">
                  <a16:creationId xmlns:a16="http://schemas.microsoft.com/office/drawing/2014/main" id="{E3BABFCE-C86F-47B1-E2FE-20C626B83369}"/>
                </a:ext>
              </a:extLst>
            </p:cNvPr>
            <p:cNvSpPr/>
            <p:nvPr/>
          </p:nvSpPr>
          <p:spPr>
            <a:xfrm>
              <a:off x="3164091" y="2266782"/>
              <a:ext cx="704722" cy="1195247"/>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22" h="1195247">
                  <a:moveTo>
                    <a:pt x="180448" y="1195247"/>
                  </a:moveTo>
                  <a:cubicBezTo>
                    <a:pt x="66453" y="1024073"/>
                    <a:pt x="0" y="818561"/>
                    <a:pt x="0" y="597623"/>
                  </a:cubicBezTo>
                  <a:cubicBezTo>
                    <a:pt x="0" y="376685"/>
                    <a:pt x="66453" y="171174"/>
                    <a:pt x="180449" y="0"/>
                  </a:cubicBezTo>
                  <a:lnTo>
                    <a:pt x="570448" y="17035"/>
                  </a:lnTo>
                  <a:lnTo>
                    <a:pt x="704722" y="383586"/>
                  </a:lnTo>
                  <a:cubicBezTo>
                    <a:pt x="668631" y="446694"/>
                    <a:pt x="647999" y="519764"/>
                    <a:pt x="647999" y="597623"/>
                  </a:cubicBezTo>
                  <a:cubicBezTo>
                    <a:pt x="647999" y="675483"/>
                    <a:pt x="668631" y="748553"/>
                    <a:pt x="704722" y="811661"/>
                  </a:cubicBezTo>
                  <a:lnTo>
                    <a:pt x="314723" y="8286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Form 62">
              <a:extLst>
                <a:ext uri="{FF2B5EF4-FFF2-40B4-BE49-F238E27FC236}">
                  <a16:creationId xmlns:a16="http://schemas.microsoft.com/office/drawing/2014/main" id="{FBCDD315-AD45-2D3B-6594-F9A5749269F2}"/>
                </a:ext>
              </a:extLst>
            </p:cNvPr>
            <p:cNvSpPr/>
            <p:nvPr/>
          </p:nvSpPr>
          <p:spPr>
            <a:xfrm>
              <a:off x="3402311" y="1784406"/>
              <a:ext cx="1238063" cy="787260"/>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94628"/>
                <a:gd name="connsiteY0" fmla="*/ 0 h 1426452"/>
                <a:gd name="connsiteX1" fmla="*/ 94628 w 94628"/>
                <a:gd name="connsiteY1" fmla="*/ 1426452 h 1426452"/>
                <a:gd name="connsiteX0" fmla="*/ 0 w 841779"/>
                <a:gd name="connsiteY0" fmla="*/ 403575 h 1830027"/>
                <a:gd name="connsiteX1" fmla="*/ 94628 w 841779"/>
                <a:gd name="connsiteY1" fmla="*/ 1830027 h 1830027"/>
                <a:gd name="connsiteX2" fmla="*/ 841779 w 841779"/>
                <a:gd name="connsiteY2" fmla="*/ 0 h 1830027"/>
                <a:gd name="connsiteX0" fmla="*/ 0 w 1135245"/>
                <a:gd name="connsiteY0" fmla="*/ 403575 h 1830027"/>
                <a:gd name="connsiteX1" fmla="*/ 94628 w 1135245"/>
                <a:gd name="connsiteY1" fmla="*/ 1830027 h 1830027"/>
                <a:gd name="connsiteX2" fmla="*/ 841779 w 1135245"/>
                <a:gd name="connsiteY2" fmla="*/ 0 h 1830027"/>
                <a:gd name="connsiteX3" fmla="*/ 1135245 w 1135245"/>
                <a:gd name="connsiteY3" fmla="*/ 40403 h 1830027"/>
                <a:gd name="connsiteX0" fmla="*/ 0 w 1135245"/>
                <a:gd name="connsiteY0" fmla="*/ 403575 h 403575"/>
                <a:gd name="connsiteX1" fmla="*/ 841779 w 1135245"/>
                <a:gd name="connsiteY1" fmla="*/ 0 h 403575"/>
                <a:gd name="connsiteX2" fmla="*/ 1135245 w 1135245"/>
                <a:gd name="connsiteY2" fmla="*/ 40403 h 403575"/>
                <a:gd name="connsiteX0" fmla="*/ 0 w 1238063"/>
                <a:gd name="connsiteY0" fmla="*/ 403575 h 417172"/>
                <a:gd name="connsiteX1" fmla="*/ 841779 w 1238063"/>
                <a:gd name="connsiteY1" fmla="*/ 0 h 417172"/>
                <a:gd name="connsiteX2" fmla="*/ 1135245 w 1238063"/>
                <a:gd name="connsiteY2" fmla="*/ 40403 h 417172"/>
                <a:gd name="connsiteX3" fmla="*/ 1238063 w 1238063"/>
                <a:gd name="connsiteY3" fmla="*/ 417172 h 417172"/>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5" fmla="*/ 841779 w 1238063"/>
                <a:gd name="connsiteY5" fmla="*/ 648000 h 656991"/>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7" fmla="*/ 389982 w 1238063"/>
                <a:gd name="connsiteY7" fmla="*/ 420691 h 78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063" h="787260">
                  <a:moveTo>
                    <a:pt x="0" y="403575"/>
                  </a:moveTo>
                  <a:cubicBezTo>
                    <a:pt x="198009" y="157532"/>
                    <a:pt x="501609" y="0"/>
                    <a:pt x="841779" y="0"/>
                  </a:cubicBezTo>
                  <a:cubicBezTo>
                    <a:pt x="943485" y="1"/>
                    <a:pt x="1041922" y="14084"/>
                    <a:pt x="1135245" y="40403"/>
                  </a:cubicBezTo>
                  <a:lnTo>
                    <a:pt x="1238063" y="417172"/>
                  </a:lnTo>
                  <a:lnTo>
                    <a:pt x="929821" y="656991"/>
                  </a:lnTo>
                  <a:cubicBezTo>
                    <a:pt x="901393" y="651098"/>
                    <a:pt x="871946" y="648000"/>
                    <a:pt x="841779" y="648000"/>
                  </a:cubicBezTo>
                  <a:cubicBezTo>
                    <a:pt x="716226" y="648000"/>
                    <a:pt x="603128" y="701650"/>
                    <a:pt x="524174" y="787260"/>
                  </a:cubicBezTo>
                  <a:lnTo>
                    <a:pt x="389982" y="42069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Form 63">
              <a:extLst>
                <a:ext uri="{FF2B5EF4-FFF2-40B4-BE49-F238E27FC236}">
                  <a16:creationId xmlns:a16="http://schemas.microsoft.com/office/drawing/2014/main" id="{DA3B9B7A-1C08-7552-897E-546703B92142}"/>
                </a:ext>
              </a:extLst>
            </p:cNvPr>
            <p:cNvSpPr/>
            <p:nvPr/>
          </p:nvSpPr>
          <p:spPr>
            <a:xfrm>
              <a:off x="4426624" y="1856304"/>
              <a:ext cx="896310" cy="1175828"/>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135208 w 1135208"/>
                <a:gd name="connsiteY0" fmla="*/ 0 h 1758127"/>
                <a:gd name="connsiteX1" fmla="*/ 0 w 1135208"/>
                <a:gd name="connsiteY1" fmla="*/ 1758127 h 1758127"/>
                <a:gd name="connsiteX0" fmla="*/ 1135208 w 1825995"/>
                <a:gd name="connsiteY0" fmla="*/ 0 h 1758127"/>
                <a:gd name="connsiteX1" fmla="*/ 0 w 1825995"/>
                <a:gd name="connsiteY1" fmla="*/ 1758127 h 1758127"/>
                <a:gd name="connsiteX2" fmla="*/ 1825995 w 1825995"/>
                <a:gd name="connsiteY2" fmla="*/ 957734 h 1758127"/>
                <a:gd name="connsiteX0" fmla="*/ 0 w 690787"/>
                <a:gd name="connsiteY0" fmla="*/ 0 h 957734"/>
                <a:gd name="connsiteX1" fmla="*/ 690787 w 690787"/>
                <a:gd name="connsiteY1" fmla="*/ 957734 h 957734"/>
                <a:gd name="connsiteX0" fmla="*/ 0 w 690787"/>
                <a:gd name="connsiteY0" fmla="*/ 0 h 1175828"/>
                <a:gd name="connsiteX1" fmla="*/ 690787 w 690787"/>
                <a:gd name="connsiteY1" fmla="*/ 957734 h 1175828"/>
                <a:gd name="connsiteX2" fmla="*/ 367182 w 690787"/>
                <a:gd name="connsiteY2" fmla="*/ 1175828 h 1175828"/>
                <a:gd name="connsiteX0" fmla="*/ 0 w 690787"/>
                <a:gd name="connsiteY0" fmla="*/ 0 h 1175828"/>
                <a:gd name="connsiteX1" fmla="*/ 690787 w 690787"/>
                <a:gd name="connsiteY1" fmla="*/ 957734 h 1175828"/>
                <a:gd name="connsiteX2" fmla="*/ 367182 w 690787"/>
                <a:gd name="connsiteY2" fmla="*/ 1175828 h 1175828"/>
                <a:gd name="connsiteX3" fmla="*/ 41401 w 690787"/>
                <a:gd name="connsiteY3" fmla="*/ 960998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5" fmla="*/ 308258 w 896310"/>
                <a:gd name="connsiteY5" fmla="*/ 376753 h 11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10" h="1175828">
                  <a:moveTo>
                    <a:pt x="205523" y="0"/>
                  </a:moveTo>
                  <a:cubicBezTo>
                    <a:pt x="595279" y="150264"/>
                    <a:pt x="876191" y="520157"/>
                    <a:pt x="896310" y="957734"/>
                  </a:cubicBezTo>
                  <a:lnTo>
                    <a:pt x="572705" y="1175828"/>
                  </a:lnTo>
                  <a:lnTo>
                    <a:pt x="246924" y="960998"/>
                  </a:lnTo>
                  <a:cubicBezTo>
                    <a:pt x="230316" y="808063"/>
                    <a:pt x="133782" y="679001"/>
                    <a:pt x="0" y="616491"/>
                  </a:cubicBezTo>
                  <a:lnTo>
                    <a:pt x="308258" y="37675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fik 66">
            <a:extLst>
              <a:ext uri="{FF2B5EF4-FFF2-40B4-BE49-F238E27FC236}">
                <a16:creationId xmlns:a16="http://schemas.microsoft.com/office/drawing/2014/main" id="{9B1C8AB1-DE8B-6111-1B50-28BD3804FCAB}"/>
              </a:ext>
            </a:extLst>
          </p:cNvPr>
          <p:cNvPicPr>
            <a:picLocks noChangeAspect="1"/>
          </p:cNvPicPr>
          <p:nvPr/>
        </p:nvPicPr>
        <p:blipFill>
          <a:blip r:embed="rId12"/>
          <a:stretch>
            <a:fillRect/>
          </a:stretch>
        </p:blipFill>
        <p:spPr>
          <a:xfrm>
            <a:off x="3256224" y="4671279"/>
            <a:ext cx="2078411" cy="1402152"/>
          </a:xfrm>
          <a:prstGeom prst="rect">
            <a:avLst/>
          </a:prstGeom>
        </p:spPr>
      </p:pic>
      <p:pic>
        <p:nvPicPr>
          <p:cNvPr id="69" name="Grafik 68">
            <a:extLst>
              <a:ext uri="{FF2B5EF4-FFF2-40B4-BE49-F238E27FC236}">
                <a16:creationId xmlns:a16="http://schemas.microsoft.com/office/drawing/2014/main" id="{0190AD07-BD16-88FB-19BE-B06B73DB59A6}"/>
              </a:ext>
            </a:extLst>
          </p:cNvPr>
          <p:cNvPicPr>
            <a:picLocks noChangeAspect="1"/>
          </p:cNvPicPr>
          <p:nvPr/>
        </p:nvPicPr>
        <p:blipFill>
          <a:blip r:embed="rId13"/>
          <a:stretch>
            <a:fillRect/>
          </a:stretch>
        </p:blipFill>
        <p:spPr>
          <a:xfrm>
            <a:off x="693795" y="3814607"/>
            <a:ext cx="3652728" cy="538712"/>
          </a:xfrm>
          <a:prstGeom prst="rect">
            <a:avLst/>
          </a:prstGeom>
        </p:spPr>
      </p:pic>
      <p:sp>
        <p:nvSpPr>
          <p:cNvPr id="70" name="Textfeld 69">
            <a:extLst>
              <a:ext uri="{FF2B5EF4-FFF2-40B4-BE49-F238E27FC236}">
                <a16:creationId xmlns:a16="http://schemas.microsoft.com/office/drawing/2014/main" id="{5ABCC66C-3522-4574-EBBA-5BBE359E3F8A}"/>
              </a:ext>
            </a:extLst>
          </p:cNvPr>
          <p:cNvSpPr txBox="1"/>
          <p:nvPr/>
        </p:nvSpPr>
        <p:spPr>
          <a:xfrm>
            <a:off x="917970" y="5006114"/>
            <a:ext cx="2338254" cy="646331"/>
          </a:xfrm>
          <a:prstGeom prst="rect">
            <a:avLst/>
          </a:prstGeom>
          <a:noFill/>
        </p:spPr>
        <p:txBody>
          <a:bodyPr wrap="square" rtlCol="0">
            <a:spAutoFit/>
          </a:bodyPr>
          <a:lstStyle/>
          <a:p>
            <a:r>
              <a:rPr lang="de-DE" dirty="0"/>
              <a:t>Bearbeitung von Kreissegmenten</a:t>
            </a:r>
          </a:p>
        </p:txBody>
      </p:sp>
      <p:pic>
        <p:nvPicPr>
          <p:cNvPr id="104" name="Grafik 103">
            <a:extLst>
              <a:ext uri="{FF2B5EF4-FFF2-40B4-BE49-F238E27FC236}">
                <a16:creationId xmlns:a16="http://schemas.microsoft.com/office/drawing/2014/main" id="{CAAC1947-5C4C-25A0-3B91-E975499B6CEF}"/>
              </a:ext>
            </a:extLst>
          </p:cNvPr>
          <p:cNvPicPr>
            <a:picLocks noChangeAspect="1"/>
          </p:cNvPicPr>
          <p:nvPr/>
        </p:nvPicPr>
        <p:blipFill>
          <a:blip r:embed="rId14"/>
          <a:stretch>
            <a:fillRect/>
          </a:stretch>
        </p:blipFill>
        <p:spPr>
          <a:xfrm>
            <a:off x="6650412" y="3814607"/>
            <a:ext cx="3692803" cy="430031"/>
          </a:xfrm>
          <a:prstGeom prst="rect">
            <a:avLst/>
          </a:prstGeom>
        </p:spPr>
      </p:pic>
      <p:pic>
        <p:nvPicPr>
          <p:cNvPr id="121" name="Grafik 120">
            <a:extLst>
              <a:ext uri="{FF2B5EF4-FFF2-40B4-BE49-F238E27FC236}">
                <a16:creationId xmlns:a16="http://schemas.microsoft.com/office/drawing/2014/main" id="{41736675-C33E-F775-2CC2-F0875E4D6E83}"/>
              </a:ext>
            </a:extLst>
          </p:cNvPr>
          <p:cNvPicPr>
            <a:picLocks noChangeAspect="1"/>
          </p:cNvPicPr>
          <p:nvPr/>
        </p:nvPicPr>
        <p:blipFill>
          <a:blip r:embed="rId15"/>
          <a:stretch>
            <a:fillRect/>
          </a:stretch>
        </p:blipFill>
        <p:spPr>
          <a:xfrm>
            <a:off x="6522259" y="4649679"/>
            <a:ext cx="2199820" cy="1402152"/>
          </a:xfrm>
          <a:prstGeom prst="rect">
            <a:avLst/>
          </a:prstGeom>
        </p:spPr>
      </p:pic>
      <p:sp>
        <p:nvSpPr>
          <p:cNvPr id="122" name="Textfeld 121">
            <a:extLst>
              <a:ext uri="{FF2B5EF4-FFF2-40B4-BE49-F238E27FC236}">
                <a16:creationId xmlns:a16="http://schemas.microsoft.com/office/drawing/2014/main" id="{75FC6873-601F-6833-9626-39E0BC7CD28D}"/>
              </a:ext>
            </a:extLst>
          </p:cNvPr>
          <p:cNvSpPr txBox="1"/>
          <p:nvPr/>
        </p:nvSpPr>
        <p:spPr>
          <a:xfrm>
            <a:off x="9004324" y="5006114"/>
            <a:ext cx="2338254" cy="646331"/>
          </a:xfrm>
          <a:prstGeom prst="rect">
            <a:avLst/>
          </a:prstGeom>
          <a:noFill/>
        </p:spPr>
        <p:txBody>
          <a:bodyPr wrap="square" rtlCol="0">
            <a:spAutoFit/>
          </a:bodyPr>
          <a:lstStyle/>
          <a:p>
            <a:r>
              <a:rPr lang="de-DE" dirty="0"/>
              <a:t>Bearbeitung von Prozessen</a:t>
            </a:r>
          </a:p>
        </p:txBody>
      </p:sp>
      <p:sp>
        <p:nvSpPr>
          <p:cNvPr id="131" name="Rechteck 130">
            <a:extLst>
              <a:ext uri="{FF2B5EF4-FFF2-40B4-BE49-F238E27FC236}">
                <a16:creationId xmlns:a16="http://schemas.microsoft.com/office/drawing/2014/main" id="{500D1058-3CAF-656F-3957-CB9A888566AB}"/>
              </a:ext>
            </a:extLst>
          </p:cNvPr>
          <p:cNvSpPr/>
          <p:nvPr/>
        </p:nvSpPr>
        <p:spPr>
          <a:xfrm>
            <a:off x="2113730" y="404145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Rechteck 131">
            <a:extLst>
              <a:ext uri="{FF2B5EF4-FFF2-40B4-BE49-F238E27FC236}">
                <a16:creationId xmlns:a16="http://schemas.microsoft.com/office/drawing/2014/main" id="{F7652506-5990-60B1-C03C-EE5DE1C2830F}"/>
              </a:ext>
            </a:extLst>
          </p:cNvPr>
          <p:cNvSpPr/>
          <p:nvPr/>
        </p:nvSpPr>
        <p:spPr>
          <a:xfrm>
            <a:off x="3611447"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45" name="Gruppieren 144">
            <a:extLst>
              <a:ext uri="{FF2B5EF4-FFF2-40B4-BE49-F238E27FC236}">
                <a16:creationId xmlns:a16="http://schemas.microsoft.com/office/drawing/2014/main" id="{A9510CDB-B169-D913-94A2-31B68837BF62}"/>
              </a:ext>
            </a:extLst>
          </p:cNvPr>
          <p:cNvGrpSpPr/>
          <p:nvPr/>
        </p:nvGrpSpPr>
        <p:grpSpPr>
          <a:xfrm>
            <a:off x="6504857" y="1879286"/>
            <a:ext cx="1912551" cy="973160"/>
            <a:chOff x="5703358" y="2146946"/>
            <a:chExt cx="3577199" cy="1820180"/>
          </a:xfrm>
        </p:grpSpPr>
        <p:grpSp>
          <p:nvGrpSpPr>
            <p:cNvPr id="133" name="[BKT] Process 80">
              <a:extLst>
                <a:ext uri="{FF2B5EF4-FFF2-40B4-BE49-F238E27FC236}">
                  <a16:creationId xmlns:a16="http://schemas.microsoft.com/office/drawing/2014/main" id="{4DB9AF81-F64E-3F76-0E30-8E4A4F8C6D1C}"/>
                </a:ext>
              </a:extLst>
            </p:cNvPr>
            <p:cNvGrpSpPr/>
            <p:nvPr>
              <p:custDataLst>
                <p:tags r:id="rId6"/>
              </p:custDataLst>
            </p:nvPr>
          </p:nvGrpSpPr>
          <p:grpSpPr>
            <a:xfrm>
              <a:off x="5703358" y="2146946"/>
              <a:ext cx="3577199" cy="613701"/>
              <a:chOff x="838200" y="1825625"/>
              <a:chExt cx="10515597" cy="720000"/>
            </a:xfrm>
          </p:grpSpPr>
          <p:sp>
            <p:nvSpPr>
              <p:cNvPr id="134" name="Pfeil: Fünfeck 133">
                <a:extLst>
                  <a:ext uri="{FF2B5EF4-FFF2-40B4-BE49-F238E27FC236}">
                    <a16:creationId xmlns:a16="http://schemas.microsoft.com/office/drawing/2014/main" id="{87192E95-DBD1-A42E-FE7E-197F5D0F7A50}"/>
                  </a:ext>
                </a:extLst>
              </p:cNvPr>
              <p:cNvSpPr/>
              <p:nvPr/>
            </p:nvSpPr>
            <p:spPr>
              <a:xfrm>
                <a:off x="838200" y="1825625"/>
                <a:ext cx="3577197" cy="720000"/>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feil: Chevron 134">
                <a:extLst>
                  <a:ext uri="{FF2B5EF4-FFF2-40B4-BE49-F238E27FC236}">
                    <a16:creationId xmlns:a16="http://schemas.microsoft.com/office/drawing/2014/main" id="{7C35C6DA-A3F0-B260-CBED-E3AC1B8F2826}"/>
                  </a:ext>
                </a:extLst>
              </p:cNvPr>
              <p:cNvSpPr/>
              <p:nvPr/>
            </p:nvSpPr>
            <p:spPr>
              <a:xfrm>
                <a:off x="4307399"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Pfeil: Chevron 135">
                <a:extLst>
                  <a:ext uri="{FF2B5EF4-FFF2-40B4-BE49-F238E27FC236}">
                    <a16:creationId xmlns:a16="http://schemas.microsoft.com/office/drawing/2014/main" id="{05EA655C-46D9-4E81-7958-D8308BA12AE9}"/>
                  </a:ext>
                </a:extLst>
              </p:cNvPr>
              <p:cNvSpPr/>
              <p:nvPr/>
            </p:nvSpPr>
            <p:spPr>
              <a:xfrm>
                <a:off x="7776600"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BKT] Process-Row 80.84">
              <a:extLst>
                <a:ext uri="{FF2B5EF4-FFF2-40B4-BE49-F238E27FC236}">
                  <a16:creationId xmlns:a16="http://schemas.microsoft.com/office/drawing/2014/main" id="{BB20BD69-5C40-751A-5400-711211DF3A7E}"/>
                </a:ext>
              </a:extLst>
            </p:cNvPr>
            <p:cNvGrpSpPr>
              <a:grpSpLocks/>
            </p:cNvGrpSpPr>
            <p:nvPr>
              <p:custDataLst>
                <p:tags r:id="rId7"/>
              </p:custDataLst>
            </p:nvPr>
          </p:nvGrpSpPr>
          <p:grpSpPr>
            <a:xfrm>
              <a:off x="5703359" y="2832649"/>
              <a:ext cx="3423774" cy="538712"/>
              <a:chOff x="7776601" y="2617625"/>
              <a:chExt cx="3423774" cy="1743669"/>
            </a:xfrm>
          </p:grpSpPr>
          <p:sp>
            <p:nvSpPr>
              <p:cNvPr id="138" name="Rechteck 137">
                <a:extLst>
                  <a:ext uri="{FF2B5EF4-FFF2-40B4-BE49-F238E27FC236}">
                    <a16:creationId xmlns:a16="http://schemas.microsoft.com/office/drawing/2014/main" id="{1C0AB848-3A00-563B-D4F1-32A3A9DC4269}"/>
                  </a:ext>
                </a:extLst>
              </p:cNvPr>
              <p:cNvSpPr/>
              <p:nvPr/>
            </p:nvSpPr>
            <p:spPr>
              <a:xfrm>
                <a:off x="7776601"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hteck 138">
                <a:extLst>
                  <a:ext uri="{FF2B5EF4-FFF2-40B4-BE49-F238E27FC236}">
                    <a16:creationId xmlns:a16="http://schemas.microsoft.com/office/drawing/2014/main" id="{BE47486F-3C28-8991-36EB-B0941701746B}"/>
                  </a:ext>
                </a:extLst>
              </p:cNvPr>
              <p:cNvSpPr/>
              <p:nvPr/>
            </p:nvSpPr>
            <p:spPr>
              <a:xfrm>
                <a:off x="8956753"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7CF1F793-F7E3-45CD-2974-773544E69B8F}"/>
                  </a:ext>
                </a:extLst>
              </p:cNvPr>
              <p:cNvSpPr/>
              <p:nvPr/>
            </p:nvSpPr>
            <p:spPr>
              <a:xfrm>
                <a:off x="10136908"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BKT] Process-Row 80.88">
              <a:extLst>
                <a:ext uri="{FF2B5EF4-FFF2-40B4-BE49-F238E27FC236}">
                  <a16:creationId xmlns:a16="http://schemas.microsoft.com/office/drawing/2014/main" id="{D09D6EE0-3547-875F-9E38-E36C1682CFF6}"/>
                </a:ext>
              </a:extLst>
            </p:cNvPr>
            <p:cNvGrpSpPr>
              <a:grpSpLocks/>
            </p:cNvGrpSpPr>
            <p:nvPr>
              <p:custDataLst>
                <p:tags r:id="rId8"/>
              </p:custDataLst>
            </p:nvPr>
          </p:nvGrpSpPr>
          <p:grpSpPr>
            <a:xfrm>
              <a:off x="5703359" y="3428414"/>
              <a:ext cx="3423774" cy="538712"/>
              <a:chOff x="7776601" y="4433294"/>
              <a:chExt cx="3423774" cy="1743669"/>
            </a:xfrm>
          </p:grpSpPr>
          <p:sp>
            <p:nvSpPr>
              <p:cNvPr id="142" name="Rechteck 141">
                <a:extLst>
                  <a:ext uri="{FF2B5EF4-FFF2-40B4-BE49-F238E27FC236}">
                    <a16:creationId xmlns:a16="http://schemas.microsoft.com/office/drawing/2014/main" id="{A5820C9E-7030-C990-265F-02C87A651E3E}"/>
                  </a:ext>
                </a:extLst>
              </p:cNvPr>
              <p:cNvSpPr/>
              <p:nvPr/>
            </p:nvSpPr>
            <p:spPr>
              <a:xfrm>
                <a:off x="7776601"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hteck 142">
                <a:extLst>
                  <a:ext uri="{FF2B5EF4-FFF2-40B4-BE49-F238E27FC236}">
                    <a16:creationId xmlns:a16="http://schemas.microsoft.com/office/drawing/2014/main" id="{23DE3148-EF4D-28FA-988A-76118EA37CC9}"/>
                  </a:ext>
                </a:extLst>
              </p:cNvPr>
              <p:cNvSpPr/>
              <p:nvPr/>
            </p:nvSpPr>
            <p:spPr>
              <a:xfrm>
                <a:off x="8956753"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939DD635-1A33-3FA6-71DE-3C7F9789BAD0}"/>
                  </a:ext>
                </a:extLst>
              </p:cNvPr>
              <p:cNvSpPr/>
              <p:nvPr/>
            </p:nvSpPr>
            <p:spPr>
              <a:xfrm>
                <a:off x="10136908"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uppieren 161">
            <a:extLst>
              <a:ext uri="{FF2B5EF4-FFF2-40B4-BE49-F238E27FC236}">
                <a16:creationId xmlns:a16="http://schemas.microsoft.com/office/drawing/2014/main" id="{5FC7BCA3-95E4-A552-629C-C4A4865D9D77}"/>
              </a:ext>
            </a:extLst>
          </p:cNvPr>
          <p:cNvGrpSpPr/>
          <p:nvPr/>
        </p:nvGrpSpPr>
        <p:grpSpPr>
          <a:xfrm>
            <a:off x="8836150" y="2176090"/>
            <a:ext cx="2506428" cy="1275341"/>
            <a:chOff x="5550958" y="1994546"/>
            <a:chExt cx="3577199" cy="1820180"/>
          </a:xfrm>
        </p:grpSpPr>
        <p:grpSp>
          <p:nvGrpSpPr>
            <p:cNvPr id="152" name="[BKT] Process 80">
              <a:extLst>
                <a:ext uri="{FF2B5EF4-FFF2-40B4-BE49-F238E27FC236}">
                  <a16:creationId xmlns:a16="http://schemas.microsoft.com/office/drawing/2014/main" id="{AD1DF533-752D-FF34-5D33-A13A76E667F0}"/>
                </a:ext>
              </a:extLst>
            </p:cNvPr>
            <p:cNvGrpSpPr>
              <a:grpSpLocks/>
            </p:cNvGrpSpPr>
            <p:nvPr>
              <p:custDataLst>
                <p:tags r:id="rId2"/>
              </p:custDataLst>
            </p:nvPr>
          </p:nvGrpSpPr>
          <p:grpSpPr>
            <a:xfrm>
              <a:off x="5550958" y="1994546"/>
              <a:ext cx="3577199" cy="541701"/>
              <a:chOff x="5550958" y="1994546"/>
              <a:chExt cx="3577199" cy="541701"/>
            </a:xfrm>
          </p:grpSpPr>
          <p:sp>
            <p:nvSpPr>
              <p:cNvPr id="77" name="Pfeil: Fünfeck 76">
                <a:extLst>
                  <a:ext uri="{FF2B5EF4-FFF2-40B4-BE49-F238E27FC236}">
                    <a16:creationId xmlns:a16="http://schemas.microsoft.com/office/drawing/2014/main" id="{D85C202F-0BA5-B73E-88CB-E7F83CD673B5}"/>
                  </a:ext>
                </a:extLst>
              </p:cNvPr>
              <p:cNvSpPr/>
              <p:nvPr/>
            </p:nvSpPr>
            <p:spPr>
              <a:xfrm>
                <a:off x="5550958" y="1994546"/>
                <a:ext cx="672830" cy="541701"/>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feil: Chevron 77">
                <a:extLst>
                  <a:ext uri="{FF2B5EF4-FFF2-40B4-BE49-F238E27FC236}">
                    <a16:creationId xmlns:a16="http://schemas.microsoft.com/office/drawing/2014/main" id="{1A44E818-3AD5-085B-4A13-2B06A9E95797}"/>
                  </a:ext>
                </a:extLst>
              </p:cNvPr>
              <p:cNvSpPr/>
              <p:nvPr/>
            </p:nvSpPr>
            <p:spPr>
              <a:xfrm>
                <a:off x="6277050"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Pfeil: Chevron 78">
                <a:extLst>
                  <a:ext uri="{FF2B5EF4-FFF2-40B4-BE49-F238E27FC236}">
                    <a16:creationId xmlns:a16="http://schemas.microsoft.com/office/drawing/2014/main" id="{355649CC-65F9-7C68-DA11-1F9C16802E04}"/>
                  </a:ext>
                </a:extLst>
              </p:cNvPr>
              <p:cNvSpPr/>
              <p:nvPr/>
            </p:nvSpPr>
            <p:spPr>
              <a:xfrm>
                <a:off x="7003142"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Pfeil: Chevron 149">
                <a:extLst>
                  <a:ext uri="{FF2B5EF4-FFF2-40B4-BE49-F238E27FC236}">
                    <a16:creationId xmlns:a16="http://schemas.microsoft.com/office/drawing/2014/main" id="{21C4F1CC-8495-FD1F-C319-4A85C70B2673}"/>
                  </a:ext>
                </a:extLst>
              </p:cNvPr>
              <p:cNvSpPr/>
              <p:nvPr/>
            </p:nvSpPr>
            <p:spPr>
              <a:xfrm>
                <a:off x="7729234"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Pfeil: Chevron 150">
                <a:extLst>
                  <a:ext uri="{FF2B5EF4-FFF2-40B4-BE49-F238E27FC236}">
                    <a16:creationId xmlns:a16="http://schemas.microsoft.com/office/drawing/2014/main" id="{EC29A321-B780-72F7-FA49-34AE6A7C7E75}"/>
                  </a:ext>
                </a:extLst>
              </p:cNvPr>
              <p:cNvSpPr/>
              <p:nvPr/>
            </p:nvSpPr>
            <p:spPr>
              <a:xfrm>
                <a:off x="8455327"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5" name="[BKT] Process-Row 80.84">
              <a:extLst>
                <a:ext uri="{FF2B5EF4-FFF2-40B4-BE49-F238E27FC236}">
                  <a16:creationId xmlns:a16="http://schemas.microsoft.com/office/drawing/2014/main" id="{CFB64608-9417-B1FC-0305-E9D4281FB990}"/>
                </a:ext>
              </a:extLst>
            </p:cNvPr>
            <p:cNvGrpSpPr>
              <a:grpSpLocks/>
            </p:cNvGrpSpPr>
            <p:nvPr>
              <p:custDataLst>
                <p:tags r:id="rId3"/>
              </p:custDataLst>
            </p:nvPr>
          </p:nvGrpSpPr>
          <p:grpSpPr>
            <a:xfrm>
              <a:off x="5550958" y="2724935"/>
              <a:ext cx="3441774" cy="237472"/>
              <a:chOff x="5550958" y="2724935"/>
              <a:chExt cx="3441774" cy="237472"/>
            </a:xfrm>
          </p:grpSpPr>
          <p:sp>
            <p:nvSpPr>
              <p:cNvPr id="81" name="Rechteck 80">
                <a:extLst>
                  <a:ext uri="{FF2B5EF4-FFF2-40B4-BE49-F238E27FC236}">
                    <a16:creationId xmlns:a16="http://schemas.microsoft.com/office/drawing/2014/main" id="{07D1E420-0184-0C8B-1C8C-A3D3B5B1211C}"/>
                  </a:ext>
                </a:extLst>
              </p:cNvPr>
              <p:cNvSpPr/>
              <p:nvPr/>
            </p:nvSpPr>
            <p:spPr>
              <a:xfrm>
                <a:off x="5550958"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a:extLst>
                  <a:ext uri="{FF2B5EF4-FFF2-40B4-BE49-F238E27FC236}">
                    <a16:creationId xmlns:a16="http://schemas.microsoft.com/office/drawing/2014/main" id="{14ACA0D1-0E54-AB3A-2307-E8E55817EFEE}"/>
                  </a:ext>
                </a:extLst>
              </p:cNvPr>
              <p:cNvSpPr/>
              <p:nvPr/>
            </p:nvSpPr>
            <p:spPr>
              <a:xfrm>
                <a:off x="6277050"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a:extLst>
                  <a:ext uri="{FF2B5EF4-FFF2-40B4-BE49-F238E27FC236}">
                    <a16:creationId xmlns:a16="http://schemas.microsoft.com/office/drawing/2014/main" id="{3ED8A9F1-B1E3-789D-1100-92D6B29BEF5D}"/>
                  </a:ext>
                </a:extLst>
              </p:cNvPr>
              <p:cNvSpPr/>
              <p:nvPr/>
            </p:nvSpPr>
            <p:spPr>
              <a:xfrm>
                <a:off x="7003142"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hteck 152">
                <a:extLst>
                  <a:ext uri="{FF2B5EF4-FFF2-40B4-BE49-F238E27FC236}">
                    <a16:creationId xmlns:a16="http://schemas.microsoft.com/office/drawing/2014/main" id="{5DD13EDE-E1C3-CAAB-CF1F-4C7E9C4BB5F7}"/>
                  </a:ext>
                </a:extLst>
              </p:cNvPr>
              <p:cNvSpPr/>
              <p:nvPr/>
            </p:nvSpPr>
            <p:spPr>
              <a:xfrm>
                <a:off x="7729234"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hteck 153">
                <a:extLst>
                  <a:ext uri="{FF2B5EF4-FFF2-40B4-BE49-F238E27FC236}">
                    <a16:creationId xmlns:a16="http://schemas.microsoft.com/office/drawing/2014/main" id="{91B4DC6C-7117-4126-A097-A4EFA76DEC3F}"/>
                  </a:ext>
                </a:extLst>
              </p:cNvPr>
              <p:cNvSpPr/>
              <p:nvPr/>
            </p:nvSpPr>
            <p:spPr>
              <a:xfrm>
                <a:off x="8455327"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BKT] Process-Row 80.88">
              <a:extLst>
                <a:ext uri="{FF2B5EF4-FFF2-40B4-BE49-F238E27FC236}">
                  <a16:creationId xmlns:a16="http://schemas.microsoft.com/office/drawing/2014/main" id="{40251E3A-9168-B533-6BE9-EA938474CB37}"/>
                </a:ext>
              </a:extLst>
            </p:cNvPr>
            <p:cNvGrpSpPr>
              <a:grpSpLocks/>
            </p:cNvGrpSpPr>
            <p:nvPr>
              <p:custDataLst>
                <p:tags r:id="rId4"/>
              </p:custDataLst>
            </p:nvPr>
          </p:nvGrpSpPr>
          <p:grpSpPr>
            <a:xfrm>
              <a:off x="5550958" y="3151094"/>
              <a:ext cx="3441774" cy="237472"/>
              <a:chOff x="5550958" y="3151094"/>
              <a:chExt cx="3441774" cy="237472"/>
            </a:xfrm>
          </p:grpSpPr>
          <p:sp>
            <p:nvSpPr>
              <p:cNvPr id="85" name="Rechteck 84">
                <a:extLst>
                  <a:ext uri="{FF2B5EF4-FFF2-40B4-BE49-F238E27FC236}">
                    <a16:creationId xmlns:a16="http://schemas.microsoft.com/office/drawing/2014/main" id="{8A1B76D6-C537-7988-0C92-EC99B5E75F4A}"/>
                  </a:ext>
                </a:extLst>
              </p:cNvPr>
              <p:cNvSpPr/>
              <p:nvPr/>
            </p:nvSpPr>
            <p:spPr>
              <a:xfrm>
                <a:off x="5550958"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069E7F3E-A4CE-1C37-26DF-F7EFD0BA05B1}"/>
                  </a:ext>
                </a:extLst>
              </p:cNvPr>
              <p:cNvSpPr/>
              <p:nvPr/>
            </p:nvSpPr>
            <p:spPr>
              <a:xfrm>
                <a:off x="6277050"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a:extLst>
                  <a:ext uri="{FF2B5EF4-FFF2-40B4-BE49-F238E27FC236}">
                    <a16:creationId xmlns:a16="http://schemas.microsoft.com/office/drawing/2014/main" id="{ED4E6B84-9743-5DF4-845B-9DCDE9D01DAB}"/>
                  </a:ext>
                </a:extLst>
              </p:cNvPr>
              <p:cNvSpPr/>
              <p:nvPr/>
            </p:nvSpPr>
            <p:spPr>
              <a:xfrm>
                <a:off x="7003142"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hteck 155">
                <a:extLst>
                  <a:ext uri="{FF2B5EF4-FFF2-40B4-BE49-F238E27FC236}">
                    <a16:creationId xmlns:a16="http://schemas.microsoft.com/office/drawing/2014/main" id="{087ABA79-7D4F-D956-B4F8-B9144CC05CE1}"/>
                  </a:ext>
                </a:extLst>
              </p:cNvPr>
              <p:cNvSpPr/>
              <p:nvPr/>
            </p:nvSpPr>
            <p:spPr>
              <a:xfrm>
                <a:off x="7729234"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hteck 156">
                <a:extLst>
                  <a:ext uri="{FF2B5EF4-FFF2-40B4-BE49-F238E27FC236}">
                    <a16:creationId xmlns:a16="http://schemas.microsoft.com/office/drawing/2014/main" id="{842241C9-AC87-862E-E9CC-3D4320AEC793}"/>
                  </a:ext>
                </a:extLst>
              </p:cNvPr>
              <p:cNvSpPr/>
              <p:nvPr/>
            </p:nvSpPr>
            <p:spPr>
              <a:xfrm>
                <a:off x="8455327"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BKT] Process-Row 80.146">
              <a:extLst>
                <a:ext uri="{FF2B5EF4-FFF2-40B4-BE49-F238E27FC236}">
                  <a16:creationId xmlns:a16="http://schemas.microsoft.com/office/drawing/2014/main" id="{A4708F8B-866B-78EA-14CE-FE008B8EFECB}"/>
                </a:ext>
              </a:extLst>
            </p:cNvPr>
            <p:cNvGrpSpPr>
              <a:grpSpLocks/>
            </p:cNvGrpSpPr>
            <p:nvPr>
              <p:custDataLst>
                <p:tags r:id="rId5"/>
              </p:custDataLst>
            </p:nvPr>
          </p:nvGrpSpPr>
          <p:grpSpPr>
            <a:xfrm>
              <a:off x="5550958" y="3577254"/>
              <a:ext cx="3441774" cy="237472"/>
              <a:chOff x="5550958" y="3577254"/>
              <a:chExt cx="3441774" cy="237472"/>
            </a:xfrm>
          </p:grpSpPr>
          <p:sp>
            <p:nvSpPr>
              <p:cNvPr id="147" name="Rechteck 146">
                <a:extLst>
                  <a:ext uri="{FF2B5EF4-FFF2-40B4-BE49-F238E27FC236}">
                    <a16:creationId xmlns:a16="http://schemas.microsoft.com/office/drawing/2014/main" id="{865B93EB-324C-A5DD-4518-8A8FCD0C5E5D}"/>
                  </a:ext>
                </a:extLst>
              </p:cNvPr>
              <p:cNvSpPr/>
              <p:nvPr/>
            </p:nvSpPr>
            <p:spPr>
              <a:xfrm>
                <a:off x="5550958"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hteck 147">
                <a:extLst>
                  <a:ext uri="{FF2B5EF4-FFF2-40B4-BE49-F238E27FC236}">
                    <a16:creationId xmlns:a16="http://schemas.microsoft.com/office/drawing/2014/main" id="{2F81635C-20DE-41E4-D8AC-7BBDBE58A894}"/>
                  </a:ext>
                </a:extLst>
              </p:cNvPr>
              <p:cNvSpPr/>
              <p:nvPr/>
            </p:nvSpPr>
            <p:spPr>
              <a:xfrm>
                <a:off x="6277050"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hteck 148">
                <a:extLst>
                  <a:ext uri="{FF2B5EF4-FFF2-40B4-BE49-F238E27FC236}">
                    <a16:creationId xmlns:a16="http://schemas.microsoft.com/office/drawing/2014/main" id="{1196368D-6C42-B653-CE2E-DB9AA58A4412}"/>
                  </a:ext>
                </a:extLst>
              </p:cNvPr>
              <p:cNvSpPr/>
              <p:nvPr/>
            </p:nvSpPr>
            <p:spPr>
              <a:xfrm>
                <a:off x="7003142"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a:extLst>
                  <a:ext uri="{FF2B5EF4-FFF2-40B4-BE49-F238E27FC236}">
                    <a16:creationId xmlns:a16="http://schemas.microsoft.com/office/drawing/2014/main" id="{704BF199-DE41-A23A-7C2B-84D5934EF5AB}"/>
                  </a:ext>
                </a:extLst>
              </p:cNvPr>
              <p:cNvSpPr/>
              <p:nvPr/>
            </p:nvSpPr>
            <p:spPr>
              <a:xfrm>
                <a:off x="7729234"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hteck 159">
                <a:extLst>
                  <a:ext uri="{FF2B5EF4-FFF2-40B4-BE49-F238E27FC236}">
                    <a16:creationId xmlns:a16="http://schemas.microsoft.com/office/drawing/2014/main" id="{79533633-EA84-7983-B7CE-2FFF91CE9308}"/>
                  </a:ext>
                </a:extLst>
              </p:cNvPr>
              <p:cNvSpPr/>
              <p:nvPr/>
            </p:nvSpPr>
            <p:spPr>
              <a:xfrm>
                <a:off x="8455327"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3" name="Rechteck 162">
            <a:extLst>
              <a:ext uri="{FF2B5EF4-FFF2-40B4-BE49-F238E27FC236}">
                <a16:creationId xmlns:a16="http://schemas.microsoft.com/office/drawing/2014/main" id="{9E97827B-7052-8F32-604B-8D8EC200A891}"/>
              </a:ext>
            </a:extLst>
          </p:cNvPr>
          <p:cNvSpPr/>
          <p:nvPr/>
        </p:nvSpPr>
        <p:spPr>
          <a:xfrm>
            <a:off x="8248347" y="4067056"/>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4" name="Rechteck 163">
            <a:extLst>
              <a:ext uri="{FF2B5EF4-FFF2-40B4-BE49-F238E27FC236}">
                <a16:creationId xmlns:a16="http://schemas.microsoft.com/office/drawing/2014/main" id="{8A5D36AF-EAAB-3A43-560A-53BE6CDE9A73}"/>
              </a:ext>
            </a:extLst>
          </p:cNvPr>
          <p:cNvSpPr/>
          <p:nvPr/>
        </p:nvSpPr>
        <p:spPr>
          <a:xfrm>
            <a:off x="7025461"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0892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kt 42" hidden="1">
            <a:extLst>
              <a:ext uri="{FF2B5EF4-FFF2-40B4-BE49-F238E27FC236}">
                <a16:creationId xmlns:a16="http://schemas.microsoft.com/office/drawing/2014/main" id="{2CC9F96B-7C82-C8D1-B243-D659990C2965}"/>
              </a:ext>
            </a:extLst>
          </p:cNvPr>
          <p:cNvGraphicFramePr>
            <a:graphicFrameLocks noChangeAspect="1"/>
          </p:cNvGraphicFramePr>
          <p:nvPr>
            <p:custDataLst>
              <p:tags r:id="rId1"/>
            </p:custDataLst>
            <p:extLst>
              <p:ext uri="{D42A27DB-BD31-4B8C-83A1-F6EECF244321}">
                <p14:modId xmlns:p14="http://schemas.microsoft.com/office/powerpoint/2010/main" val="3488086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D2D791-6196-853B-DA07-5F87E5ED9ED7}"/>
              </a:ext>
            </a:extLst>
          </p:cNvPr>
          <p:cNvSpPr>
            <a:spLocks noGrp="1"/>
          </p:cNvSpPr>
          <p:nvPr>
            <p:ph type="title"/>
          </p:nvPr>
        </p:nvSpPr>
        <p:spPr/>
        <p:txBody>
          <a:bodyPr vert="horz"/>
          <a:lstStyle/>
          <a:p>
            <a:r>
              <a:rPr lang="de-DE" dirty="0"/>
              <a:t>Small </a:t>
            </a:r>
            <a:r>
              <a:rPr lang="de-DE" dirty="0" err="1"/>
              <a:t>Improvements</a:t>
            </a:r>
            <a:endParaRPr lang="en-US" dirty="0"/>
          </a:p>
        </p:txBody>
      </p:sp>
      <p:sp>
        <p:nvSpPr>
          <p:cNvPr id="3" name="Textfeld 2">
            <a:extLst>
              <a:ext uri="{FF2B5EF4-FFF2-40B4-BE49-F238E27FC236}">
                <a16:creationId xmlns:a16="http://schemas.microsoft.com/office/drawing/2014/main" id="{165679B8-0150-19A5-94D6-F43D350B94C5}"/>
              </a:ext>
            </a:extLst>
          </p:cNvPr>
          <p:cNvSpPr txBox="1"/>
          <p:nvPr/>
        </p:nvSpPr>
        <p:spPr>
          <a:xfrm>
            <a:off x="434736" y="3565620"/>
            <a:ext cx="2338254" cy="646331"/>
          </a:xfrm>
          <a:prstGeom prst="rect">
            <a:avLst/>
          </a:prstGeom>
          <a:noFill/>
        </p:spPr>
        <p:txBody>
          <a:bodyPr wrap="square" rtlCol="0">
            <a:spAutoFit/>
          </a:bodyPr>
          <a:lstStyle/>
          <a:p>
            <a:r>
              <a:rPr lang="de-DE" dirty="0"/>
              <a:t>Font </a:t>
            </a:r>
            <a:r>
              <a:rPr lang="de-DE" dirty="0" err="1"/>
              <a:t>Awesome</a:t>
            </a:r>
            <a:r>
              <a:rPr lang="de-DE" dirty="0"/>
              <a:t> 6 Icons Support</a:t>
            </a:r>
          </a:p>
        </p:txBody>
      </p:sp>
      <p:pic>
        <p:nvPicPr>
          <p:cNvPr id="5" name="Grafik 4">
            <a:extLst>
              <a:ext uri="{FF2B5EF4-FFF2-40B4-BE49-F238E27FC236}">
                <a16:creationId xmlns:a16="http://schemas.microsoft.com/office/drawing/2014/main" id="{5D895EED-803B-0D38-AB3A-34DB18AB2DB5}"/>
              </a:ext>
            </a:extLst>
          </p:cNvPr>
          <p:cNvPicPr>
            <a:picLocks noChangeAspect="1"/>
          </p:cNvPicPr>
          <p:nvPr/>
        </p:nvPicPr>
        <p:blipFill>
          <a:blip r:embed="rId5"/>
          <a:stretch>
            <a:fillRect/>
          </a:stretch>
        </p:blipFill>
        <p:spPr>
          <a:xfrm>
            <a:off x="634640" y="1897214"/>
            <a:ext cx="1686160" cy="1562318"/>
          </a:xfrm>
          <a:prstGeom prst="rect">
            <a:avLst/>
          </a:prstGeom>
        </p:spPr>
      </p:pic>
      <p:pic>
        <p:nvPicPr>
          <p:cNvPr id="9" name="Grafik 8">
            <a:extLst>
              <a:ext uri="{FF2B5EF4-FFF2-40B4-BE49-F238E27FC236}">
                <a16:creationId xmlns:a16="http://schemas.microsoft.com/office/drawing/2014/main" id="{E1758A4A-DF60-B265-CC32-C5EE17102BEB}"/>
              </a:ext>
            </a:extLst>
          </p:cNvPr>
          <p:cNvPicPr>
            <a:picLocks noChangeAspect="1"/>
          </p:cNvPicPr>
          <p:nvPr/>
        </p:nvPicPr>
        <p:blipFill>
          <a:blip r:embed="rId6"/>
          <a:stretch>
            <a:fillRect/>
          </a:stretch>
        </p:blipFill>
        <p:spPr>
          <a:xfrm>
            <a:off x="3632125" y="2120069"/>
            <a:ext cx="2106505" cy="553474"/>
          </a:xfrm>
          <a:prstGeom prst="rect">
            <a:avLst/>
          </a:prstGeom>
        </p:spPr>
      </p:pic>
      <p:pic>
        <p:nvPicPr>
          <p:cNvPr id="10" name="Grafik 9">
            <a:extLst>
              <a:ext uri="{FF2B5EF4-FFF2-40B4-BE49-F238E27FC236}">
                <a16:creationId xmlns:a16="http://schemas.microsoft.com/office/drawing/2014/main" id="{D1E5469E-4503-7473-F122-C50BA4B3820F}"/>
              </a:ext>
            </a:extLst>
          </p:cNvPr>
          <p:cNvPicPr>
            <a:picLocks noChangeAspect="1"/>
          </p:cNvPicPr>
          <p:nvPr/>
        </p:nvPicPr>
        <p:blipFill>
          <a:blip r:embed="rId7"/>
          <a:stretch>
            <a:fillRect/>
          </a:stretch>
        </p:blipFill>
        <p:spPr>
          <a:xfrm>
            <a:off x="5184160" y="2239999"/>
            <a:ext cx="726304" cy="726304"/>
          </a:xfrm>
          <a:prstGeom prst="rect">
            <a:avLst/>
          </a:prstGeom>
        </p:spPr>
      </p:pic>
      <p:sp>
        <p:nvSpPr>
          <p:cNvPr id="11" name="Textfeld 10">
            <a:extLst>
              <a:ext uri="{FF2B5EF4-FFF2-40B4-BE49-F238E27FC236}">
                <a16:creationId xmlns:a16="http://schemas.microsoft.com/office/drawing/2014/main" id="{3AF49C26-0D65-9FA3-F87A-E003BDD7734B}"/>
              </a:ext>
            </a:extLst>
          </p:cNvPr>
          <p:cNvSpPr txBox="1"/>
          <p:nvPr/>
        </p:nvSpPr>
        <p:spPr>
          <a:xfrm>
            <a:off x="3400376" y="2916119"/>
            <a:ext cx="2723580" cy="923330"/>
          </a:xfrm>
          <a:prstGeom prst="rect">
            <a:avLst/>
          </a:prstGeom>
          <a:noFill/>
        </p:spPr>
        <p:txBody>
          <a:bodyPr wrap="square" rtlCol="0">
            <a:spAutoFit/>
          </a:bodyPr>
          <a:lstStyle/>
          <a:p>
            <a:r>
              <a:rPr lang="de-DE" dirty="0"/>
              <a:t>Folien-Thumbnails funktionieren mit Dateien in OneDrive</a:t>
            </a:r>
          </a:p>
        </p:txBody>
      </p:sp>
      <p:pic>
        <p:nvPicPr>
          <p:cNvPr id="13" name="Grafik 12">
            <a:extLst>
              <a:ext uri="{FF2B5EF4-FFF2-40B4-BE49-F238E27FC236}">
                <a16:creationId xmlns:a16="http://schemas.microsoft.com/office/drawing/2014/main" id="{77121F1A-BF14-999E-EF76-C59668F9FF83}"/>
              </a:ext>
            </a:extLst>
          </p:cNvPr>
          <p:cNvPicPr>
            <a:picLocks noChangeAspect="1"/>
          </p:cNvPicPr>
          <p:nvPr/>
        </p:nvPicPr>
        <p:blipFill>
          <a:blip r:embed="rId8"/>
          <a:stretch>
            <a:fillRect/>
          </a:stretch>
        </p:blipFill>
        <p:spPr>
          <a:xfrm>
            <a:off x="1149854" y="4593563"/>
            <a:ext cx="3448531" cy="905001"/>
          </a:xfrm>
          <a:prstGeom prst="rect">
            <a:avLst/>
          </a:prstGeom>
        </p:spPr>
      </p:pic>
      <p:sp>
        <p:nvSpPr>
          <p:cNvPr id="14" name="Textfeld 13">
            <a:extLst>
              <a:ext uri="{FF2B5EF4-FFF2-40B4-BE49-F238E27FC236}">
                <a16:creationId xmlns:a16="http://schemas.microsoft.com/office/drawing/2014/main" id="{0236FC2E-7702-74DB-E930-119215E444E4}"/>
              </a:ext>
            </a:extLst>
          </p:cNvPr>
          <p:cNvSpPr txBox="1"/>
          <p:nvPr/>
        </p:nvSpPr>
        <p:spPr>
          <a:xfrm>
            <a:off x="1021984" y="5529989"/>
            <a:ext cx="2994121" cy="646331"/>
          </a:xfrm>
          <a:prstGeom prst="rect">
            <a:avLst/>
          </a:prstGeom>
          <a:noFill/>
        </p:spPr>
        <p:txBody>
          <a:bodyPr wrap="square" rtlCol="0">
            <a:spAutoFit/>
          </a:bodyPr>
          <a:lstStyle/>
          <a:p>
            <a:r>
              <a:rPr lang="de-DE" dirty="0"/>
              <a:t>Beliebige Chart/Shape Library ergänzen</a:t>
            </a:r>
          </a:p>
        </p:txBody>
      </p:sp>
      <p:pic>
        <p:nvPicPr>
          <p:cNvPr id="18" name="Grafik 17">
            <a:extLst>
              <a:ext uri="{FF2B5EF4-FFF2-40B4-BE49-F238E27FC236}">
                <a16:creationId xmlns:a16="http://schemas.microsoft.com/office/drawing/2014/main" id="{BF8FDE09-202E-8373-4C87-14FF2FB726E2}"/>
              </a:ext>
            </a:extLst>
          </p:cNvPr>
          <p:cNvPicPr>
            <a:picLocks noChangeAspect="1"/>
          </p:cNvPicPr>
          <p:nvPr/>
        </p:nvPicPr>
        <p:blipFill>
          <a:blip r:embed="rId9"/>
          <a:stretch>
            <a:fillRect/>
          </a:stretch>
        </p:blipFill>
        <p:spPr>
          <a:xfrm>
            <a:off x="9438417" y="3090312"/>
            <a:ext cx="2033782" cy="1296360"/>
          </a:xfrm>
          <a:prstGeom prst="rect">
            <a:avLst/>
          </a:prstGeom>
        </p:spPr>
      </p:pic>
      <p:pic>
        <p:nvPicPr>
          <p:cNvPr id="34" name="Grafik 33">
            <a:extLst>
              <a:ext uri="{FF2B5EF4-FFF2-40B4-BE49-F238E27FC236}">
                <a16:creationId xmlns:a16="http://schemas.microsoft.com/office/drawing/2014/main" id="{007D7F1D-E996-15DC-B124-E9F86353BFAE}"/>
              </a:ext>
            </a:extLst>
          </p:cNvPr>
          <p:cNvPicPr>
            <a:picLocks noChangeAspect="1"/>
          </p:cNvPicPr>
          <p:nvPr/>
        </p:nvPicPr>
        <p:blipFill>
          <a:blip r:embed="rId10"/>
          <a:stretch>
            <a:fillRect/>
          </a:stretch>
        </p:blipFill>
        <p:spPr>
          <a:xfrm>
            <a:off x="6465515" y="4725235"/>
            <a:ext cx="2448073" cy="1315783"/>
          </a:xfrm>
          <a:prstGeom prst="rect">
            <a:avLst/>
          </a:prstGeom>
        </p:spPr>
      </p:pic>
      <p:pic>
        <p:nvPicPr>
          <p:cNvPr id="40" name="Grafik 39">
            <a:extLst>
              <a:ext uri="{FF2B5EF4-FFF2-40B4-BE49-F238E27FC236}">
                <a16:creationId xmlns:a16="http://schemas.microsoft.com/office/drawing/2014/main" id="{92C61152-BCE0-76F2-0194-6F50AE4DB868}"/>
              </a:ext>
            </a:extLst>
          </p:cNvPr>
          <p:cNvPicPr>
            <a:picLocks noChangeAspect="1"/>
          </p:cNvPicPr>
          <p:nvPr/>
        </p:nvPicPr>
        <p:blipFill>
          <a:blip r:embed="rId11"/>
          <a:stretch>
            <a:fillRect/>
          </a:stretch>
        </p:blipFill>
        <p:spPr>
          <a:xfrm>
            <a:off x="6762651" y="3163726"/>
            <a:ext cx="2338254" cy="1149533"/>
          </a:xfrm>
          <a:prstGeom prst="rect">
            <a:avLst/>
          </a:prstGeom>
        </p:spPr>
      </p:pic>
      <p:sp>
        <p:nvSpPr>
          <p:cNvPr id="41" name="Textfeld 40">
            <a:extLst>
              <a:ext uri="{FF2B5EF4-FFF2-40B4-BE49-F238E27FC236}">
                <a16:creationId xmlns:a16="http://schemas.microsoft.com/office/drawing/2014/main" id="{A01A296B-4644-76F0-0E75-356D1E2745FE}"/>
              </a:ext>
            </a:extLst>
          </p:cNvPr>
          <p:cNvSpPr txBox="1"/>
          <p:nvPr/>
        </p:nvSpPr>
        <p:spPr>
          <a:xfrm>
            <a:off x="6977425" y="1935141"/>
            <a:ext cx="4111975" cy="923330"/>
          </a:xfrm>
          <a:prstGeom prst="rect">
            <a:avLst/>
          </a:prstGeom>
          <a:noFill/>
        </p:spPr>
        <p:txBody>
          <a:bodyPr wrap="square" rtlCol="0">
            <a:spAutoFit/>
          </a:bodyPr>
          <a:lstStyle/>
          <a:p>
            <a:r>
              <a:rPr lang="de-DE" dirty="0"/>
              <a:t>Einige BKT-Funktionen sind nun zusammengefasst in einem dynamischen Kontextmenü:</a:t>
            </a:r>
          </a:p>
        </p:txBody>
      </p:sp>
      <p:sp>
        <p:nvSpPr>
          <p:cNvPr id="44" name="Rechteck 43">
            <a:extLst>
              <a:ext uri="{FF2B5EF4-FFF2-40B4-BE49-F238E27FC236}">
                <a16:creationId xmlns:a16="http://schemas.microsoft.com/office/drawing/2014/main" id="{BB10BD07-E42A-15A9-A672-5EB62D714580}"/>
              </a:ext>
            </a:extLst>
          </p:cNvPr>
          <p:cNvSpPr/>
          <p:nvPr/>
        </p:nvSpPr>
        <p:spPr>
          <a:xfrm>
            <a:off x="1149854" y="4906020"/>
            <a:ext cx="2489335" cy="25512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6C0639B0-639C-AEA2-3972-7B9D195542FA}"/>
              </a:ext>
            </a:extLst>
          </p:cNvPr>
          <p:cNvSpPr/>
          <p:nvPr/>
        </p:nvSpPr>
        <p:spPr>
          <a:xfrm>
            <a:off x="6762651"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8E7C24C5-11D9-899E-AE17-BF2949D2EC79}"/>
              </a:ext>
            </a:extLst>
          </p:cNvPr>
          <p:cNvSpPr/>
          <p:nvPr/>
        </p:nvSpPr>
        <p:spPr>
          <a:xfrm>
            <a:off x="9438417"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F51B4A50-14B8-CD37-3ABA-1A2AD15BAA6B}"/>
              </a:ext>
            </a:extLst>
          </p:cNvPr>
          <p:cNvSpPr/>
          <p:nvPr/>
        </p:nvSpPr>
        <p:spPr>
          <a:xfrm>
            <a:off x="6465515" y="4723018"/>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2" name="Grafik 51">
            <a:extLst>
              <a:ext uri="{FF2B5EF4-FFF2-40B4-BE49-F238E27FC236}">
                <a16:creationId xmlns:a16="http://schemas.microsoft.com/office/drawing/2014/main" id="{A2A66A4B-227D-F913-833C-07B76162DFC4}"/>
              </a:ext>
            </a:extLst>
          </p:cNvPr>
          <p:cNvPicPr>
            <a:picLocks noChangeAspect="1"/>
          </p:cNvPicPr>
          <p:nvPr/>
        </p:nvPicPr>
        <p:blipFill>
          <a:blip r:embed="rId12"/>
          <a:stretch>
            <a:fillRect/>
          </a:stretch>
        </p:blipFill>
        <p:spPr>
          <a:xfrm>
            <a:off x="9225826" y="4906020"/>
            <a:ext cx="2600688" cy="1005028"/>
          </a:xfrm>
          <a:prstGeom prst="rect">
            <a:avLst/>
          </a:prstGeom>
        </p:spPr>
      </p:pic>
      <p:sp>
        <p:nvSpPr>
          <p:cNvPr id="53" name="Rechteck 52">
            <a:extLst>
              <a:ext uri="{FF2B5EF4-FFF2-40B4-BE49-F238E27FC236}">
                <a16:creationId xmlns:a16="http://schemas.microsoft.com/office/drawing/2014/main" id="{1757F2AE-ACE4-65C6-BC97-7954F017236A}"/>
              </a:ext>
            </a:extLst>
          </p:cNvPr>
          <p:cNvSpPr/>
          <p:nvPr/>
        </p:nvSpPr>
        <p:spPr>
          <a:xfrm>
            <a:off x="9225826" y="4906020"/>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8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F8178EE9-3C62-C502-D041-EF5BA136FA87}"/>
              </a:ext>
            </a:extLst>
          </p:cNvPr>
          <p:cNvGraphicFramePr>
            <a:graphicFrameLocks noChangeAspect="1"/>
          </p:cNvGraphicFramePr>
          <p:nvPr>
            <p:custDataLst>
              <p:tags r:id="rId1"/>
            </p:custDataLst>
            <p:extLst>
              <p:ext uri="{D42A27DB-BD31-4B8C-83A1-F6EECF244321}">
                <p14:modId xmlns:p14="http://schemas.microsoft.com/office/powerpoint/2010/main" val="3880198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ABAA3CE-9D62-F465-D371-2EDE90B793C4}"/>
              </a:ext>
            </a:extLst>
          </p:cNvPr>
          <p:cNvSpPr>
            <a:spLocks noGrp="1"/>
          </p:cNvSpPr>
          <p:nvPr>
            <p:ph type="title"/>
          </p:nvPr>
        </p:nvSpPr>
        <p:spPr/>
        <p:txBody>
          <a:bodyPr vert="horz"/>
          <a:lstStyle/>
          <a:p>
            <a:r>
              <a:rPr lang="en-US" dirty="0"/>
              <a:t>Excel </a:t>
            </a:r>
            <a:r>
              <a:rPr lang="en-US" dirty="0" err="1"/>
              <a:t>Verbesserungen</a:t>
            </a:r>
            <a:endParaRPr lang="en-US" dirty="0"/>
          </a:p>
        </p:txBody>
      </p:sp>
      <p:pic>
        <p:nvPicPr>
          <p:cNvPr id="4" name="Grafik 3">
            <a:extLst>
              <a:ext uri="{FF2B5EF4-FFF2-40B4-BE49-F238E27FC236}">
                <a16:creationId xmlns:a16="http://schemas.microsoft.com/office/drawing/2014/main" id="{D3A959C1-FC5C-84E6-DF00-0F2DF719B5B4}"/>
              </a:ext>
            </a:extLst>
          </p:cNvPr>
          <p:cNvPicPr>
            <a:picLocks noChangeAspect="1"/>
          </p:cNvPicPr>
          <p:nvPr/>
        </p:nvPicPr>
        <p:blipFill>
          <a:blip r:embed="rId5"/>
          <a:stretch>
            <a:fillRect/>
          </a:stretch>
        </p:blipFill>
        <p:spPr>
          <a:xfrm>
            <a:off x="7988304" y="2703046"/>
            <a:ext cx="2431524" cy="3140308"/>
          </a:xfrm>
          <a:prstGeom prst="rect">
            <a:avLst/>
          </a:prstGeom>
        </p:spPr>
      </p:pic>
      <p:pic>
        <p:nvPicPr>
          <p:cNvPr id="6" name="Grafik 5">
            <a:extLst>
              <a:ext uri="{FF2B5EF4-FFF2-40B4-BE49-F238E27FC236}">
                <a16:creationId xmlns:a16="http://schemas.microsoft.com/office/drawing/2014/main" id="{1A53AAD3-A205-B59E-0EF7-522E3B6BC6B7}"/>
              </a:ext>
            </a:extLst>
          </p:cNvPr>
          <p:cNvPicPr>
            <a:picLocks noChangeAspect="1"/>
          </p:cNvPicPr>
          <p:nvPr/>
        </p:nvPicPr>
        <p:blipFill>
          <a:blip r:embed="rId6"/>
          <a:stretch>
            <a:fillRect/>
          </a:stretch>
        </p:blipFill>
        <p:spPr>
          <a:xfrm>
            <a:off x="675976" y="2564877"/>
            <a:ext cx="1855956" cy="3416647"/>
          </a:xfrm>
          <a:prstGeom prst="rect">
            <a:avLst/>
          </a:prstGeom>
        </p:spPr>
      </p:pic>
      <p:pic>
        <p:nvPicPr>
          <p:cNvPr id="10" name="Grafik 9">
            <a:extLst>
              <a:ext uri="{FF2B5EF4-FFF2-40B4-BE49-F238E27FC236}">
                <a16:creationId xmlns:a16="http://schemas.microsoft.com/office/drawing/2014/main" id="{AFDA9BE9-F89A-0DB5-4714-CBDDEA9FFB21}"/>
              </a:ext>
            </a:extLst>
          </p:cNvPr>
          <p:cNvPicPr>
            <a:picLocks noChangeAspect="1"/>
          </p:cNvPicPr>
          <p:nvPr/>
        </p:nvPicPr>
        <p:blipFill>
          <a:blip r:embed="rId7"/>
          <a:stretch>
            <a:fillRect/>
          </a:stretch>
        </p:blipFill>
        <p:spPr>
          <a:xfrm>
            <a:off x="3393727" y="4107522"/>
            <a:ext cx="2610214" cy="1086002"/>
          </a:xfrm>
          <a:prstGeom prst="rect">
            <a:avLst/>
          </a:prstGeom>
        </p:spPr>
      </p:pic>
      <p:sp>
        <p:nvSpPr>
          <p:cNvPr id="11" name="Rechteck 10">
            <a:extLst>
              <a:ext uri="{FF2B5EF4-FFF2-40B4-BE49-F238E27FC236}">
                <a16:creationId xmlns:a16="http://schemas.microsoft.com/office/drawing/2014/main" id="{64CE4B60-C238-EE16-05C5-746918FB6A05}"/>
              </a:ext>
            </a:extLst>
          </p:cNvPr>
          <p:cNvSpPr/>
          <p:nvPr/>
        </p:nvSpPr>
        <p:spPr>
          <a:xfrm>
            <a:off x="4217887" y="4580502"/>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D7FFEF6-B93C-C6D3-1B6C-09D4025F8887}"/>
              </a:ext>
            </a:extLst>
          </p:cNvPr>
          <p:cNvSpPr txBox="1"/>
          <p:nvPr/>
        </p:nvSpPr>
        <p:spPr>
          <a:xfrm>
            <a:off x="8025770" y="5981524"/>
            <a:ext cx="2338254" cy="646331"/>
          </a:xfrm>
          <a:prstGeom prst="rect">
            <a:avLst/>
          </a:prstGeom>
          <a:noFill/>
        </p:spPr>
        <p:txBody>
          <a:bodyPr wrap="square" rtlCol="0">
            <a:spAutoFit/>
          </a:bodyPr>
          <a:lstStyle/>
          <a:p>
            <a:r>
              <a:rPr lang="de-DE" dirty="0"/>
              <a:t>Konsolidierung nach Spalten</a:t>
            </a:r>
          </a:p>
        </p:txBody>
      </p:sp>
      <p:pic>
        <p:nvPicPr>
          <p:cNvPr id="8" name="Grafik 7">
            <a:extLst>
              <a:ext uri="{FF2B5EF4-FFF2-40B4-BE49-F238E27FC236}">
                <a16:creationId xmlns:a16="http://schemas.microsoft.com/office/drawing/2014/main" id="{2F7D6B26-ACFB-E70D-4715-0236317F8365}"/>
              </a:ext>
            </a:extLst>
          </p:cNvPr>
          <p:cNvPicPr>
            <a:picLocks noChangeAspect="1"/>
          </p:cNvPicPr>
          <p:nvPr/>
        </p:nvPicPr>
        <p:blipFill>
          <a:blip r:embed="rId8"/>
          <a:stretch>
            <a:fillRect/>
          </a:stretch>
        </p:blipFill>
        <p:spPr>
          <a:xfrm>
            <a:off x="3887691" y="2748246"/>
            <a:ext cx="3082684" cy="1550837"/>
          </a:xfrm>
          <a:prstGeom prst="rect">
            <a:avLst/>
          </a:prstGeom>
        </p:spPr>
      </p:pic>
      <p:sp>
        <p:nvSpPr>
          <p:cNvPr id="16" name="Textfeld 15">
            <a:extLst>
              <a:ext uri="{FF2B5EF4-FFF2-40B4-BE49-F238E27FC236}">
                <a16:creationId xmlns:a16="http://schemas.microsoft.com/office/drawing/2014/main" id="{31A11668-7142-3FBC-1797-1604C53F1413}"/>
              </a:ext>
            </a:extLst>
          </p:cNvPr>
          <p:cNvSpPr txBox="1"/>
          <p:nvPr/>
        </p:nvSpPr>
        <p:spPr>
          <a:xfrm>
            <a:off x="3217170" y="5335193"/>
            <a:ext cx="2963328" cy="646331"/>
          </a:xfrm>
          <a:prstGeom prst="rect">
            <a:avLst/>
          </a:prstGeom>
          <a:noFill/>
        </p:spPr>
        <p:txBody>
          <a:bodyPr wrap="square" rtlCol="0">
            <a:spAutoFit/>
          </a:bodyPr>
          <a:lstStyle/>
          <a:p>
            <a:r>
              <a:rPr lang="de-DE" dirty="0"/>
              <a:t>Dialog zum Anzeigen versteckter Blätter</a:t>
            </a:r>
          </a:p>
        </p:txBody>
      </p:sp>
      <p:sp>
        <p:nvSpPr>
          <p:cNvPr id="17" name="Rechteck 16">
            <a:extLst>
              <a:ext uri="{FF2B5EF4-FFF2-40B4-BE49-F238E27FC236}">
                <a16:creationId xmlns:a16="http://schemas.microsoft.com/office/drawing/2014/main" id="{C0452099-E681-1954-2649-0A012DC4F589}"/>
              </a:ext>
            </a:extLst>
          </p:cNvPr>
          <p:cNvSpPr/>
          <p:nvPr/>
        </p:nvSpPr>
        <p:spPr>
          <a:xfrm>
            <a:off x="852533" y="3774584"/>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736C079E-59CB-DA48-204F-7B09B676C70B}"/>
              </a:ext>
            </a:extLst>
          </p:cNvPr>
          <p:cNvSpPr txBox="1"/>
          <p:nvPr/>
        </p:nvSpPr>
        <p:spPr>
          <a:xfrm>
            <a:off x="455047" y="1811595"/>
            <a:ext cx="2963328" cy="646331"/>
          </a:xfrm>
          <a:prstGeom prst="rect">
            <a:avLst/>
          </a:prstGeom>
          <a:noFill/>
        </p:spPr>
        <p:txBody>
          <a:bodyPr wrap="square" rtlCol="0">
            <a:spAutoFit/>
          </a:bodyPr>
          <a:lstStyle/>
          <a:p>
            <a:r>
              <a:rPr lang="de-DE" dirty="0"/>
              <a:t>Liste aller Datenüberprüfungen</a:t>
            </a:r>
          </a:p>
        </p:txBody>
      </p:sp>
      <p:sp>
        <p:nvSpPr>
          <p:cNvPr id="19" name="Rechteck 18">
            <a:extLst>
              <a:ext uri="{FF2B5EF4-FFF2-40B4-BE49-F238E27FC236}">
                <a16:creationId xmlns:a16="http://schemas.microsoft.com/office/drawing/2014/main" id="{4443FB0B-17B1-2C22-2377-3A9B738CE2C1}"/>
              </a:ext>
            </a:extLst>
          </p:cNvPr>
          <p:cNvSpPr/>
          <p:nvPr/>
        </p:nvSpPr>
        <p:spPr>
          <a:xfrm>
            <a:off x="5794022" y="1810764"/>
            <a:ext cx="5994205" cy="369332"/>
          </a:xfrm>
          <a:prstGeom prst="rect">
            <a:avLst/>
          </a:prstGeom>
        </p:spPr>
        <p:txBody>
          <a:bodyPr wrap="none">
            <a:spAutoFit/>
          </a:bodyPr>
          <a:lstStyle/>
          <a:p>
            <a:r>
              <a:rPr lang="de-DE" dirty="0">
                <a:hlinkClick r:id="rId9"/>
              </a:rPr>
              <a:t>https://www.bkt-toolbox.de/overview_excel.html</a:t>
            </a:r>
            <a:r>
              <a:rPr lang="de-DE" dirty="0"/>
              <a:t> </a:t>
            </a:r>
          </a:p>
        </p:txBody>
      </p:sp>
      <p:sp>
        <p:nvSpPr>
          <p:cNvPr id="20" name="Textfeld 19">
            <a:extLst>
              <a:ext uri="{FF2B5EF4-FFF2-40B4-BE49-F238E27FC236}">
                <a16:creationId xmlns:a16="http://schemas.microsoft.com/office/drawing/2014/main" id="{1A66ADDD-5C60-501A-1759-A7BEA32E5746}"/>
              </a:ext>
            </a:extLst>
          </p:cNvPr>
          <p:cNvSpPr txBox="1"/>
          <p:nvPr/>
        </p:nvSpPr>
        <p:spPr>
          <a:xfrm>
            <a:off x="5794022" y="1527470"/>
            <a:ext cx="4625806" cy="369332"/>
          </a:xfrm>
          <a:prstGeom prst="rect">
            <a:avLst/>
          </a:prstGeom>
          <a:noFill/>
        </p:spPr>
        <p:txBody>
          <a:bodyPr wrap="square" rtlCol="0">
            <a:spAutoFit/>
          </a:bodyPr>
          <a:lstStyle/>
          <a:p>
            <a:r>
              <a:rPr lang="de-DE" dirty="0"/>
              <a:t>Neue Excel-Funktionsübersicht:</a:t>
            </a:r>
          </a:p>
        </p:txBody>
      </p:sp>
      <p:sp>
        <p:nvSpPr>
          <p:cNvPr id="21" name="Rechteck 20">
            <a:extLst>
              <a:ext uri="{FF2B5EF4-FFF2-40B4-BE49-F238E27FC236}">
                <a16:creationId xmlns:a16="http://schemas.microsoft.com/office/drawing/2014/main" id="{58E95C02-53A5-480C-3721-AE13265B704A}"/>
              </a:ext>
            </a:extLst>
          </p:cNvPr>
          <p:cNvSpPr/>
          <p:nvPr/>
        </p:nvSpPr>
        <p:spPr>
          <a:xfrm>
            <a:off x="8086203" y="3580185"/>
            <a:ext cx="868536" cy="4149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5634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Kein Absturz mehr bei Auswahl von Tabellen</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Bessere Symbol-Farben bei dunklem Office-</a:t>
            </a:r>
            <a:r>
              <a:rPr lang="de-DE" dirty="0" err="1"/>
              <a:t>Theme</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Fehler in diversen Funktionen, die Zwischenablage verwenden</a:t>
            </a:r>
          </a:p>
        </p:txBody>
      </p:sp>
      <p:sp>
        <p:nvSpPr>
          <p:cNvPr id="8" name="Textfeld 7">
            <a:extLst>
              <a:ext uri="{FF2B5EF4-FFF2-40B4-BE49-F238E27FC236}">
                <a16:creationId xmlns:a16="http://schemas.microsoft.com/office/drawing/2014/main" id="{7D0B324C-4563-7525-1FE7-11543E6D988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a:t>Excel: </a:t>
            </a:r>
            <a:r>
              <a:rPr lang="de-DE" dirty="0"/>
              <a:t>Konsolidierungsfunktionen gehen wieder</a:t>
            </a:r>
          </a:p>
        </p:txBody>
      </p:sp>
    </p:spTree>
    <p:extLst>
      <p:ext uri="{BB962C8B-B14F-4D97-AF65-F5344CB8AC3E}">
        <p14:creationId xmlns:p14="http://schemas.microsoft.com/office/powerpoint/2010/main" val="131931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0550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CE68ADB7-A038-8F7C-0C1B-25DBA8DDE11D}"/>
              </a:ext>
            </a:extLst>
          </p:cNvPr>
          <p:cNvGraphicFramePr>
            <a:graphicFrameLocks noChangeAspect="1"/>
          </p:cNvGraphicFramePr>
          <p:nvPr>
            <p:custDataLst>
              <p:tags r:id="rId1"/>
            </p:custDataLst>
            <p:extLst>
              <p:ext uri="{D42A27DB-BD31-4B8C-83A1-F6EECF244321}">
                <p14:modId xmlns:p14="http://schemas.microsoft.com/office/powerpoint/2010/main" val="34270171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40" imgH="540" progId="TCLayout.ActiveDocument.1">
                  <p:embed/>
                </p:oleObj>
              </mc:Choice>
              <mc:Fallback>
                <p:oleObj name="think-cell Folie" r:id="rId3" imgW="540" imgH="54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8E773DA-3D5C-F5D3-F0D2-F453757D0668}"/>
              </a:ext>
            </a:extLst>
          </p:cNvPr>
          <p:cNvSpPr>
            <a:spLocks noGrp="1"/>
          </p:cNvSpPr>
          <p:nvPr>
            <p:ph type="title"/>
          </p:nvPr>
        </p:nvSpPr>
        <p:spPr/>
        <p:txBody>
          <a:bodyPr vert="horz"/>
          <a:lstStyle/>
          <a:p>
            <a:r>
              <a:rPr lang="de-DE"/>
              <a:t>Verbesserte Font-Icon Suche</a:t>
            </a:r>
            <a:endParaRPr lang="de-DE" dirty="0"/>
          </a:p>
        </p:txBody>
      </p:sp>
      <p:pic>
        <p:nvPicPr>
          <p:cNvPr id="5" name="Grafik 4">
            <a:extLst>
              <a:ext uri="{FF2B5EF4-FFF2-40B4-BE49-F238E27FC236}">
                <a16:creationId xmlns:a16="http://schemas.microsoft.com/office/drawing/2014/main" id="{EE640ECA-4708-211E-7802-0778B614982F}"/>
              </a:ext>
            </a:extLst>
          </p:cNvPr>
          <p:cNvPicPr>
            <a:picLocks noChangeAspect="1"/>
          </p:cNvPicPr>
          <p:nvPr/>
        </p:nvPicPr>
        <p:blipFill>
          <a:blip r:embed="rId5"/>
          <a:stretch>
            <a:fillRect/>
          </a:stretch>
        </p:blipFill>
        <p:spPr>
          <a:xfrm>
            <a:off x="761971" y="2419799"/>
            <a:ext cx="3686689" cy="1000265"/>
          </a:xfrm>
          <a:prstGeom prst="rect">
            <a:avLst/>
          </a:prstGeom>
        </p:spPr>
      </p:pic>
      <p:pic>
        <p:nvPicPr>
          <p:cNvPr id="7" name="Grafik 6">
            <a:extLst>
              <a:ext uri="{FF2B5EF4-FFF2-40B4-BE49-F238E27FC236}">
                <a16:creationId xmlns:a16="http://schemas.microsoft.com/office/drawing/2014/main" id="{6157AC2F-FA5F-07F2-18B6-3806885E71C7}"/>
              </a:ext>
            </a:extLst>
          </p:cNvPr>
          <p:cNvPicPr>
            <a:picLocks noChangeAspect="1"/>
          </p:cNvPicPr>
          <p:nvPr/>
        </p:nvPicPr>
        <p:blipFill>
          <a:blip r:embed="rId6"/>
          <a:stretch>
            <a:fillRect/>
          </a:stretch>
        </p:blipFill>
        <p:spPr>
          <a:xfrm>
            <a:off x="2009957" y="4438947"/>
            <a:ext cx="1181265" cy="895475"/>
          </a:xfrm>
          <a:prstGeom prst="rect">
            <a:avLst/>
          </a:prstGeom>
        </p:spPr>
      </p:pic>
      <p:pic>
        <p:nvPicPr>
          <p:cNvPr id="9" name="Grafik 8">
            <a:extLst>
              <a:ext uri="{FF2B5EF4-FFF2-40B4-BE49-F238E27FC236}">
                <a16:creationId xmlns:a16="http://schemas.microsoft.com/office/drawing/2014/main" id="{E2106EBF-716D-C94F-5041-B1A7FBDF19DE}"/>
              </a:ext>
            </a:extLst>
          </p:cNvPr>
          <p:cNvPicPr>
            <a:picLocks noChangeAspect="1"/>
          </p:cNvPicPr>
          <p:nvPr/>
        </p:nvPicPr>
        <p:blipFill>
          <a:blip r:embed="rId7"/>
          <a:stretch>
            <a:fillRect/>
          </a:stretch>
        </p:blipFill>
        <p:spPr>
          <a:xfrm>
            <a:off x="5543284" y="2104841"/>
            <a:ext cx="2666949" cy="2413371"/>
          </a:xfrm>
          <a:prstGeom prst="rect">
            <a:avLst/>
          </a:prstGeom>
        </p:spPr>
      </p:pic>
      <p:pic>
        <p:nvPicPr>
          <p:cNvPr id="13" name="Grafik 12">
            <a:extLst>
              <a:ext uri="{FF2B5EF4-FFF2-40B4-BE49-F238E27FC236}">
                <a16:creationId xmlns:a16="http://schemas.microsoft.com/office/drawing/2014/main" id="{61457CE1-F4AE-9B17-673B-DA7C6F939C6B}"/>
              </a:ext>
            </a:extLst>
          </p:cNvPr>
          <p:cNvPicPr>
            <a:picLocks noChangeAspect="1"/>
          </p:cNvPicPr>
          <p:nvPr/>
        </p:nvPicPr>
        <p:blipFill>
          <a:blip r:embed="rId8"/>
          <a:stretch>
            <a:fillRect/>
          </a:stretch>
        </p:blipFill>
        <p:spPr>
          <a:xfrm>
            <a:off x="8937693" y="3876736"/>
            <a:ext cx="2299782" cy="2183259"/>
          </a:xfrm>
          <a:prstGeom prst="rect">
            <a:avLst/>
          </a:prstGeom>
        </p:spPr>
      </p:pic>
      <p:sp>
        <p:nvSpPr>
          <p:cNvPr id="18" name="Textfeld 17">
            <a:extLst>
              <a:ext uri="{FF2B5EF4-FFF2-40B4-BE49-F238E27FC236}">
                <a16:creationId xmlns:a16="http://schemas.microsoft.com/office/drawing/2014/main" id="{60DED448-6A93-5BE4-95B2-2200BBB5B91C}"/>
              </a:ext>
            </a:extLst>
          </p:cNvPr>
          <p:cNvSpPr txBox="1"/>
          <p:nvPr/>
        </p:nvSpPr>
        <p:spPr>
          <a:xfrm>
            <a:off x="752522" y="3553571"/>
            <a:ext cx="3696137" cy="646331"/>
          </a:xfrm>
          <a:prstGeom prst="rect">
            <a:avLst/>
          </a:prstGeom>
          <a:noFill/>
        </p:spPr>
        <p:txBody>
          <a:bodyPr wrap="square" rtlCol="0">
            <a:spAutoFit/>
          </a:bodyPr>
          <a:lstStyle/>
          <a:p>
            <a:r>
              <a:rPr lang="de-DE"/>
              <a:t>Fortschrittsbalken während Indexierung</a:t>
            </a:r>
            <a:endParaRPr lang="de-DE" dirty="0"/>
          </a:p>
        </p:txBody>
      </p:sp>
      <p:sp>
        <p:nvSpPr>
          <p:cNvPr id="19" name="Textfeld 18">
            <a:extLst>
              <a:ext uri="{FF2B5EF4-FFF2-40B4-BE49-F238E27FC236}">
                <a16:creationId xmlns:a16="http://schemas.microsoft.com/office/drawing/2014/main" id="{F983D71D-167B-0228-3B8B-D1F672584DB1}"/>
              </a:ext>
            </a:extLst>
          </p:cNvPr>
          <p:cNvSpPr txBox="1"/>
          <p:nvPr/>
        </p:nvSpPr>
        <p:spPr>
          <a:xfrm>
            <a:off x="752522" y="5449943"/>
            <a:ext cx="3696137" cy="369332"/>
          </a:xfrm>
          <a:prstGeom prst="rect">
            <a:avLst/>
          </a:prstGeom>
          <a:noFill/>
        </p:spPr>
        <p:txBody>
          <a:bodyPr wrap="square" rtlCol="0">
            <a:spAutoFit/>
          </a:bodyPr>
          <a:lstStyle/>
          <a:p>
            <a:r>
              <a:rPr lang="de-DE"/>
              <a:t>Ergebnisse an neuer Position</a:t>
            </a:r>
            <a:endParaRPr lang="de-DE" dirty="0"/>
          </a:p>
        </p:txBody>
      </p:sp>
      <p:sp>
        <p:nvSpPr>
          <p:cNvPr id="20" name="Textfeld 19">
            <a:extLst>
              <a:ext uri="{FF2B5EF4-FFF2-40B4-BE49-F238E27FC236}">
                <a16:creationId xmlns:a16="http://schemas.microsoft.com/office/drawing/2014/main" id="{4566C024-9C6E-0DBB-AC4E-1E9C397A2B1D}"/>
              </a:ext>
            </a:extLst>
          </p:cNvPr>
          <p:cNvSpPr txBox="1"/>
          <p:nvPr/>
        </p:nvSpPr>
        <p:spPr>
          <a:xfrm>
            <a:off x="8354593" y="2104841"/>
            <a:ext cx="2999207" cy="923330"/>
          </a:xfrm>
          <a:prstGeom prst="rect">
            <a:avLst/>
          </a:prstGeom>
          <a:noFill/>
        </p:spPr>
        <p:txBody>
          <a:bodyPr wrap="square" rtlCol="0">
            <a:spAutoFit/>
          </a:bodyPr>
          <a:lstStyle/>
          <a:p>
            <a:r>
              <a:rPr lang="de-DE" dirty="0"/>
              <a:t>Suche in der gesamten Unicode-Datenbank nach Symbolen</a:t>
            </a:r>
          </a:p>
        </p:txBody>
      </p:sp>
      <p:sp>
        <p:nvSpPr>
          <p:cNvPr id="21" name="Textfeld 20">
            <a:extLst>
              <a:ext uri="{FF2B5EF4-FFF2-40B4-BE49-F238E27FC236}">
                <a16:creationId xmlns:a16="http://schemas.microsoft.com/office/drawing/2014/main" id="{CA07DB4B-7A46-8B78-E9AA-696AF6D19548}"/>
              </a:ext>
            </a:extLst>
          </p:cNvPr>
          <p:cNvSpPr txBox="1"/>
          <p:nvPr/>
        </p:nvSpPr>
        <p:spPr>
          <a:xfrm>
            <a:off x="5779775" y="4943248"/>
            <a:ext cx="3165054" cy="1200329"/>
          </a:xfrm>
          <a:prstGeom prst="rect">
            <a:avLst/>
          </a:prstGeom>
          <a:noFill/>
        </p:spPr>
        <p:txBody>
          <a:bodyPr wrap="square" rtlCol="0">
            <a:spAutoFit/>
          </a:bodyPr>
          <a:lstStyle/>
          <a:p>
            <a:r>
              <a:rPr lang="de-DE" dirty="0"/>
              <a:t>Wählbare Schriftart für Rendering der Unicode-Symbole (Standard ist Segoe UI Emoji)</a:t>
            </a:r>
          </a:p>
        </p:txBody>
      </p:sp>
    </p:spTree>
    <p:extLst>
      <p:ext uri="{BB962C8B-B14F-4D97-AF65-F5344CB8AC3E}">
        <p14:creationId xmlns:p14="http://schemas.microsoft.com/office/powerpoint/2010/main" val="3726683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2CA4BE77-C99B-A484-EF69-C5E20B814EDF}"/>
              </a:ext>
            </a:extLst>
          </p:cNvPr>
          <p:cNvGraphicFramePr>
            <a:graphicFrameLocks noChangeAspect="1"/>
          </p:cNvGraphicFramePr>
          <p:nvPr>
            <p:custDataLst>
              <p:tags r:id="rId1"/>
            </p:custDataLst>
            <p:extLst>
              <p:ext uri="{D42A27DB-BD31-4B8C-83A1-F6EECF244321}">
                <p14:modId xmlns:p14="http://schemas.microsoft.com/office/powerpoint/2010/main" val="271258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40" imgH="540" progId="TCLayout.ActiveDocument.1">
                  <p:embed/>
                </p:oleObj>
              </mc:Choice>
              <mc:Fallback>
                <p:oleObj name="think-cell Folie" r:id="rId3" imgW="540" imgH="54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B746243-3BAC-B12A-47F8-882032E76405}"/>
              </a:ext>
            </a:extLst>
          </p:cNvPr>
          <p:cNvSpPr>
            <a:spLocks noGrp="1"/>
          </p:cNvSpPr>
          <p:nvPr>
            <p:ph type="title"/>
          </p:nvPr>
        </p:nvSpPr>
        <p:spPr/>
        <p:txBody>
          <a:bodyPr vert="horz"/>
          <a:lstStyle/>
          <a:p>
            <a:r>
              <a:rPr lang="de-DE"/>
              <a:t>Funktion Auto-Gruppieren</a:t>
            </a:r>
            <a:endParaRPr lang="de-DE" dirty="0"/>
          </a:p>
        </p:txBody>
      </p:sp>
      <p:sp>
        <p:nvSpPr>
          <p:cNvPr id="4" name="Rechteck 3">
            <a:extLst>
              <a:ext uri="{FF2B5EF4-FFF2-40B4-BE49-F238E27FC236}">
                <a16:creationId xmlns:a16="http://schemas.microsoft.com/office/drawing/2014/main" id="{DCBD4C88-83B5-C7AF-59CA-43C2C07D834C}"/>
              </a:ext>
            </a:extLst>
          </p:cNvPr>
          <p:cNvSpPr/>
          <p:nvPr/>
        </p:nvSpPr>
        <p:spPr>
          <a:xfrm>
            <a:off x="4966447" y="1546411"/>
            <a:ext cx="2259105" cy="1882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FD3BE575-CF60-189C-36E3-9BBB0AE4E725}"/>
              </a:ext>
            </a:extLst>
          </p:cNvPr>
          <p:cNvSpPr/>
          <p:nvPr/>
        </p:nvSpPr>
        <p:spPr>
          <a:xfrm>
            <a:off x="5118849" y="1734670"/>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A</a:t>
            </a:r>
            <a:endParaRPr lang="de-DE" dirty="0"/>
          </a:p>
        </p:txBody>
      </p:sp>
      <p:sp>
        <p:nvSpPr>
          <p:cNvPr id="8" name="Rechteck 7">
            <a:extLst>
              <a:ext uri="{FF2B5EF4-FFF2-40B4-BE49-F238E27FC236}">
                <a16:creationId xmlns:a16="http://schemas.microsoft.com/office/drawing/2014/main" id="{880F4995-031B-030B-20EA-EA4CEC091AE5}"/>
              </a:ext>
            </a:extLst>
          </p:cNvPr>
          <p:cNvSpPr/>
          <p:nvPr/>
        </p:nvSpPr>
        <p:spPr>
          <a:xfrm>
            <a:off x="5118849" y="2320737"/>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B</a:t>
            </a:r>
            <a:endParaRPr lang="de-DE" dirty="0"/>
          </a:p>
        </p:txBody>
      </p:sp>
      <p:sp>
        <p:nvSpPr>
          <p:cNvPr id="9" name="Rechteck 8">
            <a:extLst>
              <a:ext uri="{FF2B5EF4-FFF2-40B4-BE49-F238E27FC236}">
                <a16:creationId xmlns:a16="http://schemas.microsoft.com/office/drawing/2014/main" id="{B5A67D58-CFB1-434D-C153-046912B98971}"/>
              </a:ext>
            </a:extLst>
          </p:cNvPr>
          <p:cNvSpPr/>
          <p:nvPr/>
        </p:nvSpPr>
        <p:spPr>
          <a:xfrm>
            <a:off x="5118849" y="2906805"/>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C</a:t>
            </a:r>
            <a:endParaRPr lang="de-DE" dirty="0"/>
          </a:p>
        </p:txBody>
      </p:sp>
      <p:sp>
        <p:nvSpPr>
          <p:cNvPr id="5" name="Rechteck 4">
            <a:extLst>
              <a:ext uri="{FF2B5EF4-FFF2-40B4-BE49-F238E27FC236}">
                <a16:creationId xmlns:a16="http://schemas.microsoft.com/office/drawing/2014/main" id="{AB894D3B-538A-438D-53A8-1B8B72B488BB}"/>
              </a:ext>
            </a:extLst>
          </p:cNvPr>
          <p:cNvSpPr/>
          <p:nvPr/>
        </p:nvSpPr>
        <p:spPr>
          <a:xfrm>
            <a:off x="7566212" y="1546412"/>
            <a:ext cx="1949824" cy="730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2A3B6802-3FFD-9DC1-8BAC-200B6CE74278}"/>
              </a:ext>
            </a:extLst>
          </p:cNvPr>
          <p:cNvSpPr/>
          <p:nvPr/>
        </p:nvSpPr>
        <p:spPr>
          <a:xfrm>
            <a:off x="7566212" y="2698376"/>
            <a:ext cx="1949824" cy="730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D657ADDD-4340-6D2F-A2A4-3E3F5826C89B}"/>
              </a:ext>
            </a:extLst>
          </p:cNvPr>
          <p:cNvSpPr/>
          <p:nvPr/>
        </p:nvSpPr>
        <p:spPr>
          <a:xfrm>
            <a:off x="7696616" y="1597959"/>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1</a:t>
            </a:r>
            <a:endParaRPr lang="de-DE" dirty="0"/>
          </a:p>
        </p:txBody>
      </p:sp>
      <p:sp>
        <p:nvSpPr>
          <p:cNvPr id="11" name="Rechteck 10">
            <a:extLst>
              <a:ext uri="{FF2B5EF4-FFF2-40B4-BE49-F238E27FC236}">
                <a16:creationId xmlns:a16="http://schemas.microsoft.com/office/drawing/2014/main" id="{76A23486-2920-9BEC-5B79-30F4A9472250}"/>
              </a:ext>
            </a:extLst>
          </p:cNvPr>
          <p:cNvSpPr/>
          <p:nvPr/>
        </p:nvSpPr>
        <p:spPr>
          <a:xfrm>
            <a:off x="8578382" y="1597959"/>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2</a:t>
            </a:r>
            <a:endParaRPr lang="de-DE" dirty="0"/>
          </a:p>
        </p:txBody>
      </p:sp>
      <p:sp>
        <p:nvSpPr>
          <p:cNvPr id="12" name="Rechteck 11">
            <a:extLst>
              <a:ext uri="{FF2B5EF4-FFF2-40B4-BE49-F238E27FC236}">
                <a16:creationId xmlns:a16="http://schemas.microsoft.com/office/drawing/2014/main" id="{ADC31D66-FF25-0279-99E4-B51289C4E766}"/>
              </a:ext>
            </a:extLst>
          </p:cNvPr>
          <p:cNvSpPr/>
          <p:nvPr/>
        </p:nvSpPr>
        <p:spPr>
          <a:xfrm>
            <a:off x="7696616" y="2751044"/>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X</a:t>
            </a:r>
            <a:endParaRPr lang="de-DE" dirty="0"/>
          </a:p>
        </p:txBody>
      </p:sp>
      <p:sp>
        <p:nvSpPr>
          <p:cNvPr id="13" name="Rechteck 12">
            <a:extLst>
              <a:ext uri="{FF2B5EF4-FFF2-40B4-BE49-F238E27FC236}">
                <a16:creationId xmlns:a16="http://schemas.microsoft.com/office/drawing/2014/main" id="{CDA4C86F-9CA7-6C08-5C0C-A7A12106D250}"/>
              </a:ext>
            </a:extLst>
          </p:cNvPr>
          <p:cNvSpPr/>
          <p:nvPr/>
        </p:nvSpPr>
        <p:spPr>
          <a:xfrm>
            <a:off x="8578382" y="2751044"/>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Y</a:t>
            </a:r>
            <a:endParaRPr lang="de-DE" dirty="0"/>
          </a:p>
        </p:txBody>
      </p:sp>
      <p:grpSp>
        <p:nvGrpSpPr>
          <p:cNvPr id="33" name="Gruppieren 32">
            <a:extLst>
              <a:ext uri="{FF2B5EF4-FFF2-40B4-BE49-F238E27FC236}">
                <a16:creationId xmlns:a16="http://schemas.microsoft.com/office/drawing/2014/main" id="{7929F89F-858F-0652-D3C8-0FCA61337C5C}"/>
              </a:ext>
            </a:extLst>
          </p:cNvPr>
          <p:cNvGrpSpPr/>
          <p:nvPr/>
        </p:nvGrpSpPr>
        <p:grpSpPr>
          <a:xfrm>
            <a:off x="6804211" y="3993774"/>
            <a:ext cx="2259105" cy="1882589"/>
            <a:chOff x="6804211" y="3307976"/>
            <a:chExt cx="2259105" cy="1882589"/>
          </a:xfrm>
        </p:grpSpPr>
        <p:sp>
          <p:nvSpPr>
            <p:cNvPr id="19" name="Rechteck 18">
              <a:extLst>
                <a:ext uri="{FF2B5EF4-FFF2-40B4-BE49-F238E27FC236}">
                  <a16:creationId xmlns:a16="http://schemas.microsoft.com/office/drawing/2014/main" id="{A7639287-0ED7-6C9C-3468-B44393CE345F}"/>
                </a:ext>
              </a:extLst>
            </p:cNvPr>
            <p:cNvSpPr/>
            <p:nvPr/>
          </p:nvSpPr>
          <p:spPr>
            <a:xfrm>
              <a:off x="6804211" y="3307976"/>
              <a:ext cx="2259105" cy="1882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2330F30C-2952-C167-4374-378B837C8B3F}"/>
                </a:ext>
              </a:extLst>
            </p:cNvPr>
            <p:cNvSpPr/>
            <p:nvPr/>
          </p:nvSpPr>
          <p:spPr>
            <a:xfrm>
              <a:off x="6956613" y="3496235"/>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A</a:t>
              </a:r>
              <a:endParaRPr lang="de-DE" dirty="0"/>
            </a:p>
          </p:txBody>
        </p:sp>
        <p:sp>
          <p:nvSpPr>
            <p:cNvPr id="21" name="Rechteck 20">
              <a:extLst>
                <a:ext uri="{FF2B5EF4-FFF2-40B4-BE49-F238E27FC236}">
                  <a16:creationId xmlns:a16="http://schemas.microsoft.com/office/drawing/2014/main" id="{61E11F0D-5E19-33BC-31C0-4A583B6D4138}"/>
                </a:ext>
              </a:extLst>
            </p:cNvPr>
            <p:cNvSpPr/>
            <p:nvPr/>
          </p:nvSpPr>
          <p:spPr>
            <a:xfrm>
              <a:off x="6956613" y="4082302"/>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B</a:t>
              </a:r>
              <a:endParaRPr lang="de-DE" dirty="0"/>
            </a:p>
          </p:txBody>
        </p:sp>
        <p:sp>
          <p:nvSpPr>
            <p:cNvPr id="22" name="Rechteck 21">
              <a:extLst>
                <a:ext uri="{FF2B5EF4-FFF2-40B4-BE49-F238E27FC236}">
                  <a16:creationId xmlns:a16="http://schemas.microsoft.com/office/drawing/2014/main" id="{C58EEFBE-DC9D-79C7-61FF-A168A1A03411}"/>
                </a:ext>
              </a:extLst>
            </p:cNvPr>
            <p:cNvSpPr/>
            <p:nvPr/>
          </p:nvSpPr>
          <p:spPr>
            <a:xfrm>
              <a:off x="6956613" y="4668370"/>
              <a:ext cx="1954304" cy="39444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C</a:t>
              </a:r>
              <a:endParaRPr lang="de-DE" dirty="0"/>
            </a:p>
          </p:txBody>
        </p:sp>
      </p:grpSp>
      <p:grpSp>
        <p:nvGrpSpPr>
          <p:cNvPr id="34" name="Gruppieren 33">
            <a:extLst>
              <a:ext uri="{FF2B5EF4-FFF2-40B4-BE49-F238E27FC236}">
                <a16:creationId xmlns:a16="http://schemas.microsoft.com/office/drawing/2014/main" id="{347C00EF-E1C4-7AFD-B2BA-0EDA162B4C6F}"/>
              </a:ext>
            </a:extLst>
          </p:cNvPr>
          <p:cNvGrpSpPr/>
          <p:nvPr/>
        </p:nvGrpSpPr>
        <p:grpSpPr>
          <a:xfrm>
            <a:off x="9403976" y="3993775"/>
            <a:ext cx="1949824" cy="730624"/>
            <a:chOff x="9403976" y="3307977"/>
            <a:chExt cx="1949824" cy="730624"/>
          </a:xfrm>
        </p:grpSpPr>
        <p:sp>
          <p:nvSpPr>
            <p:cNvPr id="23" name="Rechteck 22">
              <a:extLst>
                <a:ext uri="{FF2B5EF4-FFF2-40B4-BE49-F238E27FC236}">
                  <a16:creationId xmlns:a16="http://schemas.microsoft.com/office/drawing/2014/main" id="{5C80F88B-CB2A-9C41-A307-F810D7B39A79}"/>
                </a:ext>
              </a:extLst>
            </p:cNvPr>
            <p:cNvSpPr/>
            <p:nvPr/>
          </p:nvSpPr>
          <p:spPr>
            <a:xfrm>
              <a:off x="9403976" y="3307977"/>
              <a:ext cx="1949824" cy="730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C4742D42-927D-D2E5-A8F3-D6992ADB1CBE}"/>
                </a:ext>
              </a:extLst>
            </p:cNvPr>
            <p:cNvSpPr/>
            <p:nvPr/>
          </p:nvSpPr>
          <p:spPr>
            <a:xfrm>
              <a:off x="9534380" y="3359524"/>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1</a:t>
              </a:r>
              <a:endParaRPr lang="de-DE" dirty="0"/>
            </a:p>
          </p:txBody>
        </p:sp>
        <p:sp>
          <p:nvSpPr>
            <p:cNvPr id="26" name="Rechteck 25">
              <a:extLst>
                <a:ext uri="{FF2B5EF4-FFF2-40B4-BE49-F238E27FC236}">
                  <a16:creationId xmlns:a16="http://schemas.microsoft.com/office/drawing/2014/main" id="{883883DD-F727-3098-517D-DECB5CFA1CED}"/>
                </a:ext>
              </a:extLst>
            </p:cNvPr>
            <p:cNvSpPr/>
            <p:nvPr/>
          </p:nvSpPr>
          <p:spPr>
            <a:xfrm>
              <a:off x="10416146" y="3359524"/>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2</a:t>
              </a:r>
              <a:endParaRPr lang="de-DE" dirty="0"/>
            </a:p>
          </p:txBody>
        </p:sp>
      </p:grpSp>
      <p:grpSp>
        <p:nvGrpSpPr>
          <p:cNvPr id="35" name="Gruppieren 34">
            <a:extLst>
              <a:ext uri="{FF2B5EF4-FFF2-40B4-BE49-F238E27FC236}">
                <a16:creationId xmlns:a16="http://schemas.microsoft.com/office/drawing/2014/main" id="{37D67B96-C1DC-2CC7-2C43-CCF8ECF05459}"/>
              </a:ext>
            </a:extLst>
          </p:cNvPr>
          <p:cNvGrpSpPr/>
          <p:nvPr/>
        </p:nvGrpSpPr>
        <p:grpSpPr>
          <a:xfrm>
            <a:off x="9403976" y="5145739"/>
            <a:ext cx="1949824" cy="730624"/>
            <a:chOff x="9403976" y="4459941"/>
            <a:chExt cx="1949824" cy="730624"/>
          </a:xfrm>
        </p:grpSpPr>
        <p:sp>
          <p:nvSpPr>
            <p:cNvPr id="24" name="Rechteck 23">
              <a:extLst>
                <a:ext uri="{FF2B5EF4-FFF2-40B4-BE49-F238E27FC236}">
                  <a16:creationId xmlns:a16="http://schemas.microsoft.com/office/drawing/2014/main" id="{2E727E6F-9DFF-ECC2-5DC6-75166C035089}"/>
                </a:ext>
              </a:extLst>
            </p:cNvPr>
            <p:cNvSpPr/>
            <p:nvPr/>
          </p:nvSpPr>
          <p:spPr>
            <a:xfrm>
              <a:off x="9403976" y="4459941"/>
              <a:ext cx="1949824" cy="730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54CB4F1B-F95D-7FFE-2BB9-7E0E5B484985}"/>
                </a:ext>
              </a:extLst>
            </p:cNvPr>
            <p:cNvSpPr/>
            <p:nvPr/>
          </p:nvSpPr>
          <p:spPr>
            <a:xfrm>
              <a:off x="9534380" y="4512609"/>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X</a:t>
              </a:r>
              <a:endParaRPr lang="de-DE" dirty="0"/>
            </a:p>
          </p:txBody>
        </p:sp>
        <p:sp>
          <p:nvSpPr>
            <p:cNvPr id="28" name="Rechteck 27">
              <a:extLst>
                <a:ext uri="{FF2B5EF4-FFF2-40B4-BE49-F238E27FC236}">
                  <a16:creationId xmlns:a16="http://schemas.microsoft.com/office/drawing/2014/main" id="{484C0CAE-57E3-DD01-F0F1-7A0E2C601515}"/>
                </a:ext>
              </a:extLst>
            </p:cNvPr>
            <p:cNvSpPr/>
            <p:nvPr/>
          </p:nvSpPr>
          <p:spPr>
            <a:xfrm>
              <a:off x="10416146" y="4512609"/>
              <a:ext cx="794831" cy="61184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Y</a:t>
              </a:r>
              <a:endParaRPr lang="de-DE" dirty="0"/>
            </a:p>
          </p:txBody>
        </p:sp>
      </p:grpSp>
      <p:pic>
        <p:nvPicPr>
          <p:cNvPr id="32" name="Grafik 31">
            <a:extLst>
              <a:ext uri="{FF2B5EF4-FFF2-40B4-BE49-F238E27FC236}">
                <a16:creationId xmlns:a16="http://schemas.microsoft.com/office/drawing/2014/main" id="{43A18EB7-8D0F-3F21-AECB-4F538A40A1DA}"/>
              </a:ext>
            </a:extLst>
          </p:cNvPr>
          <p:cNvPicPr>
            <a:picLocks noChangeAspect="1"/>
          </p:cNvPicPr>
          <p:nvPr/>
        </p:nvPicPr>
        <p:blipFill>
          <a:blip r:embed="rId5"/>
          <a:stretch>
            <a:fillRect/>
          </a:stretch>
        </p:blipFill>
        <p:spPr>
          <a:xfrm>
            <a:off x="838200" y="2847560"/>
            <a:ext cx="3458058" cy="2962688"/>
          </a:xfrm>
          <a:prstGeom prst="rect">
            <a:avLst/>
          </a:prstGeom>
        </p:spPr>
      </p:pic>
      <p:sp>
        <p:nvSpPr>
          <p:cNvPr id="36" name="Rechteck 35">
            <a:extLst>
              <a:ext uri="{FF2B5EF4-FFF2-40B4-BE49-F238E27FC236}">
                <a16:creationId xmlns:a16="http://schemas.microsoft.com/office/drawing/2014/main" id="{F631D783-ABF3-830D-84F7-05B19C3948BD}"/>
              </a:ext>
            </a:extLst>
          </p:cNvPr>
          <p:cNvSpPr/>
          <p:nvPr/>
        </p:nvSpPr>
        <p:spPr>
          <a:xfrm>
            <a:off x="6678706" y="3877233"/>
            <a:ext cx="2492188" cy="212463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echteck 36">
            <a:extLst>
              <a:ext uri="{FF2B5EF4-FFF2-40B4-BE49-F238E27FC236}">
                <a16:creationId xmlns:a16="http://schemas.microsoft.com/office/drawing/2014/main" id="{0543D131-5ED8-A8BE-2CC6-4125391D0609}"/>
              </a:ext>
            </a:extLst>
          </p:cNvPr>
          <p:cNvSpPr/>
          <p:nvPr/>
        </p:nvSpPr>
        <p:spPr>
          <a:xfrm>
            <a:off x="9278474" y="3904128"/>
            <a:ext cx="2169455" cy="89086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echteck 37">
            <a:extLst>
              <a:ext uri="{FF2B5EF4-FFF2-40B4-BE49-F238E27FC236}">
                <a16:creationId xmlns:a16="http://schemas.microsoft.com/office/drawing/2014/main" id="{98004468-80A7-E9A3-5515-FEACF905AF35}"/>
              </a:ext>
            </a:extLst>
          </p:cNvPr>
          <p:cNvSpPr/>
          <p:nvPr/>
        </p:nvSpPr>
        <p:spPr>
          <a:xfrm>
            <a:off x="9278474" y="5065617"/>
            <a:ext cx="2169455" cy="89086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0" name="Rechteck 39">
            <a:extLst>
              <a:ext uri="{FF2B5EF4-FFF2-40B4-BE49-F238E27FC236}">
                <a16:creationId xmlns:a16="http://schemas.microsoft.com/office/drawing/2014/main" id="{1B296C9C-DC74-7DFF-E4CB-46429053023E}"/>
              </a:ext>
            </a:extLst>
          </p:cNvPr>
          <p:cNvSpPr/>
          <p:nvPr/>
        </p:nvSpPr>
        <p:spPr>
          <a:xfrm>
            <a:off x="873195" y="4980093"/>
            <a:ext cx="1484523" cy="288911"/>
          </a:xfrm>
          <a:prstGeom prst="rect">
            <a:avLst/>
          </a:prstGeom>
          <a:noFill/>
          <a:ln w="28575"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Textfeld 40">
            <a:extLst>
              <a:ext uri="{FF2B5EF4-FFF2-40B4-BE49-F238E27FC236}">
                <a16:creationId xmlns:a16="http://schemas.microsoft.com/office/drawing/2014/main" id="{CA7864DD-8893-7250-CE67-EB8E39F583E1}"/>
              </a:ext>
            </a:extLst>
          </p:cNvPr>
          <p:cNvSpPr txBox="1"/>
          <p:nvPr/>
        </p:nvSpPr>
        <p:spPr>
          <a:xfrm>
            <a:off x="3186956" y="1550004"/>
            <a:ext cx="1609161" cy="646331"/>
          </a:xfrm>
          <a:prstGeom prst="rect">
            <a:avLst/>
          </a:prstGeom>
          <a:noFill/>
        </p:spPr>
        <p:txBody>
          <a:bodyPr wrap="square" rtlCol="0">
            <a:spAutoFit/>
          </a:bodyPr>
          <a:lstStyle/>
          <a:p>
            <a:r>
              <a:rPr lang="de-DE"/>
              <a:t>Alle Shapes auswählen</a:t>
            </a:r>
            <a:endParaRPr lang="de-DE" dirty="0"/>
          </a:p>
        </p:txBody>
      </p:sp>
      <p:sp>
        <p:nvSpPr>
          <p:cNvPr id="42" name="Textfeld 41">
            <a:extLst>
              <a:ext uri="{FF2B5EF4-FFF2-40B4-BE49-F238E27FC236}">
                <a16:creationId xmlns:a16="http://schemas.microsoft.com/office/drawing/2014/main" id="{49C16D75-FA95-4255-9210-59780EE62654}"/>
              </a:ext>
            </a:extLst>
          </p:cNvPr>
          <p:cNvSpPr txBox="1"/>
          <p:nvPr/>
        </p:nvSpPr>
        <p:spPr>
          <a:xfrm>
            <a:off x="4448660" y="3858867"/>
            <a:ext cx="2142554" cy="646331"/>
          </a:xfrm>
          <a:prstGeom prst="rect">
            <a:avLst/>
          </a:prstGeom>
          <a:noFill/>
        </p:spPr>
        <p:txBody>
          <a:bodyPr wrap="square" rtlCol="0">
            <a:spAutoFit/>
          </a:bodyPr>
          <a:lstStyle/>
          <a:p>
            <a:r>
              <a:rPr lang="de-DE"/>
              <a:t>Es werden 3 Gruppen erstellt</a:t>
            </a:r>
            <a:endParaRPr lang="de-DE" dirty="0"/>
          </a:p>
        </p:txBody>
      </p:sp>
    </p:spTree>
    <p:extLst>
      <p:ext uri="{BB962C8B-B14F-4D97-AF65-F5344CB8AC3E}">
        <p14:creationId xmlns:p14="http://schemas.microsoft.com/office/powerpoint/2010/main" val="2085700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8B022A5-FB0C-1D48-AC2A-29461A1E4CED}"/>
              </a:ext>
            </a:extLst>
          </p:cNvPr>
          <p:cNvGraphicFramePr>
            <a:graphicFrameLocks noChangeAspect="1"/>
          </p:cNvGraphicFramePr>
          <p:nvPr>
            <p:custDataLst>
              <p:tags r:id="rId1"/>
            </p:custDataLst>
            <p:extLst>
              <p:ext uri="{D42A27DB-BD31-4B8C-83A1-F6EECF244321}">
                <p14:modId xmlns:p14="http://schemas.microsoft.com/office/powerpoint/2010/main" val="10085536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40" imgH="540" progId="TCLayout.ActiveDocument.1">
                  <p:embed/>
                </p:oleObj>
              </mc:Choice>
              <mc:Fallback>
                <p:oleObj name="think-cell Folie" r:id="rId3" imgW="540" imgH="54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E360AC-D065-54D4-D2F4-A158C3710DF5}"/>
              </a:ext>
            </a:extLst>
          </p:cNvPr>
          <p:cNvSpPr>
            <a:spLocks noGrp="1"/>
          </p:cNvSpPr>
          <p:nvPr>
            <p:ph type="title"/>
          </p:nvPr>
        </p:nvSpPr>
        <p:spPr/>
        <p:txBody>
          <a:bodyPr vert="horz"/>
          <a:lstStyle/>
          <a:p>
            <a:r>
              <a:rPr lang="de-DE"/>
              <a:t>Shape verknüpfen </a:t>
            </a:r>
            <a:br>
              <a:rPr lang="de-DE"/>
            </a:br>
            <a:r>
              <a:rPr lang="de-DE"/>
              <a:t>und synchronisieren</a:t>
            </a:r>
            <a:endParaRPr lang="de-DE" dirty="0"/>
          </a:p>
        </p:txBody>
      </p:sp>
      <p:pic>
        <p:nvPicPr>
          <p:cNvPr id="5" name="Grafik 4">
            <a:extLst>
              <a:ext uri="{FF2B5EF4-FFF2-40B4-BE49-F238E27FC236}">
                <a16:creationId xmlns:a16="http://schemas.microsoft.com/office/drawing/2014/main" id="{E2BA60E0-BA3E-597E-4019-347FAFBADC8B}"/>
              </a:ext>
            </a:extLst>
          </p:cNvPr>
          <p:cNvPicPr>
            <a:picLocks noChangeAspect="1"/>
          </p:cNvPicPr>
          <p:nvPr/>
        </p:nvPicPr>
        <p:blipFill>
          <a:blip r:embed="rId5"/>
          <a:stretch>
            <a:fillRect/>
          </a:stretch>
        </p:blipFill>
        <p:spPr>
          <a:xfrm>
            <a:off x="7941717" y="1244566"/>
            <a:ext cx="3258005" cy="5039428"/>
          </a:xfrm>
          <a:prstGeom prst="rect">
            <a:avLst/>
          </a:prstGeom>
        </p:spPr>
      </p:pic>
      <p:sp>
        <p:nvSpPr>
          <p:cNvPr id="6" name="Rechteck 5">
            <a:extLst>
              <a:ext uri="{FF2B5EF4-FFF2-40B4-BE49-F238E27FC236}">
                <a16:creationId xmlns:a16="http://schemas.microsoft.com/office/drawing/2014/main" id="{E71042C2-F7F7-F214-427A-477C536F2036}"/>
              </a:ext>
            </a:extLst>
          </p:cNvPr>
          <p:cNvSpPr/>
          <p:nvPr/>
        </p:nvSpPr>
        <p:spPr>
          <a:xfrm>
            <a:off x="8086196" y="4949613"/>
            <a:ext cx="3028844" cy="933027"/>
          </a:xfrm>
          <a:prstGeom prst="rect">
            <a:avLst/>
          </a:prstGeom>
          <a:noFill/>
          <a:ln w="28575"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616C1703-EC83-6349-0EE1-C46C5BA28BD8}"/>
              </a:ext>
            </a:extLst>
          </p:cNvPr>
          <p:cNvSpPr txBox="1"/>
          <p:nvPr/>
        </p:nvSpPr>
        <p:spPr>
          <a:xfrm>
            <a:off x="2245360" y="3227030"/>
            <a:ext cx="5371369" cy="923330"/>
          </a:xfrm>
          <a:prstGeom prst="rect">
            <a:avLst/>
          </a:prstGeom>
          <a:noFill/>
        </p:spPr>
        <p:txBody>
          <a:bodyPr wrap="square" rtlCol="0">
            <a:spAutoFit/>
          </a:bodyPr>
          <a:lstStyle/>
          <a:p>
            <a:r>
              <a:rPr lang="de-DE" dirty="0"/>
              <a:t>Beim suchen und verknüpfen von Shapes kann sofort danach eine Synchronisierung der wesentlichen Eigenschaften stattfinden.</a:t>
            </a:r>
          </a:p>
        </p:txBody>
      </p:sp>
    </p:spTree>
    <p:extLst>
      <p:ext uri="{BB962C8B-B14F-4D97-AF65-F5344CB8AC3E}">
        <p14:creationId xmlns:p14="http://schemas.microsoft.com/office/powerpoint/2010/main" val="3367903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F2898AB-8B0B-31B8-E446-A3D7BC1A9782}"/>
              </a:ext>
            </a:extLst>
          </p:cNvPr>
          <p:cNvGraphicFramePr>
            <a:graphicFrameLocks noChangeAspect="1"/>
          </p:cNvGraphicFramePr>
          <p:nvPr>
            <p:custDataLst>
              <p:tags r:id="rId1"/>
            </p:custDataLst>
            <p:extLst>
              <p:ext uri="{D42A27DB-BD31-4B8C-83A1-F6EECF244321}">
                <p14:modId xmlns:p14="http://schemas.microsoft.com/office/powerpoint/2010/main" val="2712840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40" imgH="540" progId="TCLayout.ActiveDocument.1">
                  <p:embed/>
                </p:oleObj>
              </mc:Choice>
              <mc:Fallback>
                <p:oleObj name="think-cell Folie" r:id="rId3" imgW="540" imgH="54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65AC97-7BB1-3E98-0D76-C51E6EE702A7}"/>
              </a:ext>
            </a:extLst>
          </p:cNvPr>
          <p:cNvSpPr>
            <a:spLocks noGrp="1"/>
          </p:cNvSpPr>
          <p:nvPr>
            <p:ph type="title"/>
          </p:nvPr>
        </p:nvSpPr>
        <p:spPr/>
        <p:txBody>
          <a:bodyPr vert="horz"/>
          <a:lstStyle/>
          <a:p>
            <a:r>
              <a:rPr lang="de-DE" dirty="0"/>
              <a:t>Verbesserte UI</a:t>
            </a:r>
          </a:p>
        </p:txBody>
      </p:sp>
      <p:sp>
        <p:nvSpPr>
          <p:cNvPr id="11" name="Textfeld 10">
            <a:extLst>
              <a:ext uri="{FF2B5EF4-FFF2-40B4-BE49-F238E27FC236}">
                <a16:creationId xmlns:a16="http://schemas.microsoft.com/office/drawing/2014/main" id="{FF663BB1-D2E8-AED3-1669-BD05D88BECB5}"/>
              </a:ext>
            </a:extLst>
          </p:cNvPr>
          <p:cNvSpPr txBox="1"/>
          <p:nvPr/>
        </p:nvSpPr>
        <p:spPr>
          <a:xfrm>
            <a:off x="838200" y="2282831"/>
            <a:ext cx="10515600" cy="646331"/>
          </a:xfrm>
          <a:prstGeom prst="rect">
            <a:avLst/>
          </a:prstGeom>
          <a:noFill/>
        </p:spPr>
        <p:txBody>
          <a:bodyPr wrap="square" rtlCol="0">
            <a:spAutoFit/>
          </a:bodyPr>
          <a:lstStyle/>
          <a:p>
            <a:r>
              <a:rPr lang="de-DE" dirty="0"/>
              <a:t>Bei typischer Notebook-Auflösung (bspw. 2560x1600 mit 150% Skalierung) passt die gesamte Toolbar ohne Einklappen von Gruppen auf den Bildschirm (insb. unter </a:t>
            </a:r>
            <a:r>
              <a:rPr lang="de-DE" dirty="0" err="1"/>
              <a:t>Win</a:t>
            </a:r>
            <a:r>
              <a:rPr lang="de-DE" dirty="0"/>
              <a:t> 11)</a:t>
            </a:r>
          </a:p>
        </p:txBody>
      </p:sp>
      <p:pic>
        <p:nvPicPr>
          <p:cNvPr id="14" name="Grafik 13">
            <a:extLst>
              <a:ext uri="{FF2B5EF4-FFF2-40B4-BE49-F238E27FC236}">
                <a16:creationId xmlns:a16="http://schemas.microsoft.com/office/drawing/2014/main" id="{8CBA523A-C877-B886-8E76-C646866158A5}"/>
              </a:ext>
            </a:extLst>
          </p:cNvPr>
          <p:cNvPicPr>
            <a:picLocks noChangeAspect="1"/>
          </p:cNvPicPr>
          <p:nvPr/>
        </p:nvPicPr>
        <p:blipFill>
          <a:blip r:embed="rId5"/>
          <a:stretch>
            <a:fillRect/>
          </a:stretch>
        </p:blipFill>
        <p:spPr>
          <a:xfrm>
            <a:off x="0" y="4932332"/>
            <a:ext cx="12192000" cy="725232"/>
          </a:xfrm>
          <a:prstGeom prst="rect">
            <a:avLst/>
          </a:prstGeom>
        </p:spPr>
      </p:pic>
      <p:sp>
        <p:nvSpPr>
          <p:cNvPr id="15" name="Pfeil: nach unten 14">
            <a:extLst>
              <a:ext uri="{FF2B5EF4-FFF2-40B4-BE49-F238E27FC236}">
                <a16:creationId xmlns:a16="http://schemas.microsoft.com/office/drawing/2014/main" id="{5110ABB1-EC34-1746-540D-87E7D5D42202}"/>
              </a:ext>
            </a:extLst>
          </p:cNvPr>
          <p:cNvSpPr/>
          <p:nvPr/>
        </p:nvSpPr>
        <p:spPr>
          <a:xfrm>
            <a:off x="5939118" y="4313312"/>
            <a:ext cx="313765" cy="322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DEB116EB-EAF9-7C19-D36A-FCC8D4B84054}"/>
              </a:ext>
            </a:extLst>
          </p:cNvPr>
          <p:cNvPicPr>
            <a:picLocks noChangeAspect="1"/>
          </p:cNvPicPr>
          <p:nvPr/>
        </p:nvPicPr>
        <p:blipFill>
          <a:blip r:embed="rId6"/>
          <a:stretch>
            <a:fillRect/>
          </a:stretch>
        </p:blipFill>
        <p:spPr>
          <a:xfrm>
            <a:off x="0" y="3291791"/>
            <a:ext cx="12192000" cy="725232"/>
          </a:xfrm>
          <a:prstGeom prst="rect">
            <a:avLst/>
          </a:prstGeom>
        </p:spPr>
      </p:pic>
      <p:sp>
        <p:nvSpPr>
          <p:cNvPr id="6" name="Rechteck 5">
            <a:extLst>
              <a:ext uri="{FF2B5EF4-FFF2-40B4-BE49-F238E27FC236}">
                <a16:creationId xmlns:a16="http://schemas.microsoft.com/office/drawing/2014/main" id="{BB1E9A52-023D-5BF6-6880-B51A0B413C39}"/>
              </a:ext>
            </a:extLst>
          </p:cNvPr>
          <p:cNvSpPr/>
          <p:nvPr/>
        </p:nvSpPr>
        <p:spPr>
          <a:xfrm>
            <a:off x="9242191" y="3240291"/>
            <a:ext cx="2906850" cy="2468774"/>
          </a:xfrm>
          <a:prstGeom prst="rect">
            <a:avLst/>
          </a:prstGeom>
          <a:noFill/>
          <a:ln w="28575"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494079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E8F6816-2DC6-10C0-7650-23B599DDA6C8}"/>
              </a:ext>
            </a:extLst>
          </p:cNvPr>
          <p:cNvGraphicFramePr>
            <a:graphicFrameLocks noChangeAspect="1"/>
          </p:cNvGraphicFramePr>
          <p:nvPr>
            <p:custDataLst>
              <p:tags r:id="rId1"/>
            </p:custDataLst>
            <p:extLst>
              <p:ext uri="{D42A27DB-BD31-4B8C-83A1-F6EECF244321}">
                <p14:modId xmlns:p14="http://schemas.microsoft.com/office/powerpoint/2010/main" val="22397416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40" imgH="540" progId="TCLayout.ActiveDocument.1">
                  <p:embed/>
                </p:oleObj>
              </mc:Choice>
              <mc:Fallback>
                <p:oleObj name="think-cell Folie" r:id="rId3" imgW="540" imgH="54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EB2A6E-B37F-E33E-C2DB-991A93FA4463}"/>
              </a:ext>
            </a:extLst>
          </p:cNvPr>
          <p:cNvSpPr>
            <a:spLocks noGrp="1"/>
          </p:cNvSpPr>
          <p:nvPr>
            <p:ph type="title"/>
          </p:nvPr>
        </p:nvSpPr>
        <p:spPr/>
        <p:txBody>
          <a:bodyPr vert="horz"/>
          <a:lstStyle/>
          <a:p>
            <a:r>
              <a:rPr lang="de-DE" dirty="0"/>
              <a:t>Erwähnenswerte Bugfixes</a:t>
            </a:r>
            <a:endParaRPr lang="en-US" dirty="0"/>
          </a:p>
        </p:txBody>
      </p:sp>
      <p:sp>
        <p:nvSpPr>
          <p:cNvPr id="3" name="Inhaltsplatzhalter 2">
            <a:extLst>
              <a:ext uri="{FF2B5EF4-FFF2-40B4-BE49-F238E27FC236}">
                <a16:creationId xmlns:a16="http://schemas.microsoft.com/office/drawing/2014/main" id="{F4D52F82-BFD9-E215-C002-C34AA553AA7B}"/>
              </a:ext>
            </a:extLst>
          </p:cNvPr>
          <p:cNvSpPr>
            <a:spLocks noGrp="1"/>
          </p:cNvSpPr>
          <p:nvPr>
            <p:ph idx="1"/>
          </p:nvPr>
        </p:nvSpPr>
        <p:spPr/>
        <p:txBody>
          <a:bodyPr/>
          <a:lstStyle/>
          <a:p>
            <a:pPr marL="447675" indent="-447675">
              <a:spcBef>
                <a:spcPts val="1500"/>
              </a:spcBef>
              <a:spcAft>
                <a:spcPts val="1500"/>
              </a:spcAft>
              <a:buFont typeface="Wingdings" panose="05000000000000000000" pitchFamily="2" charset="2"/>
              <a:buChar char="Ø"/>
            </a:pPr>
            <a:r>
              <a:rPr lang="de-DE" dirty="0"/>
              <a:t>Hyperlinks in Agenda funktionieren wieder</a:t>
            </a:r>
          </a:p>
          <a:p>
            <a:pPr marL="447675" indent="-447675">
              <a:spcBef>
                <a:spcPts val="1500"/>
              </a:spcBef>
              <a:spcAft>
                <a:spcPts val="1500"/>
              </a:spcAft>
              <a:buFont typeface="Wingdings" panose="05000000000000000000" pitchFamily="2" charset="2"/>
              <a:buChar char="Ø"/>
            </a:pPr>
            <a:r>
              <a:rPr lang="de-DE" dirty="0"/>
              <a:t>Schalter </a:t>
            </a:r>
            <a:r>
              <a:rPr lang="de-DE" dirty="0" err="1"/>
              <a:t>WordWrap</a:t>
            </a:r>
            <a:r>
              <a:rPr lang="de-DE" dirty="0"/>
              <a:t> und </a:t>
            </a:r>
            <a:r>
              <a:rPr lang="de-DE" dirty="0" err="1"/>
              <a:t>AutoSize</a:t>
            </a:r>
            <a:r>
              <a:rPr lang="de-DE" dirty="0"/>
              <a:t> gehen bei Gruppen</a:t>
            </a:r>
          </a:p>
          <a:p>
            <a:pPr marL="447675" indent="-447675">
              <a:spcBef>
                <a:spcPts val="1500"/>
              </a:spcBef>
              <a:spcAft>
                <a:spcPts val="1500"/>
              </a:spcAft>
              <a:buFont typeface="Wingdings" panose="05000000000000000000" pitchFamily="2" charset="2"/>
              <a:buChar char="Ø"/>
            </a:pPr>
            <a:r>
              <a:rPr lang="de-DE" dirty="0"/>
              <a:t>Shape skalieren stolpert nicht mehr über gewisse Textfeld-Formatierungen</a:t>
            </a:r>
          </a:p>
          <a:p>
            <a:pPr marL="447675" indent="-447675">
              <a:spcBef>
                <a:spcPts val="1500"/>
              </a:spcBef>
              <a:spcAft>
                <a:spcPts val="1500"/>
              </a:spcAft>
              <a:buFont typeface="Wingdings" panose="05000000000000000000" pitchFamily="2" charset="2"/>
              <a:buChar char="Ø"/>
            </a:pPr>
            <a:r>
              <a:rPr lang="de-DE" dirty="0"/>
              <a:t>Löschen von </a:t>
            </a:r>
            <a:r>
              <a:rPr lang="de-DE" dirty="0" err="1"/>
              <a:t>ChartLib</a:t>
            </a:r>
            <a:r>
              <a:rPr lang="de-DE" dirty="0"/>
              <a:t>-Libraries geht wieder</a:t>
            </a:r>
          </a:p>
          <a:p>
            <a:pPr marL="447675" indent="-447675">
              <a:spcBef>
                <a:spcPts val="1500"/>
              </a:spcBef>
              <a:spcAft>
                <a:spcPts val="1500"/>
              </a:spcAft>
              <a:buFont typeface="Wingdings" panose="05000000000000000000" pitchFamily="2" charset="2"/>
              <a:buChar char="Ø"/>
            </a:pPr>
            <a:r>
              <a:rPr lang="de-DE" dirty="0" err="1"/>
              <a:t>FontAwesome</a:t>
            </a:r>
            <a:r>
              <a:rPr lang="de-DE" dirty="0"/>
              <a:t> Update auf 6.7.2</a:t>
            </a:r>
          </a:p>
        </p:txBody>
      </p:sp>
    </p:spTree>
    <p:extLst>
      <p:ext uri="{BB962C8B-B14F-4D97-AF65-F5344CB8AC3E}">
        <p14:creationId xmlns:p14="http://schemas.microsoft.com/office/powerpoint/2010/main" val="52984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41678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v3.0.0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178379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3E647CA-BD1F-94A9-09D9-98D87C881453}"/>
              </a:ext>
            </a:extLst>
          </p:cNvPr>
          <p:cNvGraphicFramePr>
            <a:graphicFrameLocks noChangeAspect="1"/>
          </p:cNvGraphicFramePr>
          <p:nvPr>
            <p:custDataLst>
              <p:tags r:id="rId1"/>
            </p:custDataLst>
            <p:extLst>
              <p:ext uri="{D42A27DB-BD31-4B8C-83A1-F6EECF244321}">
                <p14:modId xmlns:p14="http://schemas.microsoft.com/office/powerpoint/2010/main" val="2425650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6B99A4E-E562-AF2E-DCB9-089C7EA5BCB9}"/>
              </a:ext>
            </a:extLst>
          </p:cNvPr>
          <p:cNvSpPr>
            <a:spLocks noGrp="1"/>
          </p:cNvSpPr>
          <p:nvPr>
            <p:ph type="title"/>
          </p:nvPr>
        </p:nvSpPr>
        <p:spPr/>
        <p:txBody>
          <a:bodyPr vert="horz"/>
          <a:lstStyle/>
          <a:p>
            <a:r>
              <a:rPr lang="en-US"/>
              <a:t>Upgrade auf IronPython</a:t>
            </a:r>
            <a:r>
              <a:rPr lang="en-US" dirty="0"/>
              <a:t> 3.4.1</a:t>
            </a:r>
          </a:p>
        </p:txBody>
      </p:sp>
      <p:pic>
        <p:nvPicPr>
          <p:cNvPr id="1026" name="Picture 2" descr="IronPython - 开放百科- 灰狐">
            <a:extLst>
              <a:ext uri="{FF2B5EF4-FFF2-40B4-BE49-F238E27FC236}">
                <a16:creationId xmlns:a16="http://schemas.microsoft.com/office/drawing/2014/main" id="{2055868C-1067-5774-6DD1-34DA6E728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38" y="2786063"/>
            <a:ext cx="473392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6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6511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101.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10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0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BKT_THUMBNAIL" val="{&quot;slide_path&quot;: &quot;CURRENT&quot;, &quot;data_type&quot;: 6, &quot;slide_id&quot;: 296, &quot;content_only&quot;: false}"/>
  <p:tag name="BKT_CONTEXTDIALOG" val="BKT_THUMBNAIL"/>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1.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2.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3.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4.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5.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BKT_PROCESS_CHEVRONS" val="c392e0f8-83b6-4550-a60d-83ce0f1ba16d"/>
  <p:tag name="BKT_CONTEXTDIALOG" val="BKT_PROCESS_CHEVRONS"/>
</p:tagLst>
</file>

<file path=ppt/tags/tag33.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4.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5.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6.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c392e0f8-83b6-4550-a60d-83ce0f1ba16d"/>
</p:tagLst>
</file>

<file path=ppt/tags/tag37.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8.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5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73.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74.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75.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7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7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78.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81.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82.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9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95.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9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9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99.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1939</Words>
  <Application>Microsoft Office PowerPoint</Application>
  <PresentationFormat>Breitbild</PresentationFormat>
  <Paragraphs>320</Paragraphs>
  <Slides>58</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58</vt:i4>
      </vt:variant>
    </vt:vector>
  </HeadingPairs>
  <TitlesOfParts>
    <vt:vector size="65" baseType="lpstr">
      <vt:lpstr>Arial</vt:lpstr>
      <vt:lpstr>Calibri</vt:lpstr>
      <vt:lpstr>Consolas</vt:lpstr>
      <vt:lpstr>Verdana</vt:lpstr>
      <vt:lpstr>Wingdings</vt:lpstr>
      <vt:lpstr>Office</vt:lpstr>
      <vt:lpstr>think-cell Folie</vt:lpstr>
      <vt:lpstr>BKT v3.0.2</vt:lpstr>
      <vt:lpstr>Verbesserte Font-Icon Suche</vt:lpstr>
      <vt:lpstr>Funktion Auto-Gruppieren</vt:lpstr>
      <vt:lpstr>Shape verknüpfen  und synchronisieren</vt:lpstr>
      <vt:lpstr>Verbesserte UI</vt:lpstr>
      <vt:lpstr>Erwähnenswerte Bugfixes</vt:lpstr>
      <vt:lpstr>BKT v3.0.0</vt:lpstr>
      <vt:lpstr>Upgrade auf IronPython 3.4.1</vt:lpstr>
      <vt:lpstr>BKT v2.7.5</vt:lpstr>
      <vt:lpstr>Klickbare PPT Thumbnails</vt:lpstr>
      <vt:lpstr>Stylische Harvey Moons</vt:lpstr>
      <vt:lpstr>Kleinere Neuigkeiten</vt:lpstr>
      <vt:lpstr>Erwähnenswerte Bugfixes</vt:lpstr>
      <vt:lpstr>BKT v2.7.4</vt:lpstr>
      <vt:lpstr>Prozesse/Kreissegmente bearbeiten</vt:lpstr>
      <vt:lpstr>Small Improvements</vt:lpstr>
      <vt:lpstr>Excel Verbesserungen</vt:lpstr>
      <vt:lpstr>Erwähnenswerte Bugfixes</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140</cp:revision>
  <dcterms:created xsi:type="dcterms:W3CDTF">2020-07-23T18:32:20Z</dcterms:created>
  <dcterms:modified xsi:type="dcterms:W3CDTF">2025-04-24T11:34:25Z</dcterms:modified>
</cp:coreProperties>
</file>