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4"/>
  </p:notesMasterIdLst>
  <p:sldIdLst>
    <p:sldId id="310" r:id="rId2"/>
    <p:sldId id="311" r:id="rId3"/>
    <p:sldId id="296" r:id="rId4"/>
    <p:sldId id="306" r:id="rId5"/>
    <p:sldId id="308" r:id="rId6"/>
    <p:sldId id="309" r:id="rId7"/>
    <p:sldId id="305" r:id="rId8"/>
    <p:sldId id="304" r:id="rId9"/>
    <p:sldId id="301" r:id="rId10"/>
    <p:sldId id="300" r:id="rId11"/>
    <p:sldId id="302" r:id="rId12"/>
    <p:sldId id="303" r:id="rId13"/>
    <p:sldId id="299" r:id="rId14"/>
    <p:sldId id="297" r:id="rId15"/>
    <p:sldId id="298" r:id="rId16"/>
    <p:sldId id="289" r:id="rId17"/>
    <p:sldId id="291" r:id="rId18"/>
    <p:sldId id="294" r:id="rId19"/>
    <p:sldId id="295" r:id="rId20"/>
    <p:sldId id="292" r:id="rId21"/>
    <p:sldId id="290" r:id="rId22"/>
    <p:sldId id="277" r:id="rId23"/>
    <p:sldId id="284" r:id="rId24"/>
    <p:sldId id="278" r:id="rId25"/>
    <p:sldId id="279" r:id="rId26"/>
    <p:sldId id="280" r:id="rId27"/>
    <p:sldId id="281" r:id="rId28"/>
    <p:sldId id="283" r:id="rId29"/>
    <p:sldId id="287" r:id="rId30"/>
    <p:sldId id="288" r:id="rId31"/>
    <p:sldId id="285" r:id="rId32"/>
    <p:sldId id="256" r:id="rId33"/>
    <p:sldId id="265" r:id="rId34"/>
    <p:sldId id="258" r:id="rId35"/>
    <p:sldId id="260" r:id="rId36"/>
    <p:sldId id="275" r:id="rId37"/>
    <p:sldId id="266" r:id="rId38"/>
    <p:sldId id="276" r:id="rId39"/>
    <p:sldId id="263" r:id="rId40"/>
    <p:sldId id="261" r:id="rId41"/>
    <p:sldId id="262" r:id="rId42"/>
    <p:sldId id="259" r:id="rId43"/>
    <p:sldId id="268" r:id="rId44"/>
    <p:sldId id="257" r:id="rId45"/>
    <p:sldId id="264" r:id="rId46"/>
    <p:sldId id="273" r:id="rId47"/>
    <p:sldId id="269" r:id="rId48"/>
    <p:sldId id="274" r:id="rId49"/>
    <p:sldId id="270" r:id="rId50"/>
    <p:sldId id="267" r:id="rId51"/>
    <p:sldId id="271" r:id="rId52"/>
    <p:sldId id="272" r:id="rId53"/>
  </p:sldIdLst>
  <p:sldSz cx="12192000" cy="6858000"/>
  <p:notesSz cx="6858000" cy="9144000"/>
  <p:custDataLst>
    <p:tags r:id="rId5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0.0" id="{67928435-224F-4A2D-B85D-D5C1AC744B2B}">
          <p14:sldIdLst>
            <p14:sldId id="310"/>
            <p14:sldId id="311"/>
          </p14:sldIdLst>
        </p14:section>
        <p14:section name="2.7.5" id="{A5B2B45F-984F-42BA-858D-47E63BC8D254}">
          <p14:sldIdLst>
            <p14:sldId id="296"/>
            <p14:sldId id="306"/>
            <p14:sldId id="308"/>
            <p14:sldId id="309"/>
            <p14:sldId id="305"/>
          </p14:sldIdLst>
        </p14:section>
        <p14:section name="2.7.4" id="{788B7926-24D9-40FE-9D33-F7330955021E}">
          <p14:sldIdLst>
            <p14:sldId id="304"/>
            <p14:sldId id="301"/>
            <p14:sldId id="300"/>
            <p14:sldId id="302"/>
            <p14:sldId id="303"/>
          </p14:sldIdLst>
        </p14:section>
        <p14:section name="2.7.3" id="{3BC91AF4-5AD9-4BB0-AE28-85CFB05FDC1C}">
          <p14:sldIdLst>
            <p14:sldId id="299"/>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56" d="100"/>
          <a:sy n="156" d="100"/>
        </p:scale>
        <p:origin x="19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30.08.2023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30.08.2023</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30.08.2023</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30.08.2023</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30.08.2023</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30.08.2023</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30.08.2023</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30.08.2023</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30.08.2023</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30.08.2023</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30.08.2023</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30.08.2023</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30.08.2023</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30.08.2023</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2.bin"/><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4.emf"/><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3.bin"/><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emf"/><Relationship Id="rId9" Type="http://schemas.openxmlformats.org/officeDocument/2006/relationships/hyperlink" Target="https://www.bkt-toolbox.de/overview_excel.html"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6.xml"/><Relationship Id="rId7" Type="http://schemas.openxmlformats.org/officeDocument/2006/relationships/image" Target="../media/image30.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9.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6.xml"/><Relationship Id="rId7" Type="http://schemas.openxmlformats.org/officeDocument/2006/relationships/image" Target="../media/image33.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3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1.emf"/><Relationship Id="rId5" Type="http://schemas.openxmlformats.org/officeDocument/2006/relationships/tags" Target="../tags/tag48.xml"/><Relationship Id="rId10" Type="http://schemas.openxmlformats.org/officeDocument/2006/relationships/oleObject" Target="../embeddings/oleObject19.bin"/><Relationship Id="rId4" Type="http://schemas.openxmlformats.org/officeDocument/2006/relationships/tags" Target="../tags/tag47.xml"/><Relationship Id="rId9"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7.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6.png"/><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8.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slideLayout" Target="../slideLayouts/slideLayout6.xml"/><Relationship Id="rId7" Type="http://schemas.openxmlformats.org/officeDocument/2006/relationships/image" Target="../media/image4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39.png"/><Relationship Id="rId5" Type="http://schemas.openxmlformats.org/officeDocument/2006/relationships/image" Target="../media/image1.emf"/><Relationship Id="rId4" Type="http://schemas.openxmlformats.org/officeDocument/2006/relationships/oleObject" Target="../embeddings/oleObject22.bin"/><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6.xml"/><Relationship Id="rId7" Type="http://schemas.openxmlformats.org/officeDocument/2006/relationships/image" Target="../media/image4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43.pn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7.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46.png"/><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49.pn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48.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1.emf"/><Relationship Id="rId5" Type="http://schemas.openxmlformats.org/officeDocument/2006/relationships/tags" Target="../tags/tag68.xml"/><Relationship Id="rId15" Type="http://schemas.openxmlformats.org/officeDocument/2006/relationships/image" Target="../media/image51.png"/><Relationship Id="rId10" Type="http://schemas.openxmlformats.org/officeDocument/2006/relationships/oleObject" Target="../embeddings/oleObject26.bin"/><Relationship Id="rId4" Type="http://schemas.openxmlformats.org/officeDocument/2006/relationships/tags" Target="../tags/tag67.xml"/><Relationship Id="rId9" Type="http://schemas.openxmlformats.org/officeDocument/2006/relationships/slideLayout" Target="../slideLayouts/slideLayout6.xml"/><Relationship Id="rId14" Type="http://schemas.openxmlformats.org/officeDocument/2006/relationships/image" Target="../media/image50.png"/></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74.xml"/><Relationship Id="rId7" Type="http://schemas.openxmlformats.org/officeDocument/2006/relationships/image" Target="../media/image1.emf"/><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oleObject" Target="../embeddings/oleObject27.bin"/><Relationship Id="rId5" Type="http://schemas.openxmlformats.org/officeDocument/2006/relationships/slideLayout" Target="../slideLayouts/slideLayout6.xml"/><Relationship Id="rId4" Type="http://schemas.openxmlformats.org/officeDocument/2006/relationships/tags" Target="../tags/tag75.xml"/></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slideLayout" Target="../slideLayouts/slideLayout6.xml"/><Relationship Id="rId7" Type="http://schemas.openxmlformats.org/officeDocument/2006/relationships/image" Target="../media/image54.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53.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slideLayout" Target="../slideLayouts/slideLayout6.xml"/><Relationship Id="rId7" Type="http://schemas.openxmlformats.org/officeDocument/2006/relationships/image" Target="../media/image57.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56.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slideLayout" Target="../slideLayouts/slideLayout6.xml"/><Relationship Id="rId7" Type="http://schemas.openxmlformats.org/officeDocument/2006/relationships/image" Target="../media/image60.jp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59.png"/><Relationship Id="rId5" Type="http://schemas.openxmlformats.org/officeDocument/2006/relationships/image" Target="../media/image1.emf"/><Relationship Id="rId4" Type="http://schemas.openxmlformats.org/officeDocument/2006/relationships/oleObject" Target="../embeddings/oleObject30.bin"/><Relationship Id="rId9"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3.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32.png"/><Relationship Id="rId5" Type="http://schemas.openxmlformats.org/officeDocument/2006/relationships/image" Target="../media/image1.emf"/><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oleObject" Target="../embeddings/oleObject32.bin"/><Relationship Id="rId7" Type="http://schemas.openxmlformats.org/officeDocument/2006/relationships/image" Target="../media/image66.png"/><Relationship Id="rId2" Type="http://schemas.openxmlformats.org/officeDocument/2006/relationships/slideLayout" Target="../slideLayouts/slideLayout6.xml"/><Relationship Id="rId1" Type="http://schemas.openxmlformats.org/officeDocument/2006/relationships/tags" Target="../tags/tag84.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1.emf"/><Relationship Id="rId9"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1.emf"/><Relationship Id="rId4"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6.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 Target="slide3.xml"/><Relationship Id="rId5" Type="http://schemas.openxmlformats.org/officeDocument/2006/relationships/image" Target="../media/image4.emf"/><Relationship Id="rId4" Type="http://schemas.openxmlformats.org/officeDocument/2006/relationships/oleObject" Target="../embeddings/oleObject6.bin"/><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41.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95.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94.png"/><Relationship Id="rId5" Type="http://schemas.openxmlformats.org/officeDocument/2006/relationships/slideLayout" Target="../slideLayouts/slideLayout6.xml"/><Relationship Id="rId4" Type="http://schemas.openxmlformats.org/officeDocument/2006/relationships/tags" Target="../tags/tag92.xml"/></Relationships>
</file>

<file path=ppt/slides/_rels/slide4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6.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tags" Target="../tags/tag95.xml"/><Relationship Id="rId7" Type="http://schemas.openxmlformats.org/officeDocument/2006/relationships/image" Target="../media/image106.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slideLayout" Target="../slideLayouts/slideLayout12.xml"/><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tags" Target="../tags/tag97.xml"/><Relationship Id="rId16" Type="http://schemas.openxmlformats.org/officeDocument/2006/relationships/image" Target="../media/image118.png"/><Relationship Id="rId1" Type="http://schemas.openxmlformats.org/officeDocument/2006/relationships/tags" Target="../tags/tag96.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emf"/><Relationship Id="rId15" Type="http://schemas.openxmlformats.org/officeDocument/2006/relationships/image" Target="../media/image117.png"/><Relationship Id="rId10" Type="http://schemas.openxmlformats.org/officeDocument/2006/relationships/image" Target="../media/image112.png"/><Relationship Id="rId4" Type="http://schemas.openxmlformats.org/officeDocument/2006/relationships/oleObject" Target="../embeddings/oleObject34.bin"/><Relationship Id="rId9" Type="http://schemas.openxmlformats.org/officeDocument/2006/relationships/image" Target="../media/image111.png"/><Relationship Id="rId14" Type="http://schemas.openxmlformats.org/officeDocument/2006/relationships/image" Target="../media/image116.png"/></Relationships>
</file>

<file path=ppt/slides/_rels/slide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18" Type="http://schemas.openxmlformats.org/officeDocument/2006/relationships/image" Target="../media/image130.png"/><Relationship Id="rId3" Type="http://schemas.openxmlformats.org/officeDocument/2006/relationships/tags" Target="../tags/tag100.xml"/><Relationship Id="rId21" Type="http://schemas.openxmlformats.org/officeDocument/2006/relationships/image" Target="../media/image133.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 Type="http://schemas.openxmlformats.org/officeDocument/2006/relationships/tags" Target="../tags/tag99.xml"/><Relationship Id="rId16" Type="http://schemas.openxmlformats.org/officeDocument/2006/relationships/image" Target="../media/image128.png"/><Relationship Id="rId20" Type="http://schemas.openxmlformats.org/officeDocument/2006/relationships/image" Target="../media/image132.png"/><Relationship Id="rId1" Type="http://schemas.openxmlformats.org/officeDocument/2006/relationships/tags" Target="../tags/tag98.xml"/><Relationship Id="rId6" Type="http://schemas.openxmlformats.org/officeDocument/2006/relationships/image" Target="../media/image1.emf"/><Relationship Id="rId11" Type="http://schemas.openxmlformats.org/officeDocument/2006/relationships/image" Target="../media/image123.png"/><Relationship Id="rId24" Type="http://schemas.openxmlformats.org/officeDocument/2006/relationships/image" Target="../media/image136.png"/><Relationship Id="rId5" Type="http://schemas.openxmlformats.org/officeDocument/2006/relationships/oleObject" Target="../embeddings/oleObject35.bin"/><Relationship Id="rId15" Type="http://schemas.openxmlformats.org/officeDocument/2006/relationships/image" Target="../media/image127.png"/><Relationship Id="rId23" Type="http://schemas.openxmlformats.org/officeDocument/2006/relationships/image" Target="../media/image135.png"/><Relationship Id="rId10" Type="http://schemas.openxmlformats.org/officeDocument/2006/relationships/image" Target="../media/image122.png"/><Relationship Id="rId19" Type="http://schemas.openxmlformats.org/officeDocument/2006/relationships/image" Target="../media/image131.png"/><Relationship Id="rId4" Type="http://schemas.openxmlformats.org/officeDocument/2006/relationships/slideLayout" Target="../slideLayouts/slideLayout12.xml"/><Relationship Id="rId9" Type="http://schemas.openxmlformats.org/officeDocument/2006/relationships/image" Target="../media/image121.png"/><Relationship Id="rId14" Type="http://schemas.openxmlformats.org/officeDocument/2006/relationships/image" Target="../media/image126.png"/><Relationship Id="rId22" Type="http://schemas.openxmlformats.org/officeDocument/2006/relationships/image" Target="../media/image134.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9.png"/><Relationship Id="rId5" Type="http://schemas.openxmlformats.org/officeDocument/2006/relationships/tags" Target="../tags/tag16.xml"/><Relationship Id="rId10" Type="http://schemas.openxmlformats.org/officeDocument/2006/relationships/image" Target="../media/image4.emf"/><Relationship Id="rId4" Type="http://schemas.openxmlformats.org/officeDocument/2006/relationships/tags" Target="../tags/tag15.xml"/><Relationship Id="rId9"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3" Type="http://schemas.openxmlformats.org/officeDocument/2006/relationships/slideLayout" Target="../slideLayouts/slideLayout12.xml"/><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emf"/><Relationship Id="rId10" Type="http://schemas.openxmlformats.org/officeDocument/2006/relationships/image" Target="../media/image141.png"/><Relationship Id="rId4" Type="http://schemas.openxmlformats.org/officeDocument/2006/relationships/oleObject" Target="../embeddings/oleObject36.bin"/><Relationship Id="rId9" Type="http://schemas.openxmlformats.org/officeDocument/2006/relationships/image" Target="../media/image140.png"/><Relationship Id="rId14" Type="http://schemas.openxmlformats.org/officeDocument/2006/relationships/image" Target="../media/image145.png"/></Relationships>
</file>

<file path=ppt/slides/_rels/slide51.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4.png"/><Relationship Id="rId3" Type="http://schemas.openxmlformats.org/officeDocument/2006/relationships/slideLayout" Target="../slideLayouts/slideLayout12.xml"/><Relationship Id="rId7" Type="http://schemas.openxmlformats.org/officeDocument/2006/relationships/image" Target="../media/image148.png"/><Relationship Id="rId12" Type="http://schemas.openxmlformats.org/officeDocument/2006/relationships/image" Target="../media/image153.png"/><Relationship Id="rId2" Type="http://schemas.openxmlformats.org/officeDocument/2006/relationships/tags" Target="../tags/tag104.xml"/><Relationship Id="rId16" Type="http://schemas.openxmlformats.org/officeDocument/2006/relationships/image" Target="../media/image157.png"/><Relationship Id="rId1" Type="http://schemas.openxmlformats.org/officeDocument/2006/relationships/tags" Target="../tags/tag103.xml"/><Relationship Id="rId6" Type="http://schemas.openxmlformats.org/officeDocument/2006/relationships/image" Target="../media/image147.png"/><Relationship Id="rId11" Type="http://schemas.openxmlformats.org/officeDocument/2006/relationships/image" Target="../media/image152.png"/><Relationship Id="rId5" Type="http://schemas.openxmlformats.org/officeDocument/2006/relationships/image" Target="../media/image146.emf"/><Relationship Id="rId15" Type="http://schemas.openxmlformats.org/officeDocument/2006/relationships/image" Target="../media/image156.png"/><Relationship Id="rId10" Type="http://schemas.openxmlformats.org/officeDocument/2006/relationships/image" Target="../media/image151.png"/><Relationship Id="rId4" Type="http://schemas.openxmlformats.org/officeDocument/2006/relationships/oleObject" Target="../embeddings/oleObject37.bin"/><Relationship Id="rId9" Type="http://schemas.openxmlformats.org/officeDocument/2006/relationships/image" Target="../media/image150.png"/><Relationship Id="rId14" Type="http://schemas.openxmlformats.org/officeDocument/2006/relationships/image" Target="../media/image155.png"/></Relationships>
</file>

<file path=ppt/slides/_rels/slide52.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slideLayout" Target="../slideLayouts/slideLayout12.xml"/><Relationship Id="rId7" Type="http://schemas.openxmlformats.org/officeDocument/2006/relationships/image" Target="../media/image159.png"/><Relationship Id="rId12" Type="http://schemas.openxmlformats.org/officeDocument/2006/relationships/image" Target="../media/image164.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emf"/><Relationship Id="rId10" Type="http://schemas.openxmlformats.org/officeDocument/2006/relationships/image" Target="../media/image162.png"/><Relationship Id="rId4" Type="http://schemas.openxmlformats.org/officeDocument/2006/relationships/oleObject" Target="../embeddings/oleObject38.bin"/><Relationship Id="rId9" Type="http://schemas.openxmlformats.org/officeDocument/2006/relationships/image" Target="../media/image161.png"/><Relationship Id="rId14" Type="http://schemas.openxmlformats.org/officeDocument/2006/relationships/image" Target="../media/image166.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14.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3.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4.emf"/><Relationship Id="rId5" Type="http://schemas.openxmlformats.org/officeDocument/2006/relationships/tags" Target="../tags/tag28.xml"/><Relationship Id="rId15" Type="http://schemas.openxmlformats.org/officeDocument/2006/relationships/image" Target="../media/image16.png"/><Relationship Id="rId10" Type="http://schemas.openxmlformats.org/officeDocument/2006/relationships/oleObject" Target="../embeddings/oleObject11.bin"/><Relationship Id="rId4" Type="http://schemas.openxmlformats.org/officeDocument/2006/relationships/tags" Target="../tags/tag27.xml"/><Relationship Id="rId9" Type="http://schemas.openxmlformats.org/officeDocument/2006/relationships/slideLayout" Target="../slideLayouts/slideLayout6.xm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941678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v3.0.0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178379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kt 42" hidden="1">
            <a:extLst>
              <a:ext uri="{FF2B5EF4-FFF2-40B4-BE49-F238E27FC236}">
                <a16:creationId xmlns:a16="http://schemas.microsoft.com/office/drawing/2014/main" id="{2CC9F96B-7C82-C8D1-B243-D659990C2965}"/>
              </a:ext>
            </a:extLst>
          </p:cNvPr>
          <p:cNvGraphicFramePr>
            <a:graphicFrameLocks noChangeAspect="1"/>
          </p:cNvGraphicFramePr>
          <p:nvPr>
            <p:custDataLst>
              <p:tags r:id="rId1"/>
            </p:custDataLst>
            <p:extLst>
              <p:ext uri="{D42A27DB-BD31-4B8C-83A1-F6EECF244321}">
                <p14:modId xmlns:p14="http://schemas.microsoft.com/office/powerpoint/2010/main" val="3488086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BD2D791-6196-853B-DA07-5F87E5ED9ED7}"/>
              </a:ext>
            </a:extLst>
          </p:cNvPr>
          <p:cNvSpPr>
            <a:spLocks noGrp="1"/>
          </p:cNvSpPr>
          <p:nvPr>
            <p:ph type="title"/>
          </p:nvPr>
        </p:nvSpPr>
        <p:spPr/>
        <p:txBody>
          <a:bodyPr vert="horz"/>
          <a:lstStyle/>
          <a:p>
            <a:r>
              <a:rPr lang="de-DE" dirty="0"/>
              <a:t>Small </a:t>
            </a:r>
            <a:r>
              <a:rPr lang="de-DE" dirty="0" err="1"/>
              <a:t>Improvements</a:t>
            </a:r>
            <a:endParaRPr lang="en-US" dirty="0"/>
          </a:p>
        </p:txBody>
      </p:sp>
      <p:sp>
        <p:nvSpPr>
          <p:cNvPr id="3" name="Textfeld 2">
            <a:extLst>
              <a:ext uri="{FF2B5EF4-FFF2-40B4-BE49-F238E27FC236}">
                <a16:creationId xmlns:a16="http://schemas.microsoft.com/office/drawing/2014/main" id="{165679B8-0150-19A5-94D6-F43D350B94C5}"/>
              </a:ext>
            </a:extLst>
          </p:cNvPr>
          <p:cNvSpPr txBox="1"/>
          <p:nvPr/>
        </p:nvSpPr>
        <p:spPr>
          <a:xfrm>
            <a:off x="434736" y="3565620"/>
            <a:ext cx="2338254" cy="646331"/>
          </a:xfrm>
          <a:prstGeom prst="rect">
            <a:avLst/>
          </a:prstGeom>
          <a:noFill/>
        </p:spPr>
        <p:txBody>
          <a:bodyPr wrap="square" rtlCol="0">
            <a:spAutoFit/>
          </a:bodyPr>
          <a:lstStyle/>
          <a:p>
            <a:r>
              <a:rPr lang="de-DE" dirty="0"/>
              <a:t>Font </a:t>
            </a:r>
            <a:r>
              <a:rPr lang="de-DE" dirty="0" err="1"/>
              <a:t>Awesome</a:t>
            </a:r>
            <a:r>
              <a:rPr lang="de-DE" dirty="0"/>
              <a:t> 6 Icons Support</a:t>
            </a:r>
          </a:p>
        </p:txBody>
      </p:sp>
      <p:pic>
        <p:nvPicPr>
          <p:cNvPr id="5" name="Grafik 4">
            <a:extLst>
              <a:ext uri="{FF2B5EF4-FFF2-40B4-BE49-F238E27FC236}">
                <a16:creationId xmlns:a16="http://schemas.microsoft.com/office/drawing/2014/main" id="{5D895EED-803B-0D38-AB3A-34DB18AB2DB5}"/>
              </a:ext>
            </a:extLst>
          </p:cNvPr>
          <p:cNvPicPr>
            <a:picLocks noChangeAspect="1"/>
          </p:cNvPicPr>
          <p:nvPr/>
        </p:nvPicPr>
        <p:blipFill>
          <a:blip r:embed="rId5"/>
          <a:stretch>
            <a:fillRect/>
          </a:stretch>
        </p:blipFill>
        <p:spPr>
          <a:xfrm>
            <a:off x="634640" y="1897214"/>
            <a:ext cx="1686160" cy="1562318"/>
          </a:xfrm>
          <a:prstGeom prst="rect">
            <a:avLst/>
          </a:prstGeom>
        </p:spPr>
      </p:pic>
      <p:pic>
        <p:nvPicPr>
          <p:cNvPr id="9" name="Grafik 8">
            <a:extLst>
              <a:ext uri="{FF2B5EF4-FFF2-40B4-BE49-F238E27FC236}">
                <a16:creationId xmlns:a16="http://schemas.microsoft.com/office/drawing/2014/main" id="{E1758A4A-DF60-B265-CC32-C5EE17102BEB}"/>
              </a:ext>
            </a:extLst>
          </p:cNvPr>
          <p:cNvPicPr>
            <a:picLocks noChangeAspect="1"/>
          </p:cNvPicPr>
          <p:nvPr/>
        </p:nvPicPr>
        <p:blipFill>
          <a:blip r:embed="rId6"/>
          <a:stretch>
            <a:fillRect/>
          </a:stretch>
        </p:blipFill>
        <p:spPr>
          <a:xfrm>
            <a:off x="3632125" y="2120069"/>
            <a:ext cx="2106505" cy="553474"/>
          </a:xfrm>
          <a:prstGeom prst="rect">
            <a:avLst/>
          </a:prstGeom>
        </p:spPr>
      </p:pic>
      <p:pic>
        <p:nvPicPr>
          <p:cNvPr id="10" name="Grafik 9">
            <a:extLst>
              <a:ext uri="{FF2B5EF4-FFF2-40B4-BE49-F238E27FC236}">
                <a16:creationId xmlns:a16="http://schemas.microsoft.com/office/drawing/2014/main" id="{D1E5469E-4503-7473-F122-C50BA4B3820F}"/>
              </a:ext>
            </a:extLst>
          </p:cNvPr>
          <p:cNvPicPr>
            <a:picLocks noChangeAspect="1"/>
          </p:cNvPicPr>
          <p:nvPr/>
        </p:nvPicPr>
        <p:blipFill>
          <a:blip r:embed="rId7"/>
          <a:stretch>
            <a:fillRect/>
          </a:stretch>
        </p:blipFill>
        <p:spPr>
          <a:xfrm>
            <a:off x="5184160" y="2239999"/>
            <a:ext cx="726304" cy="726304"/>
          </a:xfrm>
          <a:prstGeom prst="rect">
            <a:avLst/>
          </a:prstGeom>
        </p:spPr>
      </p:pic>
      <p:sp>
        <p:nvSpPr>
          <p:cNvPr id="11" name="Textfeld 10">
            <a:extLst>
              <a:ext uri="{FF2B5EF4-FFF2-40B4-BE49-F238E27FC236}">
                <a16:creationId xmlns:a16="http://schemas.microsoft.com/office/drawing/2014/main" id="{3AF49C26-0D65-9FA3-F87A-E003BDD7734B}"/>
              </a:ext>
            </a:extLst>
          </p:cNvPr>
          <p:cNvSpPr txBox="1"/>
          <p:nvPr/>
        </p:nvSpPr>
        <p:spPr>
          <a:xfrm>
            <a:off x="3400376" y="2916119"/>
            <a:ext cx="2723580" cy="923330"/>
          </a:xfrm>
          <a:prstGeom prst="rect">
            <a:avLst/>
          </a:prstGeom>
          <a:noFill/>
        </p:spPr>
        <p:txBody>
          <a:bodyPr wrap="square" rtlCol="0">
            <a:spAutoFit/>
          </a:bodyPr>
          <a:lstStyle/>
          <a:p>
            <a:r>
              <a:rPr lang="de-DE" dirty="0"/>
              <a:t>Folien-Thumbnails funktionieren mit Dateien in OneDrive</a:t>
            </a:r>
          </a:p>
        </p:txBody>
      </p:sp>
      <p:pic>
        <p:nvPicPr>
          <p:cNvPr id="13" name="Grafik 12">
            <a:extLst>
              <a:ext uri="{FF2B5EF4-FFF2-40B4-BE49-F238E27FC236}">
                <a16:creationId xmlns:a16="http://schemas.microsoft.com/office/drawing/2014/main" id="{77121F1A-BF14-999E-EF76-C59668F9FF83}"/>
              </a:ext>
            </a:extLst>
          </p:cNvPr>
          <p:cNvPicPr>
            <a:picLocks noChangeAspect="1"/>
          </p:cNvPicPr>
          <p:nvPr/>
        </p:nvPicPr>
        <p:blipFill>
          <a:blip r:embed="rId8"/>
          <a:stretch>
            <a:fillRect/>
          </a:stretch>
        </p:blipFill>
        <p:spPr>
          <a:xfrm>
            <a:off x="1149854" y="4593563"/>
            <a:ext cx="3448531" cy="905001"/>
          </a:xfrm>
          <a:prstGeom prst="rect">
            <a:avLst/>
          </a:prstGeom>
        </p:spPr>
      </p:pic>
      <p:sp>
        <p:nvSpPr>
          <p:cNvPr id="14" name="Textfeld 13">
            <a:extLst>
              <a:ext uri="{FF2B5EF4-FFF2-40B4-BE49-F238E27FC236}">
                <a16:creationId xmlns:a16="http://schemas.microsoft.com/office/drawing/2014/main" id="{0236FC2E-7702-74DB-E930-119215E444E4}"/>
              </a:ext>
            </a:extLst>
          </p:cNvPr>
          <p:cNvSpPr txBox="1"/>
          <p:nvPr/>
        </p:nvSpPr>
        <p:spPr>
          <a:xfrm>
            <a:off x="1021984" y="5529989"/>
            <a:ext cx="2994121" cy="646331"/>
          </a:xfrm>
          <a:prstGeom prst="rect">
            <a:avLst/>
          </a:prstGeom>
          <a:noFill/>
        </p:spPr>
        <p:txBody>
          <a:bodyPr wrap="square" rtlCol="0">
            <a:spAutoFit/>
          </a:bodyPr>
          <a:lstStyle/>
          <a:p>
            <a:r>
              <a:rPr lang="de-DE" dirty="0"/>
              <a:t>Beliebige Chart/Shape Library ergänzen</a:t>
            </a:r>
          </a:p>
        </p:txBody>
      </p:sp>
      <p:pic>
        <p:nvPicPr>
          <p:cNvPr id="18" name="Grafik 17">
            <a:extLst>
              <a:ext uri="{FF2B5EF4-FFF2-40B4-BE49-F238E27FC236}">
                <a16:creationId xmlns:a16="http://schemas.microsoft.com/office/drawing/2014/main" id="{BF8FDE09-202E-8373-4C87-14FF2FB726E2}"/>
              </a:ext>
            </a:extLst>
          </p:cNvPr>
          <p:cNvPicPr>
            <a:picLocks noChangeAspect="1"/>
          </p:cNvPicPr>
          <p:nvPr/>
        </p:nvPicPr>
        <p:blipFill>
          <a:blip r:embed="rId9"/>
          <a:stretch>
            <a:fillRect/>
          </a:stretch>
        </p:blipFill>
        <p:spPr>
          <a:xfrm>
            <a:off x="9438417" y="3090312"/>
            <a:ext cx="2033782" cy="1296360"/>
          </a:xfrm>
          <a:prstGeom prst="rect">
            <a:avLst/>
          </a:prstGeom>
        </p:spPr>
      </p:pic>
      <p:pic>
        <p:nvPicPr>
          <p:cNvPr id="34" name="Grafik 33">
            <a:extLst>
              <a:ext uri="{FF2B5EF4-FFF2-40B4-BE49-F238E27FC236}">
                <a16:creationId xmlns:a16="http://schemas.microsoft.com/office/drawing/2014/main" id="{007D7F1D-E996-15DC-B124-E9F86353BFAE}"/>
              </a:ext>
            </a:extLst>
          </p:cNvPr>
          <p:cNvPicPr>
            <a:picLocks noChangeAspect="1"/>
          </p:cNvPicPr>
          <p:nvPr/>
        </p:nvPicPr>
        <p:blipFill>
          <a:blip r:embed="rId10"/>
          <a:stretch>
            <a:fillRect/>
          </a:stretch>
        </p:blipFill>
        <p:spPr>
          <a:xfrm>
            <a:off x="6465515" y="4725235"/>
            <a:ext cx="2448073" cy="1315783"/>
          </a:xfrm>
          <a:prstGeom prst="rect">
            <a:avLst/>
          </a:prstGeom>
        </p:spPr>
      </p:pic>
      <p:pic>
        <p:nvPicPr>
          <p:cNvPr id="40" name="Grafik 39">
            <a:extLst>
              <a:ext uri="{FF2B5EF4-FFF2-40B4-BE49-F238E27FC236}">
                <a16:creationId xmlns:a16="http://schemas.microsoft.com/office/drawing/2014/main" id="{92C61152-BCE0-76F2-0194-6F50AE4DB868}"/>
              </a:ext>
            </a:extLst>
          </p:cNvPr>
          <p:cNvPicPr>
            <a:picLocks noChangeAspect="1"/>
          </p:cNvPicPr>
          <p:nvPr/>
        </p:nvPicPr>
        <p:blipFill>
          <a:blip r:embed="rId11"/>
          <a:stretch>
            <a:fillRect/>
          </a:stretch>
        </p:blipFill>
        <p:spPr>
          <a:xfrm>
            <a:off x="6762651" y="3163726"/>
            <a:ext cx="2338254" cy="1149533"/>
          </a:xfrm>
          <a:prstGeom prst="rect">
            <a:avLst/>
          </a:prstGeom>
        </p:spPr>
      </p:pic>
      <p:sp>
        <p:nvSpPr>
          <p:cNvPr id="41" name="Textfeld 40">
            <a:extLst>
              <a:ext uri="{FF2B5EF4-FFF2-40B4-BE49-F238E27FC236}">
                <a16:creationId xmlns:a16="http://schemas.microsoft.com/office/drawing/2014/main" id="{A01A296B-4644-76F0-0E75-356D1E2745FE}"/>
              </a:ext>
            </a:extLst>
          </p:cNvPr>
          <p:cNvSpPr txBox="1"/>
          <p:nvPr/>
        </p:nvSpPr>
        <p:spPr>
          <a:xfrm>
            <a:off x="6977425" y="1935141"/>
            <a:ext cx="4111975" cy="923330"/>
          </a:xfrm>
          <a:prstGeom prst="rect">
            <a:avLst/>
          </a:prstGeom>
          <a:noFill/>
        </p:spPr>
        <p:txBody>
          <a:bodyPr wrap="square" rtlCol="0">
            <a:spAutoFit/>
          </a:bodyPr>
          <a:lstStyle/>
          <a:p>
            <a:r>
              <a:rPr lang="de-DE" dirty="0"/>
              <a:t>Einige BKT-Funktionen sind nun zusammengefasst in einem dynamischen Kontextmenü:</a:t>
            </a:r>
          </a:p>
        </p:txBody>
      </p:sp>
      <p:sp>
        <p:nvSpPr>
          <p:cNvPr id="44" name="Rechteck 43">
            <a:extLst>
              <a:ext uri="{FF2B5EF4-FFF2-40B4-BE49-F238E27FC236}">
                <a16:creationId xmlns:a16="http://schemas.microsoft.com/office/drawing/2014/main" id="{BB10BD07-E42A-15A9-A672-5EB62D714580}"/>
              </a:ext>
            </a:extLst>
          </p:cNvPr>
          <p:cNvSpPr/>
          <p:nvPr/>
        </p:nvSpPr>
        <p:spPr>
          <a:xfrm>
            <a:off x="1149854" y="4906020"/>
            <a:ext cx="2489335" cy="25512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6C0639B0-639C-AEA2-3972-7B9D195542FA}"/>
              </a:ext>
            </a:extLst>
          </p:cNvPr>
          <p:cNvSpPr/>
          <p:nvPr/>
        </p:nvSpPr>
        <p:spPr>
          <a:xfrm>
            <a:off x="6762651"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8E7C24C5-11D9-899E-AE17-BF2949D2EC79}"/>
              </a:ext>
            </a:extLst>
          </p:cNvPr>
          <p:cNvSpPr/>
          <p:nvPr/>
        </p:nvSpPr>
        <p:spPr>
          <a:xfrm>
            <a:off x="9438417"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F51B4A50-14B8-CD37-3ABA-1A2AD15BAA6B}"/>
              </a:ext>
            </a:extLst>
          </p:cNvPr>
          <p:cNvSpPr/>
          <p:nvPr/>
        </p:nvSpPr>
        <p:spPr>
          <a:xfrm>
            <a:off x="6465515" y="4723018"/>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2" name="Grafik 51">
            <a:extLst>
              <a:ext uri="{FF2B5EF4-FFF2-40B4-BE49-F238E27FC236}">
                <a16:creationId xmlns:a16="http://schemas.microsoft.com/office/drawing/2014/main" id="{A2A66A4B-227D-F913-833C-07B76162DFC4}"/>
              </a:ext>
            </a:extLst>
          </p:cNvPr>
          <p:cNvPicPr>
            <a:picLocks noChangeAspect="1"/>
          </p:cNvPicPr>
          <p:nvPr/>
        </p:nvPicPr>
        <p:blipFill>
          <a:blip r:embed="rId12"/>
          <a:stretch>
            <a:fillRect/>
          </a:stretch>
        </p:blipFill>
        <p:spPr>
          <a:xfrm>
            <a:off x="9225826" y="4906020"/>
            <a:ext cx="2600688" cy="1005028"/>
          </a:xfrm>
          <a:prstGeom prst="rect">
            <a:avLst/>
          </a:prstGeom>
        </p:spPr>
      </p:pic>
      <p:sp>
        <p:nvSpPr>
          <p:cNvPr id="53" name="Rechteck 52">
            <a:extLst>
              <a:ext uri="{FF2B5EF4-FFF2-40B4-BE49-F238E27FC236}">
                <a16:creationId xmlns:a16="http://schemas.microsoft.com/office/drawing/2014/main" id="{1757F2AE-ACE4-65C6-BC97-7954F017236A}"/>
              </a:ext>
            </a:extLst>
          </p:cNvPr>
          <p:cNvSpPr/>
          <p:nvPr/>
        </p:nvSpPr>
        <p:spPr>
          <a:xfrm>
            <a:off x="9225826" y="4906020"/>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1318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F8178EE9-3C62-C502-D041-EF5BA136FA87}"/>
              </a:ext>
            </a:extLst>
          </p:cNvPr>
          <p:cNvGraphicFramePr>
            <a:graphicFrameLocks noChangeAspect="1"/>
          </p:cNvGraphicFramePr>
          <p:nvPr>
            <p:custDataLst>
              <p:tags r:id="rId1"/>
            </p:custDataLst>
            <p:extLst>
              <p:ext uri="{D42A27DB-BD31-4B8C-83A1-F6EECF244321}">
                <p14:modId xmlns:p14="http://schemas.microsoft.com/office/powerpoint/2010/main" val="3880198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ABAA3CE-9D62-F465-D371-2EDE90B793C4}"/>
              </a:ext>
            </a:extLst>
          </p:cNvPr>
          <p:cNvSpPr>
            <a:spLocks noGrp="1"/>
          </p:cNvSpPr>
          <p:nvPr>
            <p:ph type="title"/>
          </p:nvPr>
        </p:nvSpPr>
        <p:spPr/>
        <p:txBody>
          <a:bodyPr vert="horz"/>
          <a:lstStyle/>
          <a:p>
            <a:r>
              <a:rPr lang="en-US" dirty="0"/>
              <a:t>Excel </a:t>
            </a:r>
            <a:r>
              <a:rPr lang="en-US" dirty="0" err="1"/>
              <a:t>Verbesserungen</a:t>
            </a:r>
            <a:endParaRPr lang="en-US" dirty="0"/>
          </a:p>
        </p:txBody>
      </p:sp>
      <p:pic>
        <p:nvPicPr>
          <p:cNvPr id="4" name="Grafik 3">
            <a:extLst>
              <a:ext uri="{FF2B5EF4-FFF2-40B4-BE49-F238E27FC236}">
                <a16:creationId xmlns:a16="http://schemas.microsoft.com/office/drawing/2014/main" id="{D3A959C1-FC5C-84E6-DF00-0F2DF719B5B4}"/>
              </a:ext>
            </a:extLst>
          </p:cNvPr>
          <p:cNvPicPr>
            <a:picLocks noChangeAspect="1"/>
          </p:cNvPicPr>
          <p:nvPr/>
        </p:nvPicPr>
        <p:blipFill>
          <a:blip r:embed="rId5"/>
          <a:stretch>
            <a:fillRect/>
          </a:stretch>
        </p:blipFill>
        <p:spPr>
          <a:xfrm>
            <a:off x="7988304" y="2703046"/>
            <a:ext cx="2431524" cy="3140308"/>
          </a:xfrm>
          <a:prstGeom prst="rect">
            <a:avLst/>
          </a:prstGeom>
        </p:spPr>
      </p:pic>
      <p:pic>
        <p:nvPicPr>
          <p:cNvPr id="6" name="Grafik 5">
            <a:extLst>
              <a:ext uri="{FF2B5EF4-FFF2-40B4-BE49-F238E27FC236}">
                <a16:creationId xmlns:a16="http://schemas.microsoft.com/office/drawing/2014/main" id="{1A53AAD3-A205-B59E-0EF7-522E3B6BC6B7}"/>
              </a:ext>
            </a:extLst>
          </p:cNvPr>
          <p:cNvPicPr>
            <a:picLocks noChangeAspect="1"/>
          </p:cNvPicPr>
          <p:nvPr/>
        </p:nvPicPr>
        <p:blipFill>
          <a:blip r:embed="rId6"/>
          <a:stretch>
            <a:fillRect/>
          </a:stretch>
        </p:blipFill>
        <p:spPr>
          <a:xfrm>
            <a:off x="675976" y="2564877"/>
            <a:ext cx="1855956" cy="3416647"/>
          </a:xfrm>
          <a:prstGeom prst="rect">
            <a:avLst/>
          </a:prstGeom>
        </p:spPr>
      </p:pic>
      <p:pic>
        <p:nvPicPr>
          <p:cNvPr id="10" name="Grafik 9">
            <a:extLst>
              <a:ext uri="{FF2B5EF4-FFF2-40B4-BE49-F238E27FC236}">
                <a16:creationId xmlns:a16="http://schemas.microsoft.com/office/drawing/2014/main" id="{AFDA9BE9-F89A-0DB5-4714-CBDDEA9FFB21}"/>
              </a:ext>
            </a:extLst>
          </p:cNvPr>
          <p:cNvPicPr>
            <a:picLocks noChangeAspect="1"/>
          </p:cNvPicPr>
          <p:nvPr/>
        </p:nvPicPr>
        <p:blipFill>
          <a:blip r:embed="rId7"/>
          <a:stretch>
            <a:fillRect/>
          </a:stretch>
        </p:blipFill>
        <p:spPr>
          <a:xfrm>
            <a:off x="3393727" y="4107522"/>
            <a:ext cx="2610214" cy="1086002"/>
          </a:xfrm>
          <a:prstGeom prst="rect">
            <a:avLst/>
          </a:prstGeom>
        </p:spPr>
      </p:pic>
      <p:sp>
        <p:nvSpPr>
          <p:cNvPr id="11" name="Rechteck 10">
            <a:extLst>
              <a:ext uri="{FF2B5EF4-FFF2-40B4-BE49-F238E27FC236}">
                <a16:creationId xmlns:a16="http://schemas.microsoft.com/office/drawing/2014/main" id="{64CE4B60-C238-EE16-05C5-746918FB6A05}"/>
              </a:ext>
            </a:extLst>
          </p:cNvPr>
          <p:cNvSpPr/>
          <p:nvPr/>
        </p:nvSpPr>
        <p:spPr>
          <a:xfrm>
            <a:off x="4217887" y="4580502"/>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D7FFEF6-B93C-C6D3-1B6C-09D4025F8887}"/>
              </a:ext>
            </a:extLst>
          </p:cNvPr>
          <p:cNvSpPr txBox="1"/>
          <p:nvPr/>
        </p:nvSpPr>
        <p:spPr>
          <a:xfrm>
            <a:off x="8025770" y="5981524"/>
            <a:ext cx="2338254" cy="646331"/>
          </a:xfrm>
          <a:prstGeom prst="rect">
            <a:avLst/>
          </a:prstGeom>
          <a:noFill/>
        </p:spPr>
        <p:txBody>
          <a:bodyPr wrap="square" rtlCol="0">
            <a:spAutoFit/>
          </a:bodyPr>
          <a:lstStyle/>
          <a:p>
            <a:r>
              <a:rPr lang="de-DE" dirty="0"/>
              <a:t>Konsolidierung nach Spalten</a:t>
            </a:r>
          </a:p>
        </p:txBody>
      </p:sp>
      <p:pic>
        <p:nvPicPr>
          <p:cNvPr id="8" name="Grafik 7">
            <a:extLst>
              <a:ext uri="{FF2B5EF4-FFF2-40B4-BE49-F238E27FC236}">
                <a16:creationId xmlns:a16="http://schemas.microsoft.com/office/drawing/2014/main" id="{2F7D6B26-ACFB-E70D-4715-0236317F8365}"/>
              </a:ext>
            </a:extLst>
          </p:cNvPr>
          <p:cNvPicPr>
            <a:picLocks noChangeAspect="1"/>
          </p:cNvPicPr>
          <p:nvPr/>
        </p:nvPicPr>
        <p:blipFill>
          <a:blip r:embed="rId8"/>
          <a:stretch>
            <a:fillRect/>
          </a:stretch>
        </p:blipFill>
        <p:spPr>
          <a:xfrm>
            <a:off x="3887691" y="2748246"/>
            <a:ext cx="3082684" cy="1550837"/>
          </a:xfrm>
          <a:prstGeom prst="rect">
            <a:avLst/>
          </a:prstGeom>
        </p:spPr>
      </p:pic>
      <p:sp>
        <p:nvSpPr>
          <p:cNvPr id="16" name="Textfeld 15">
            <a:extLst>
              <a:ext uri="{FF2B5EF4-FFF2-40B4-BE49-F238E27FC236}">
                <a16:creationId xmlns:a16="http://schemas.microsoft.com/office/drawing/2014/main" id="{31A11668-7142-3FBC-1797-1604C53F1413}"/>
              </a:ext>
            </a:extLst>
          </p:cNvPr>
          <p:cNvSpPr txBox="1"/>
          <p:nvPr/>
        </p:nvSpPr>
        <p:spPr>
          <a:xfrm>
            <a:off x="3217170" y="5335193"/>
            <a:ext cx="2963328" cy="646331"/>
          </a:xfrm>
          <a:prstGeom prst="rect">
            <a:avLst/>
          </a:prstGeom>
          <a:noFill/>
        </p:spPr>
        <p:txBody>
          <a:bodyPr wrap="square" rtlCol="0">
            <a:spAutoFit/>
          </a:bodyPr>
          <a:lstStyle/>
          <a:p>
            <a:r>
              <a:rPr lang="de-DE" dirty="0"/>
              <a:t>Dialog zum Anzeigen versteckter Blätter</a:t>
            </a:r>
          </a:p>
        </p:txBody>
      </p:sp>
      <p:sp>
        <p:nvSpPr>
          <p:cNvPr id="17" name="Rechteck 16">
            <a:extLst>
              <a:ext uri="{FF2B5EF4-FFF2-40B4-BE49-F238E27FC236}">
                <a16:creationId xmlns:a16="http://schemas.microsoft.com/office/drawing/2014/main" id="{C0452099-E681-1954-2649-0A012DC4F589}"/>
              </a:ext>
            </a:extLst>
          </p:cNvPr>
          <p:cNvSpPr/>
          <p:nvPr/>
        </p:nvSpPr>
        <p:spPr>
          <a:xfrm>
            <a:off x="852533" y="3774584"/>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736C079E-59CB-DA48-204F-7B09B676C70B}"/>
              </a:ext>
            </a:extLst>
          </p:cNvPr>
          <p:cNvSpPr txBox="1"/>
          <p:nvPr/>
        </p:nvSpPr>
        <p:spPr>
          <a:xfrm>
            <a:off x="455047" y="1811595"/>
            <a:ext cx="2963328" cy="646331"/>
          </a:xfrm>
          <a:prstGeom prst="rect">
            <a:avLst/>
          </a:prstGeom>
          <a:noFill/>
        </p:spPr>
        <p:txBody>
          <a:bodyPr wrap="square" rtlCol="0">
            <a:spAutoFit/>
          </a:bodyPr>
          <a:lstStyle/>
          <a:p>
            <a:r>
              <a:rPr lang="de-DE" dirty="0"/>
              <a:t>Liste aller Datenüberprüfungen</a:t>
            </a:r>
          </a:p>
        </p:txBody>
      </p:sp>
      <p:sp>
        <p:nvSpPr>
          <p:cNvPr id="19" name="Rechteck 18">
            <a:extLst>
              <a:ext uri="{FF2B5EF4-FFF2-40B4-BE49-F238E27FC236}">
                <a16:creationId xmlns:a16="http://schemas.microsoft.com/office/drawing/2014/main" id="{4443FB0B-17B1-2C22-2377-3A9B738CE2C1}"/>
              </a:ext>
            </a:extLst>
          </p:cNvPr>
          <p:cNvSpPr/>
          <p:nvPr/>
        </p:nvSpPr>
        <p:spPr>
          <a:xfrm>
            <a:off x="5794022" y="1810764"/>
            <a:ext cx="5994205" cy="369332"/>
          </a:xfrm>
          <a:prstGeom prst="rect">
            <a:avLst/>
          </a:prstGeom>
        </p:spPr>
        <p:txBody>
          <a:bodyPr wrap="none">
            <a:spAutoFit/>
          </a:bodyPr>
          <a:lstStyle/>
          <a:p>
            <a:r>
              <a:rPr lang="de-DE" dirty="0">
                <a:hlinkClick r:id="rId9"/>
              </a:rPr>
              <a:t>https://www.bkt-toolbox.de/overview_excel.html</a:t>
            </a:r>
            <a:r>
              <a:rPr lang="de-DE" dirty="0"/>
              <a:t> </a:t>
            </a:r>
          </a:p>
        </p:txBody>
      </p:sp>
      <p:sp>
        <p:nvSpPr>
          <p:cNvPr id="20" name="Textfeld 19">
            <a:extLst>
              <a:ext uri="{FF2B5EF4-FFF2-40B4-BE49-F238E27FC236}">
                <a16:creationId xmlns:a16="http://schemas.microsoft.com/office/drawing/2014/main" id="{1A66ADDD-5C60-501A-1759-A7BEA32E5746}"/>
              </a:ext>
            </a:extLst>
          </p:cNvPr>
          <p:cNvSpPr txBox="1"/>
          <p:nvPr/>
        </p:nvSpPr>
        <p:spPr>
          <a:xfrm>
            <a:off x="5794022" y="1527470"/>
            <a:ext cx="4625806" cy="369332"/>
          </a:xfrm>
          <a:prstGeom prst="rect">
            <a:avLst/>
          </a:prstGeom>
          <a:noFill/>
        </p:spPr>
        <p:txBody>
          <a:bodyPr wrap="square" rtlCol="0">
            <a:spAutoFit/>
          </a:bodyPr>
          <a:lstStyle/>
          <a:p>
            <a:r>
              <a:rPr lang="de-DE" dirty="0"/>
              <a:t>Neue Excel-Funktionsübersicht:</a:t>
            </a:r>
          </a:p>
        </p:txBody>
      </p:sp>
      <p:sp>
        <p:nvSpPr>
          <p:cNvPr id="21" name="Rechteck 20">
            <a:extLst>
              <a:ext uri="{FF2B5EF4-FFF2-40B4-BE49-F238E27FC236}">
                <a16:creationId xmlns:a16="http://schemas.microsoft.com/office/drawing/2014/main" id="{58E95C02-53A5-480C-3721-AE13265B704A}"/>
              </a:ext>
            </a:extLst>
          </p:cNvPr>
          <p:cNvSpPr/>
          <p:nvPr/>
        </p:nvSpPr>
        <p:spPr>
          <a:xfrm>
            <a:off x="8086203" y="3580185"/>
            <a:ext cx="868536" cy="4149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05634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Kein Absturz mehr bei Auswahl von Tabellen</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Bessere Symbol-Farben bei dunklem Office-</a:t>
            </a:r>
            <a:r>
              <a:rPr lang="de-DE" dirty="0" err="1"/>
              <a:t>Theme</a:t>
            </a:r>
            <a:endParaRPr lang="de-DE" dirty="0"/>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Fehler in diversen Funktionen, die Zwischenablage verwenden</a:t>
            </a:r>
          </a:p>
        </p:txBody>
      </p:sp>
      <p:sp>
        <p:nvSpPr>
          <p:cNvPr id="8" name="Textfeld 7">
            <a:extLst>
              <a:ext uri="{FF2B5EF4-FFF2-40B4-BE49-F238E27FC236}">
                <a16:creationId xmlns:a16="http://schemas.microsoft.com/office/drawing/2014/main" id="{7D0B324C-4563-7525-1FE7-11543E6D988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a:t>Excel: </a:t>
            </a:r>
            <a:r>
              <a:rPr lang="de-DE" dirty="0"/>
              <a:t>Konsolidierungsfunktionen gehen wieder</a:t>
            </a:r>
          </a:p>
        </p:txBody>
      </p:sp>
    </p:spTree>
    <p:extLst>
      <p:ext uri="{BB962C8B-B14F-4D97-AF65-F5344CB8AC3E}">
        <p14:creationId xmlns:p14="http://schemas.microsoft.com/office/powerpoint/2010/main" val="131931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0550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7075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 name="[BKT] Segmented Circle 10">
            <a:extLst>
              <a:ext uri="{FF2B5EF4-FFF2-40B4-BE49-F238E27FC236}">
                <a16:creationId xmlns:a16="http://schemas.microsoft.com/office/drawing/2014/main" id="{C0C08428-DBC5-4410-B0A3-093DF0B26919}"/>
              </a:ext>
            </a:extLst>
          </p:cNvPr>
          <p:cNvGrpSpPr/>
          <p:nvPr/>
        </p:nvGrpSpPr>
        <p:grpSpPr>
          <a:xfrm>
            <a:off x="662099" y="1554026"/>
            <a:ext cx="1445493" cy="1445493"/>
            <a:chOff x="1100000" y="1099999"/>
            <a:chExt cx="2880000" cy="2880000"/>
          </a:xfrm>
        </p:grpSpPr>
        <p:sp>
          <p:nvSpPr>
            <p:cNvPr id="3" name="Freihandform: Form 2">
              <a:extLst>
                <a:ext uri="{FF2B5EF4-FFF2-40B4-BE49-F238E27FC236}">
                  <a16:creationId xmlns:a16="http://schemas.microsoft.com/office/drawing/2014/main" id="{146A057A-D66A-4A72-884E-F0DE2D7A92F7}"/>
                </a:ext>
              </a:extLst>
            </p:cNvPr>
            <p:cNvSpPr/>
            <p:nvPr/>
          </p:nvSpPr>
          <p:spPr>
            <a:xfrm>
              <a:off x="2824241" y="2540000"/>
              <a:ext cx="1155759" cy="1366548"/>
            </a:xfrm>
            <a:custGeom>
              <a:avLst/>
              <a:gdLst>
                <a:gd name="connsiteX0" fmla="*/ 1168459 w 1168459"/>
                <a:gd name="connsiteY0" fmla="*/ 0 h 1366548"/>
                <a:gd name="connsiteX1" fmla="*/ 170753 w 1168459"/>
                <a:gd name="connsiteY1" fmla="*/ 1366548 h 1366548"/>
                <a:gd name="connsiteX2" fmla="*/ 0 w 1168459"/>
                <a:gd name="connsiteY2" fmla="*/ 1233646 h 1366548"/>
                <a:gd name="connsiteX3" fmla="*/ 57004 w 1168459"/>
                <a:gd name="connsiteY3" fmla="*/ 1024911 h 1366548"/>
                <a:gd name="connsiteX4" fmla="*/ 795759 w 1168459"/>
                <a:gd name="connsiteY4" fmla="*/ 0 h 1366548"/>
                <a:gd name="connsiteX5" fmla="*/ 975759 w 1168459"/>
                <a:gd name="connsiteY5" fmla="*/ 120000 h 1366548"/>
                <a:gd name="connsiteX0" fmla="*/ 1155759 w 1155759"/>
                <a:gd name="connsiteY0" fmla="*/ 0 h 1366548"/>
                <a:gd name="connsiteX1" fmla="*/ 170753 w 1155759"/>
                <a:gd name="connsiteY1" fmla="*/ 1366548 h 1366548"/>
                <a:gd name="connsiteX2" fmla="*/ 0 w 1155759"/>
                <a:gd name="connsiteY2" fmla="*/ 1233646 h 1366548"/>
                <a:gd name="connsiteX3" fmla="*/ 57004 w 1155759"/>
                <a:gd name="connsiteY3" fmla="*/ 1024911 h 1366548"/>
                <a:gd name="connsiteX4" fmla="*/ 795759 w 1155759"/>
                <a:gd name="connsiteY4" fmla="*/ 0 h 1366548"/>
                <a:gd name="connsiteX5" fmla="*/ 975759 w 1155759"/>
                <a:gd name="connsiteY5" fmla="*/ 120000 h 13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759" h="1366548">
                  <a:moveTo>
                    <a:pt x="1155759" y="0"/>
                  </a:moveTo>
                  <a:cubicBezTo>
                    <a:pt x="1155759" y="635904"/>
                    <a:pt x="742882" y="1175962"/>
                    <a:pt x="170753" y="1366548"/>
                  </a:cubicBezTo>
                  <a:lnTo>
                    <a:pt x="0" y="1233646"/>
                  </a:lnTo>
                  <a:lnTo>
                    <a:pt x="57004" y="1024911"/>
                  </a:lnTo>
                  <a:cubicBezTo>
                    <a:pt x="486102" y="881971"/>
                    <a:pt x="795759" y="476928"/>
                    <a:pt x="795759" y="0"/>
                  </a:cubicBezTo>
                  <a:lnTo>
                    <a:pt x="975759" y="12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D825D329-BAA6-423C-A85B-2BC14DEDD130}"/>
                </a:ext>
              </a:extLst>
            </p:cNvPr>
            <p:cNvSpPr/>
            <p:nvPr/>
          </p:nvSpPr>
          <p:spPr>
            <a:xfrm>
              <a:off x="1377955" y="3177700"/>
              <a:ext cx="1617039" cy="802299"/>
            </a:xfrm>
            <a:custGeom>
              <a:avLst/>
              <a:gdLst>
                <a:gd name="connsiteX0" fmla="*/ 1629739 w 1629739"/>
                <a:gd name="connsiteY0" fmla="*/ 728847 h 802299"/>
                <a:gd name="connsiteX1" fmla="*/ 1162045 w 1629739"/>
                <a:gd name="connsiteY1" fmla="*/ 802299 h 802299"/>
                <a:gd name="connsiteX2" fmla="*/ 0 w 1629739"/>
                <a:gd name="connsiteY2" fmla="*/ 212567 h 802299"/>
                <a:gd name="connsiteX3" fmla="*/ 74400 w 1629739"/>
                <a:gd name="connsiteY3" fmla="*/ 9447 h 802299"/>
                <a:gd name="connsiteX4" fmla="*/ 290511 w 1629739"/>
                <a:gd name="connsiteY4" fmla="*/ 0 h 802299"/>
                <a:gd name="connsiteX5" fmla="*/ 1162045 w 1629739"/>
                <a:gd name="connsiteY5" fmla="*/ 442299 h 802299"/>
                <a:gd name="connsiteX6" fmla="*/ 1503290 w 1629739"/>
                <a:gd name="connsiteY6" fmla="*/ 387210 h 802299"/>
                <a:gd name="connsiteX7" fmla="*/ 1446286 w 1629739"/>
                <a:gd name="connsiteY7" fmla="*/ 595945 h 802299"/>
                <a:gd name="connsiteX0" fmla="*/ 1617039 w 1617039"/>
                <a:gd name="connsiteY0" fmla="*/ 728848 h 802299"/>
                <a:gd name="connsiteX1" fmla="*/ 1162045 w 1617039"/>
                <a:gd name="connsiteY1" fmla="*/ 802299 h 802299"/>
                <a:gd name="connsiteX2" fmla="*/ 0 w 1617039"/>
                <a:gd name="connsiteY2" fmla="*/ 212567 h 802299"/>
                <a:gd name="connsiteX3" fmla="*/ 74400 w 1617039"/>
                <a:gd name="connsiteY3" fmla="*/ 9447 h 802299"/>
                <a:gd name="connsiteX4" fmla="*/ 290511 w 1617039"/>
                <a:gd name="connsiteY4" fmla="*/ 0 h 802299"/>
                <a:gd name="connsiteX5" fmla="*/ 1162045 w 1617039"/>
                <a:gd name="connsiteY5" fmla="*/ 442299 h 802299"/>
                <a:gd name="connsiteX6" fmla="*/ 1503290 w 1617039"/>
                <a:gd name="connsiteY6" fmla="*/ 387210 h 802299"/>
                <a:gd name="connsiteX7" fmla="*/ 1446286 w 1617039"/>
                <a:gd name="connsiteY7" fmla="*/ 595945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9" h="802299">
                  <a:moveTo>
                    <a:pt x="1617039" y="728848"/>
                  </a:moveTo>
                  <a:cubicBezTo>
                    <a:pt x="1474007" y="776494"/>
                    <a:pt x="1321021" y="802299"/>
                    <a:pt x="1162045" y="802299"/>
                  </a:cubicBezTo>
                  <a:cubicBezTo>
                    <a:pt x="685117" y="802299"/>
                    <a:pt x="262103" y="570056"/>
                    <a:pt x="0" y="212567"/>
                  </a:cubicBezTo>
                  <a:lnTo>
                    <a:pt x="74400" y="9447"/>
                  </a:lnTo>
                  <a:lnTo>
                    <a:pt x="290511" y="0"/>
                  </a:lnTo>
                  <a:cubicBezTo>
                    <a:pt x="487088" y="268117"/>
                    <a:pt x="804349" y="442299"/>
                    <a:pt x="1162045" y="442299"/>
                  </a:cubicBezTo>
                  <a:cubicBezTo>
                    <a:pt x="1281277" y="442299"/>
                    <a:pt x="1396016" y="422945"/>
                    <a:pt x="1503290" y="387210"/>
                  </a:cubicBezTo>
                  <a:lnTo>
                    <a:pt x="1446286" y="59594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Form 6">
              <a:extLst>
                <a:ext uri="{FF2B5EF4-FFF2-40B4-BE49-F238E27FC236}">
                  <a16:creationId xmlns:a16="http://schemas.microsoft.com/office/drawing/2014/main" id="{FC614CD9-AD9E-40A7-A3A6-AE140D23E3D5}"/>
                </a:ext>
              </a:extLst>
            </p:cNvPr>
            <p:cNvSpPr/>
            <p:nvPr/>
          </p:nvSpPr>
          <p:spPr>
            <a:xfrm>
              <a:off x="1100000" y="1689732"/>
              <a:ext cx="568466" cy="1700536"/>
            </a:xfrm>
            <a:custGeom>
              <a:avLst/>
              <a:gdLst>
                <a:gd name="connsiteX0" fmla="*/ 2906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 name="connsiteX0" fmla="*/ 2779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66" h="1700536">
                  <a:moveTo>
                    <a:pt x="277955" y="1700536"/>
                  </a:moveTo>
                  <a:cubicBezTo>
                    <a:pt x="103219" y="1462210"/>
                    <a:pt x="0" y="1168220"/>
                    <a:pt x="0" y="850268"/>
                  </a:cubicBezTo>
                  <a:cubicBezTo>
                    <a:pt x="0" y="532316"/>
                    <a:pt x="103219" y="238326"/>
                    <a:pt x="277955" y="0"/>
                  </a:cubicBezTo>
                  <a:lnTo>
                    <a:pt x="494066" y="9446"/>
                  </a:lnTo>
                  <a:lnTo>
                    <a:pt x="568466" y="212567"/>
                  </a:lnTo>
                  <a:cubicBezTo>
                    <a:pt x="437414" y="391311"/>
                    <a:pt x="360000" y="611804"/>
                    <a:pt x="360000" y="850268"/>
                  </a:cubicBezTo>
                  <a:cubicBezTo>
                    <a:pt x="360000" y="1088732"/>
                    <a:pt x="437414" y="1309225"/>
                    <a:pt x="568466" y="1487969"/>
                  </a:cubicBezTo>
                  <a:lnTo>
                    <a:pt x="352355" y="1497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11101BBC-6028-44CA-B599-28DFB31A33BA}"/>
                </a:ext>
              </a:extLst>
            </p:cNvPr>
            <p:cNvSpPr/>
            <p:nvPr/>
          </p:nvSpPr>
          <p:spPr>
            <a:xfrm>
              <a:off x="1377955" y="1099999"/>
              <a:ext cx="1674044" cy="802299"/>
            </a:xfrm>
            <a:custGeom>
              <a:avLst/>
              <a:gdLst>
                <a:gd name="connsiteX0" fmla="*/ 0 w 1661344"/>
                <a:gd name="connsiteY0" fmla="*/ 589732 h 802299"/>
                <a:gd name="connsiteX1" fmla="*/ 1149345 w 1661344"/>
                <a:gd name="connsiteY1" fmla="*/ 0 h 802299"/>
                <a:gd name="connsiteX2" fmla="*/ 1604339 w 1661344"/>
                <a:gd name="connsiteY2" fmla="*/ 73452 h 802299"/>
                <a:gd name="connsiteX3" fmla="*/ 1661344 w 1661344"/>
                <a:gd name="connsiteY3" fmla="*/ 282186 h 802299"/>
                <a:gd name="connsiteX4" fmla="*/ 1490590 w 1661344"/>
                <a:gd name="connsiteY4" fmla="*/ 415089 h 802299"/>
                <a:gd name="connsiteX5" fmla="*/ 1149345 w 1661344"/>
                <a:gd name="connsiteY5" fmla="*/ 360000 h 802299"/>
                <a:gd name="connsiteX6" fmla="*/ 277811 w 1661344"/>
                <a:gd name="connsiteY6" fmla="*/ 802299 h 802299"/>
                <a:gd name="connsiteX7" fmla="*/ 203411 w 1661344"/>
                <a:gd name="connsiteY7" fmla="*/ 599178 h 802299"/>
                <a:gd name="connsiteX0" fmla="*/ 0 w 1674044"/>
                <a:gd name="connsiteY0" fmla="*/ 589733 h 802299"/>
                <a:gd name="connsiteX1" fmla="*/ 1162045 w 1674044"/>
                <a:gd name="connsiteY1" fmla="*/ 0 h 802299"/>
                <a:gd name="connsiteX2" fmla="*/ 1617039 w 1674044"/>
                <a:gd name="connsiteY2" fmla="*/ 73452 h 802299"/>
                <a:gd name="connsiteX3" fmla="*/ 1674044 w 1674044"/>
                <a:gd name="connsiteY3" fmla="*/ 282186 h 802299"/>
                <a:gd name="connsiteX4" fmla="*/ 1503290 w 1674044"/>
                <a:gd name="connsiteY4" fmla="*/ 415089 h 802299"/>
                <a:gd name="connsiteX5" fmla="*/ 1162045 w 1674044"/>
                <a:gd name="connsiteY5" fmla="*/ 360000 h 802299"/>
                <a:gd name="connsiteX6" fmla="*/ 290511 w 1674044"/>
                <a:gd name="connsiteY6" fmla="*/ 802299 h 802299"/>
                <a:gd name="connsiteX7" fmla="*/ 216111 w 1674044"/>
                <a:gd name="connsiteY7" fmla="*/ 599178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4044" h="802299">
                  <a:moveTo>
                    <a:pt x="0" y="589733"/>
                  </a:moveTo>
                  <a:cubicBezTo>
                    <a:pt x="262103" y="232243"/>
                    <a:pt x="685117" y="0"/>
                    <a:pt x="1162045" y="0"/>
                  </a:cubicBezTo>
                  <a:cubicBezTo>
                    <a:pt x="1321021" y="0"/>
                    <a:pt x="1474007" y="25805"/>
                    <a:pt x="1617039" y="73452"/>
                  </a:cubicBezTo>
                  <a:lnTo>
                    <a:pt x="1674044" y="282186"/>
                  </a:lnTo>
                  <a:lnTo>
                    <a:pt x="1503290" y="415089"/>
                  </a:lnTo>
                  <a:cubicBezTo>
                    <a:pt x="1396016" y="379354"/>
                    <a:pt x="1281277" y="360000"/>
                    <a:pt x="1162045" y="360000"/>
                  </a:cubicBezTo>
                  <a:cubicBezTo>
                    <a:pt x="804349" y="360000"/>
                    <a:pt x="487088" y="534182"/>
                    <a:pt x="290511" y="802299"/>
                  </a:cubicBezTo>
                  <a:lnTo>
                    <a:pt x="216111" y="59917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Form 8">
              <a:extLst>
                <a:ext uri="{FF2B5EF4-FFF2-40B4-BE49-F238E27FC236}">
                  <a16:creationId xmlns:a16="http://schemas.microsoft.com/office/drawing/2014/main" id="{36618F16-1C10-4278-8F62-BEDC532C4384}"/>
                </a:ext>
              </a:extLst>
            </p:cNvPr>
            <p:cNvSpPr/>
            <p:nvPr/>
          </p:nvSpPr>
          <p:spPr>
            <a:xfrm>
              <a:off x="2881244" y="1173452"/>
              <a:ext cx="1098755" cy="1486548"/>
            </a:xfrm>
            <a:custGeom>
              <a:avLst/>
              <a:gdLst>
                <a:gd name="connsiteX0" fmla="*/ 126449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 name="connsiteX0" fmla="*/ 113750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755" h="1486548">
                  <a:moveTo>
                    <a:pt x="113750" y="0"/>
                  </a:moveTo>
                  <a:cubicBezTo>
                    <a:pt x="685878" y="190586"/>
                    <a:pt x="1098755" y="730644"/>
                    <a:pt x="1098755" y="1366548"/>
                  </a:cubicBezTo>
                  <a:lnTo>
                    <a:pt x="918755" y="1486548"/>
                  </a:lnTo>
                  <a:lnTo>
                    <a:pt x="738755" y="1366548"/>
                  </a:lnTo>
                  <a:cubicBezTo>
                    <a:pt x="738755" y="889620"/>
                    <a:pt x="429098" y="484577"/>
                    <a:pt x="0" y="341637"/>
                  </a:cubicBezTo>
                  <a:lnTo>
                    <a:pt x="170754" y="2087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1458851" y="2167874"/>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3225100" y="2230490"/>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1578966" y="259844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3E647CA-BD1F-94A9-09D9-98D87C881453}"/>
              </a:ext>
            </a:extLst>
          </p:cNvPr>
          <p:cNvGraphicFramePr>
            <a:graphicFrameLocks noChangeAspect="1"/>
          </p:cNvGraphicFramePr>
          <p:nvPr>
            <p:custDataLst>
              <p:tags r:id="rId1"/>
            </p:custDataLst>
            <p:extLst>
              <p:ext uri="{D42A27DB-BD31-4B8C-83A1-F6EECF244321}">
                <p14:modId xmlns:p14="http://schemas.microsoft.com/office/powerpoint/2010/main" val="2425650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6B99A4E-E562-AF2E-DCB9-089C7EA5BCB9}"/>
              </a:ext>
            </a:extLst>
          </p:cNvPr>
          <p:cNvSpPr>
            <a:spLocks noGrp="1"/>
          </p:cNvSpPr>
          <p:nvPr>
            <p:ph type="title"/>
          </p:nvPr>
        </p:nvSpPr>
        <p:spPr/>
        <p:txBody>
          <a:bodyPr vert="horz"/>
          <a:lstStyle/>
          <a:p>
            <a:r>
              <a:rPr lang="en-US"/>
              <a:t>Upgrade auf IronPython</a:t>
            </a:r>
            <a:r>
              <a:rPr lang="en-US" dirty="0"/>
              <a:t> 3.4.1</a:t>
            </a:r>
          </a:p>
        </p:txBody>
      </p:sp>
      <p:pic>
        <p:nvPicPr>
          <p:cNvPr id="1026" name="Picture 2" descr="IronPython - 开放百科- 灰狐">
            <a:extLst>
              <a:ext uri="{FF2B5EF4-FFF2-40B4-BE49-F238E27FC236}">
                <a16:creationId xmlns:a16="http://schemas.microsoft.com/office/drawing/2014/main" id="{2055868C-1067-5774-6DD1-34DA6E728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38" y="2786063"/>
            <a:ext cx="473392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65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96511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40267547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Klickbare</a:t>
            </a:r>
            <a:r>
              <a:rPr lang="en-US" dirty="0"/>
              <a:t> PPT Thumbnails</a:t>
            </a:r>
          </a:p>
        </p:txBody>
      </p:sp>
      <p:pic>
        <p:nvPicPr>
          <p:cNvPr id="14" name="Grafik 13">
            <a:hlinkClick r:id="rId6" action="ppaction://hlinksldjump"/>
            <a:extLst>
              <a:ext uri="{FF2B5EF4-FFF2-40B4-BE49-F238E27FC236}">
                <a16:creationId xmlns:a16="http://schemas.microsoft.com/office/drawing/2014/main" id="{A2A86E60-6B05-A2FA-5140-57F1FFD4510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38200" y="2213892"/>
            <a:ext cx="3180702" cy="1789145"/>
          </a:xfrm>
          <a:prstGeom prst="rect">
            <a:avLst/>
          </a:prstGeom>
          <a:effectLst>
            <a:outerShdw blurRad="63500" sx="102000" sy="102000" algn="ctr" rotWithShape="0">
              <a:prstClr val="black">
                <a:alpha val="40000"/>
              </a:prstClr>
            </a:outerShdw>
          </a:effectLst>
        </p:spPr>
      </p:pic>
      <p:pic>
        <p:nvPicPr>
          <p:cNvPr id="16" name="Grafik 15">
            <a:extLst>
              <a:ext uri="{FF2B5EF4-FFF2-40B4-BE49-F238E27FC236}">
                <a16:creationId xmlns:a16="http://schemas.microsoft.com/office/drawing/2014/main" id="{D4BE967D-DD76-24F2-72B9-5E30CEB5EBA7}"/>
              </a:ext>
            </a:extLst>
          </p:cNvPr>
          <p:cNvPicPr>
            <a:picLocks noChangeAspect="1"/>
          </p:cNvPicPr>
          <p:nvPr/>
        </p:nvPicPr>
        <p:blipFill>
          <a:blip r:embed="rId8"/>
          <a:stretch>
            <a:fillRect/>
          </a:stretch>
        </p:blipFill>
        <p:spPr>
          <a:xfrm>
            <a:off x="3645588" y="3392608"/>
            <a:ext cx="2200582" cy="1133633"/>
          </a:xfrm>
          <a:prstGeom prst="rect">
            <a:avLst/>
          </a:prstGeom>
        </p:spPr>
      </p:pic>
      <p:sp>
        <p:nvSpPr>
          <p:cNvPr id="17" name="Textfeld 16">
            <a:extLst>
              <a:ext uri="{FF2B5EF4-FFF2-40B4-BE49-F238E27FC236}">
                <a16:creationId xmlns:a16="http://schemas.microsoft.com/office/drawing/2014/main" id="{F534D397-3263-9CCB-F062-C383DCC80212}"/>
              </a:ext>
            </a:extLst>
          </p:cNvPr>
          <p:cNvSpPr txBox="1"/>
          <p:nvPr/>
        </p:nvSpPr>
        <p:spPr>
          <a:xfrm>
            <a:off x="838200" y="4720088"/>
            <a:ext cx="4083614" cy="923330"/>
          </a:xfrm>
          <a:prstGeom prst="rect">
            <a:avLst/>
          </a:prstGeom>
          <a:noFill/>
        </p:spPr>
        <p:txBody>
          <a:bodyPr wrap="square" rtlCol="0">
            <a:spAutoFit/>
          </a:bodyPr>
          <a:lstStyle/>
          <a:p>
            <a:r>
              <a:rPr lang="de-DE" dirty="0"/>
              <a:t>Aktualisierbare Thumbnails sind nun verlinkt und damit anklickbar (im Präsentationsmodus)</a:t>
            </a:r>
          </a:p>
        </p:txBody>
      </p:sp>
      <p:pic>
        <p:nvPicPr>
          <p:cNvPr id="19" name="Grafik 18">
            <a:extLst>
              <a:ext uri="{FF2B5EF4-FFF2-40B4-BE49-F238E27FC236}">
                <a16:creationId xmlns:a16="http://schemas.microsoft.com/office/drawing/2014/main" id="{F8721487-1E93-8D1A-9D5B-2DC36986EAFB}"/>
              </a:ext>
            </a:extLst>
          </p:cNvPr>
          <p:cNvPicPr>
            <a:picLocks noChangeAspect="1"/>
          </p:cNvPicPr>
          <p:nvPr/>
        </p:nvPicPr>
        <p:blipFill>
          <a:blip r:embed="rId9"/>
          <a:stretch>
            <a:fillRect/>
          </a:stretch>
        </p:blipFill>
        <p:spPr>
          <a:xfrm>
            <a:off x="6779510" y="2012696"/>
            <a:ext cx="3505689" cy="2562583"/>
          </a:xfrm>
          <a:prstGeom prst="rect">
            <a:avLst/>
          </a:prstGeom>
        </p:spPr>
      </p:pic>
      <p:sp>
        <p:nvSpPr>
          <p:cNvPr id="20" name="Rechteck 19">
            <a:extLst>
              <a:ext uri="{FF2B5EF4-FFF2-40B4-BE49-F238E27FC236}">
                <a16:creationId xmlns:a16="http://schemas.microsoft.com/office/drawing/2014/main" id="{AA6D66F8-3494-A7F9-3CE0-FFE7B3A76835}"/>
              </a:ext>
            </a:extLst>
          </p:cNvPr>
          <p:cNvSpPr/>
          <p:nvPr/>
        </p:nvSpPr>
        <p:spPr>
          <a:xfrm>
            <a:off x="6900142" y="3959423"/>
            <a:ext cx="3330092" cy="56681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DFAAF42C-7B22-53B1-2FFB-3F280C5BC686}"/>
              </a:ext>
            </a:extLst>
          </p:cNvPr>
          <p:cNvSpPr txBox="1"/>
          <p:nvPr/>
        </p:nvSpPr>
        <p:spPr>
          <a:xfrm>
            <a:off x="6779510" y="4720088"/>
            <a:ext cx="4083614" cy="923330"/>
          </a:xfrm>
          <a:prstGeom prst="rect">
            <a:avLst/>
          </a:prstGeom>
          <a:noFill/>
        </p:spPr>
        <p:txBody>
          <a:bodyPr wrap="square" rtlCol="0">
            <a:spAutoFit/>
          </a:bodyPr>
          <a:lstStyle/>
          <a:p>
            <a:r>
              <a:rPr lang="de-DE" dirty="0"/>
              <a:t>Es gibt nun eine Funktion, um alle Thumbnails durch Standardbilder zu ersetzen</a:t>
            </a:r>
          </a:p>
        </p:txBody>
      </p:sp>
    </p:spTree>
    <p:extLst>
      <p:ext uri="{BB962C8B-B14F-4D97-AF65-F5344CB8AC3E}">
        <p14:creationId xmlns:p14="http://schemas.microsoft.com/office/powerpoint/2010/main" val="388370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1746018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9" imgW="592" imgH="595" progId="TCLayout.ActiveDocument.1">
                  <p:embed/>
                </p:oleObj>
              </mc:Choice>
              <mc:Fallback>
                <p:oleObj name="think-cell Folie" r:id="rId9" imgW="592" imgH="595" progId="TCLayout.ActiveDocument.1">
                  <p:embed/>
                  <p:pic>
                    <p:nvPicPr>
                      <p:cNvPr id="5" name="think-cell data - do not delete" hidden="1">
                        <a:extLst>
                          <a:ext uri="{FF2B5EF4-FFF2-40B4-BE49-F238E27FC236}">
                            <a16:creationId xmlns:a16="http://schemas.microsoft.com/office/drawing/2014/main" id="{CA1DA7B9-6E29-5394-3206-D3764F90AB8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Stylische</a:t>
            </a:r>
            <a:r>
              <a:rPr lang="en-US" dirty="0"/>
              <a:t> Harvey Moons</a:t>
            </a:r>
          </a:p>
        </p:txBody>
      </p:sp>
      <p:grpSp>
        <p:nvGrpSpPr>
          <p:cNvPr id="9" name="[BKT] Harvey Ball 9">
            <a:extLst>
              <a:ext uri="{FF2B5EF4-FFF2-40B4-BE49-F238E27FC236}">
                <a16:creationId xmlns:a16="http://schemas.microsoft.com/office/drawing/2014/main" id="{1B707247-7DAA-CAE9-DD46-460CAC12781D}"/>
              </a:ext>
            </a:extLst>
          </p:cNvPr>
          <p:cNvGrpSpPr>
            <a:grpSpLocks noChangeAspect="1"/>
          </p:cNvGrpSpPr>
          <p:nvPr>
            <p:custDataLst>
              <p:tags r:id="rId2"/>
            </p:custDataLst>
          </p:nvPr>
        </p:nvGrpSpPr>
        <p:grpSpPr>
          <a:xfrm>
            <a:off x="838200" y="2153715"/>
            <a:ext cx="381000" cy="381000"/>
            <a:chOff x="1270000" y="1270000"/>
            <a:chExt cx="381000" cy="381000"/>
          </a:xfrm>
        </p:grpSpPr>
        <p:sp>
          <p:nvSpPr>
            <p:cNvPr id="7" name="Ellipse 6">
              <a:extLst>
                <a:ext uri="{FF2B5EF4-FFF2-40B4-BE49-F238E27FC236}">
                  <a16:creationId xmlns:a16="http://schemas.microsoft.com/office/drawing/2014/main" id="{6264AC4A-C3C6-8675-734B-273D3A2E36DC}"/>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ilkreis 7">
              <a:extLst>
                <a:ext uri="{FF2B5EF4-FFF2-40B4-BE49-F238E27FC236}">
                  <a16:creationId xmlns:a16="http://schemas.microsoft.com/office/drawing/2014/main" id="{E1F9C145-F5DA-7720-60FF-A735A4A7E010}"/>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1" name="Grafik 10">
            <a:extLst>
              <a:ext uri="{FF2B5EF4-FFF2-40B4-BE49-F238E27FC236}">
                <a16:creationId xmlns:a16="http://schemas.microsoft.com/office/drawing/2014/main" id="{8711A36E-BF5C-A499-FFA2-993FDADE70F5}"/>
              </a:ext>
            </a:extLst>
          </p:cNvPr>
          <p:cNvPicPr>
            <a:picLocks noChangeAspect="1"/>
          </p:cNvPicPr>
          <p:nvPr/>
        </p:nvPicPr>
        <p:blipFill>
          <a:blip r:embed="rId11"/>
          <a:stretch>
            <a:fillRect/>
          </a:stretch>
        </p:blipFill>
        <p:spPr>
          <a:xfrm>
            <a:off x="3459569" y="2444994"/>
            <a:ext cx="6230219" cy="924054"/>
          </a:xfrm>
          <a:prstGeom prst="rect">
            <a:avLst/>
          </a:prstGeom>
          <a:effectLst>
            <a:outerShdw blurRad="63500" sx="102000" sy="102000" algn="ctr" rotWithShape="0">
              <a:prstClr val="black">
                <a:alpha val="40000"/>
              </a:prstClr>
            </a:outerShdw>
          </a:effectLst>
        </p:spPr>
      </p:pic>
      <p:grpSp>
        <p:nvGrpSpPr>
          <p:cNvPr id="12" name="[BKT] Harvey Ball 9">
            <a:extLst>
              <a:ext uri="{FF2B5EF4-FFF2-40B4-BE49-F238E27FC236}">
                <a16:creationId xmlns:a16="http://schemas.microsoft.com/office/drawing/2014/main" id="{BC86DC47-8320-87D3-7900-3F8B1B3E4AB1}"/>
              </a:ext>
            </a:extLst>
          </p:cNvPr>
          <p:cNvGrpSpPr>
            <a:grpSpLocks noChangeAspect="1"/>
          </p:cNvGrpSpPr>
          <p:nvPr>
            <p:custDataLst>
              <p:tags r:id="rId3"/>
            </p:custDataLst>
          </p:nvPr>
        </p:nvGrpSpPr>
        <p:grpSpPr>
          <a:xfrm>
            <a:off x="1703675" y="2513902"/>
            <a:ext cx="381000" cy="381000"/>
            <a:chOff x="1270000" y="1270000"/>
            <a:chExt cx="381000" cy="381000"/>
          </a:xfrm>
        </p:grpSpPr>
        <p:sp>
          <p:nvSpPr>
            <p:cNvPr id="13" name="Ellipse 12">
              <a:extLst>
                <a:ext uri="{FF2B5EF4-FFF2-40B4-BE49-F238E27FC236}">
                  <a16:creationId xmlns:a16="http://schemas.microsoft.com/office/drawing/2014/main" id="{628101FD-E468-CBD4-2CFE-C9C4F2507F22}"/>
                </a:ext>
              </a:extLst>
            </p:cNvPr>
            <p:cNvSpPr>
              <a:spLocks noChangeAspect="1"/>
            </p:cNvSpPr>
            <p:nvPr/>
          </p:nvSpPr>
          <p:spPr>
            <a:xfrm>
              <a:off x="1270000" y="1270000"/>
              <a:ext cx="381000" cy="381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ilkreis 13">
              <a:extLst>
                <a:ext uri="{FF2B5EF4-FFF2-40B4-BE49-F238E27FC236}">
                  <a16:creationId xmlns:a16="http://schemas.microsoft.com/office/drawing/2014/main" id="{2FFC4EFC-E6A9-9AEC-1BE0-38B3E69F475F}"/>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BKT] Harvey Ball 9">
            <a:extLst>
              <a:ext uri="{FF2B5EF4-FFF2-40B4-BE49-F238E27FC236}">
                <a16:creationId xmlns:a16="http://schemas.microsoft.com/office/drawing/2014/main" id="{08A877F1-25CC-5DE1-27E5-98CF103B399E}"/>
              </a:ext>
            </a:extLst>
          </p:cNvPr>
          <p:cNvGrpSpPr>
            <a:grpSpLocks noChangeAspect="1"/>
          </p:cNvGrpSpPr>
          <p:nvPr>
            <p:custDataLst>
              <p:tags r:id="rId4"/>
            </p:custDataLst>
          </p:nvPr>
        </p:nvGrpSpPr>
        <p:grpSpPr>
          <a:xfrm>
            <a:off x="791662" y="3219450"/>
            <a:ext cx="419100" cy="419100"/>
            <a:chOff x="1250950" y="1250950"/>
            <a:chExt cx="419100" cy="419100"/>
          </a:xfrm>
        </p:grpSpPr>
        <p:sp>
          <p:nvSpPr>
            <p:cNvPr id="16" name="Ellipse 15">
              <a:extLst>
                <a:ext uri="{FF2B5EF4-FFF2-40B4-BE49-F238E27FC236}">
                  <a16:creationId xmlns:a16="http://schemas.microsoft.com/office/drawing/2014/main" id="{EAC6C32E-8839-0863-973A-174D6A9C816A}"/>
                </a:ext>
              </a:extLst>
            </p:cNvPr>
            <p:cNvSpPr>
              <a:spLocks noChangeAspect="1"/>
            </p:cNvSpPr>
            <p:nvPr/>
          </p:nvSpPr>
          <p:spPr>
            <a:xfrm>
              <a:off x="1270000" y="1270000"/>
              <a:ext cx="381000" cy="381000"/>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ilkreis 16">
              <a:extLst>
                <a:ext uri="{FF2B5EF4-FFF2-40B4-BE49-F238E27FC236}">
                  <a16:creationId xmlns:a16="http://schemas.microsoft.com/office/drawing/2014/main" id="{9636FABD-8BA1-01A7-E5F1-8368A2DD8CC4}"/>
                </a:ext>
              </a:extLst>
            </p:cNvPr>
            <p:cNvSpPr>
              <a:spLocks noChangeAspect="1"/>
            </p:cNvSpPr>
            <p:nvPr/>
          </p:nvSpPr>
          <p:spPr>
            <a:xfrm>
              <a:off x="1250950" y="1250950"/>
              <a:ext cx="419100" cy="419100"/>
            </a:xfrm>
            <a:prstGeom prst="pie">
              <a:avLst>
                <a:gd name="adj1" fmla="val 16200000"/>
                <a:gd name="adj2" fmla="val 0"/>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BKT] Harvey Ball 9">
            <a:extLst>
              <a:ext uri="{FF2B5EF4-FFF2-40B4-BE49-F238E27FC236}">
                <a16:creationId xmlns:a16="http://schemas.microsoft.com/office/drawing/2014/main" id="{994074EB-492C-483A-28A8-B869497BCF97}"/>
              </a:ext>
            </a:extLst>
          </p:cNvPr>
          <p:cNvGrpSpPr>
            <a:grpSpLocks noChangeAspect="1"/>
          </p:cNvGrpSpPr>
          <p:nvPr>
            <p:custDataLst>
              <p:tags r:id="rId5"/>
            </p:custDataLst>
          </p:nvPr>
        </p:nvGrpSpPr>
        <p:grpSpPr>
          <a:xfrm>
            <a:off x="2046575" y="3772599"/>
            <a:ext cx="381000" cy="381000"/>
            <a:chOff x="1270000" y="1270000"/>
            <a:chExt cx="381000" cy="381000"/>
          </a:xfrm>
        </p:grpSpPr>
        <p:sp>
          <p:nvSpPr>
            <p:cNvPr id="19" name="Ellipse 18">
              <a:extLst>
                <a:ext uri="{FF2B5EF4-FFF2-40B4-BE49-F238E27FC236}">
                  <a16:creationId xmlns:a16="http://schemas.microsoft.com/office/drawing/2014/main" id="{A1DD7BE7-8560-65BA-6BDC-C9DF0168A899}"/>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ilkreis 19">
              <a:extLst>
                <a:ext uri="{FF2B5EF4-FFF2-40B4-BE49-F238E27FC236}">
                  <a16:creationId xmlns:a16="http://schemas.microsoft.com/office/drawing/2014/main" id="{C2398792-E4F2-F75C-D41E-9488305A3898}"/>
                </a:ext>
              </a:extLst>
            </p:cNvPr>
            <p:cNvSpPr>
              <a:spLocks noChangeAspect="1"/>
            </p:cNvSpPr>
            <p:nvPr/>
          </p:nvSpPr>
          <p:spPr>
            <a:xfrm>
              <a:off x="1270000" y="1270000"/>
              <a:ext cx="381000" cy="381000"/>
            </a:xfrm>
            <a:prstGeom prst="pie">
              <a:avLst>
                <a:gd name="adj1" fmla="val 16200000"/>
                <a:gd name="adj2" fmla="val 0"/>
              </a:avLst>
            </a:prstGeom>
            <a:solidFill>
              <a:schemeClr val="accent1">
                <a:lumMod val="10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BKT] Harvey Ball 9">
            <a:extLst>
              <a:ext uri="{FF2B5EF4-FFF2-40B4-BE49-F238E27FC236}">
                <a16:creationId xmlns:a16="http://schemas.microsoft.com/office/drawing/2014/main" id="{A345D41E-8D9E-69F8-78EF-C5A8CE7FDC9B}"/>
              </a:ext>
            </a:extLst>
          </p:cNvPr>
          <p:cNvGrpSpPr>
            <a:grpSpLocks noChangeAspect="1"/>
          </p:cNvGrpSpPr>
          <p:nvPr>
            <p:custDataLst>
              <p:tags r:id="rId6"/>
            </p:custDataLst>
          </p:nvPr>
        </p:nvGrpSpPr>
        <p:grpSpPr>
          <a:xfrm>
            <a:off x="791662" y="4284278"/>
            <a:ext cx="381000" cy="381000"/>
            <a:chOff x="1270000" y="1270000"/>
            <a:chExt cx="381000" cy="381000"/>
          </a:xfrm>
        </p:grpSpPr>
        <p:sp>
          <p:nvSpPr>
            <p:cNvPr id="22" name="Ellipse 21">
              <a:extLst>
                <a:ext uri="{FF2B5EF4-FFF2-40B4-BE49-F238E27FC236}">
                  <a16:creationId xmlns:a16="http://schemas.microsoft.com/office/drawing/2014/main" id="{01B4A4A0-AD6D-0AB2-376F-2BD278C97FFC}"/>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ilkreis 22">
              <a:extLst>
                <a:ext uri="{FF2B5EF4-FFF2-40B4-BE49-F238E27FC236}">
                  <a16:creationId xmlns:a16="http://schemas.microsoft.com/office/drawing/2014/main" id="{550A4F83-ACC3-59EC-9757-03DF748D4F0E}"/>
                </a:ext>
              </a:extLst>
            </p:cNvPr>
            <p:cNvSpPr>
              <a:spLocks noChangeAspect="1"/>
            </p:cNvSpPr>
            <p:nvPr/>
          </p:nvSpPr>
          <p:spPr>
            <a:xfrm>
              <a:off x="1308100" y="1308100"/>
              <a:ext cx="304800" cy="304800"/>
            </a:xfrm>
            <a:prstGeom prst="pie">
              <a:avLst>
                <a:gd name="adj1" fmla="val 16200000"/>
                <a:gd name="adj2" fmla="val 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BKT] Harvey Ball 9">
            <a:extLst>
              <a:ext uri="{FF2B5EF4-FFF2-40B4-BE49-F238E27FC236}">
                <a16:creationId xmlns:a16="http://schemas.microsoft.com/office/drawing/2014/main" id="{58C9312A-0B52-2938-2481-F7EE320FE81C}"/>
              </a:ext>
            </a:extLst>
          </p:cNvPr>
          <p:cNvGrpSpPr>
            <a:grpSpLocks noChangeAspect="1"/>
          </p:cNvGrpSpPr>
          <p:nvPr>
            <p:custDataLst>
              <p:tags r:id="rId7"/>
            </p:custDataLst>
          </p:nvPr>
        </p:nvGrpSpPr>
        <p:grpSpPr>
          <a:xfrm>
            <a:off x="1894175" y="4767263"/>
            <a:ext cx="419100" cy="419100"/>
            <a:chOff x="1250950" y="1250950"/>
            <a:chExt cx="419100" cy="419100"/>
          </a:xfrm>
        </p:grpSpPr>
        <p:sp>
          <p:nvSpPr>
            <p:cNvPr id="25" name="Ellipse 24">
              <a:extLst>
                <a:ext uri="{FF2B5EF4-FFF2-40B4-BE49-F238E27FC236}">
                  <a16:creationId xmlns:a16="http://schemas.microsoft.com/office/drawing/2014/main" id="{6A68373A-F7D3-1030-B21C-29CB667C5124}"/>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ilkreis 25">
              <a:extLst>
                <a:ext uri="{FF2B5EF4-FFF2-40B4-BE49-F238E27FC236}">
                  <a16:creationId xmlns:a16="http://schemas.microsoft.com/office/drawing/2014/main" id="{28978AB0-29EB-EE4D-0E7E-C7C48BDF6B26}"/>
                </a:ext>
              </a:extLst>
            </p:cNvPr>
            <p:cNvSpPr>
              <a:spLocks noChangeAspect="1"/>
            </p:cNvSpPr>
            <p:nvPr/>
          </p:nvSpPr>
          <p:spPr>
            <a:xfrm>
              <a:off x="1250950" y="1250950"/>
              <a:ext cx="419100" cy="419100"/>
            </a:xfrm>
            <a:prstGeom prst="pie">
              <a:avLst>
                <a:gd name="adj1" fmla="val 16200000"/>
                <a:gd name="adj2" fmla="val 0"/>
              </a:avLst>
            </a:prstGeom>
            <a:solidFill>
              <a:schemeClr val="accent1">
                <a:lumMod val="100000"/>
              </a:schemeClr>
            </a:solid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Rechteck 26">
            <a:extLst>
              <a:ext uri="{FF2B5EF4-FFF2-40B4-BE49-F238E27FC236}">
                <a16:creationId xmlns:a16="http://schemas.microsoft.com/office/drawing/2014/main" id="{C70E6397-76AA-D923-DED1-80D27ED8E277}"/>
              </a:ext>
            </a:extLst>
          </p:cNvPr>
          <p:cNvSpPr/>
          <p:nvPr/>
        </p:nvSpPr>
        <p:spPr>
          <a:xfrm>
            <a:off x="6585243"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299C7312-893E-BA0D-99A5-977E4B439EE6}"/>
              </a:ext>
            </a:extLst>
          </p:cNvPr>
          <p:cNvSpPr/>
          <p:nvPr/>
        </p:nvSpPr>
        <p:spPr>
          <a:xfrm>
            <a:off x="8291305"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Textfeld 28">
            <a:extLst>
              <a:ext uri="{FF2B5EF4-FFF2-40B4-BE49-F238E27FC236}">
                <a16:creationId xmlns:a16="http://schemas.microsoft.com/office/drawing/2014/main" id="{A886CA95-8D22-7580-FCEE-408C0D8C0FC7}"/>
              </a:ext>
            </a:extLst>
          </p:cNvPr>
          <p:cNvSpPr txBox="1"/>
          <p:nvPr/>
        </p:nvSpPr>
        <p:spPr>
          <a:xfrm>
            <a:off x="3913436" y="4007574"/>
            <a:ext cx="5064733" cy="923330"/>
          </a:xfrm>
          <a:prstGeom prst="rect">
            <a:avLst/>
          </a:prstGeom>
          <a:noFill/>
        </p:spPr>
        <p:txBody>
          <a:bodyPr wrap="square" rtlCol="0">
            <a:spAutoFit/>
          </a:bodyPr>
          <a:lstStyle/>
          <a:p>
            <a:r>
              <a:rPr lang="de-DE" dirty="0"/>
              <a:t>Harvey-Moons noch flexibler einstellen dank dem Style „Diagramm“ und einem Farbwähler für die Linienfarbe</a:t>
            </a:r>
          </a:p>
        </p:txBody>
      </p:sp>
    </p:spTree>
    <p:extLst>
      <p:ext uri="{BB962C8B-B14F-4D97-AF65-F5344CB8AC3E}">
        <p14:creationId xmlns:p14="http://schemas.microsoft.com/office/powerpoint/2010/main" val="227439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09166C7-288D-5F59-D672-5BA430312001}"/>
              </a:ext>
            </a:extLst>
          </p:cNvPr>
          <p:cNvGraphicFramePr>
            <a:graphicFrameLocks noChangeAspect="1"/>
          </p:cNvGraphicFramePr>
          <p:nvPr>
            <p:custDataLst>
              <p:tags r:id="rId1"/>
            </p:custDataLst>
            <p:extLst>
              <p:ext uri="{D42A27DB-BD31-4B8C-83A1-F6EECF244321}">
                <p14:modId xmlns:p14="http://schemas.microsoft.com/office/powerpoint/2010/main" val="2251451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0733729-9C00-106E-C725-2C0515D64240}"/>
              </a:ext>
            </a:extLst>
          </p:cNvPr>
          <p:cNvSpPr>
            <a:spLocks noGrp="1"/>
          </p:cNvSpPr>
          <p:nvPr>
            <p:ph type="title"/>
          </p:nvPr>
        </p:nvSpPr>
        <p:spPr/>
        <p:txBody>
          <a:bodyPr vert="horz"/>
          <a:lstStyle/>
          <a:p>
            <a:r>
              <a:rPr lang="en-US" dirty="0" err="1"/>
              <a:t>Kleinere</a:t>
            </a:r>
            <a:r>
              <a:rPr lang="en-US" dirty="0"/>
              <a:t> </a:t>
            </a:r>
            <a:r>
              <a:rPr lang="en-US" dirty="0" err="1"/>
              <a:t>Neuigkeiten</a:t>
            </a:r>
            <a:endParaRPr lang="en-US" dirty="0"/>
          </a:p>
        </p:txBody>
      </p:sp>
      <p:pic>
        <p:nvPicPr>
          <p:cNvPr id="8" name="Grafik 7">
            <a:extLst>
              <a:ext uri="{FF2B5EF4-FFF2-40B4-BE49-F238E27FC236}">
                <a16:creationId xmlns:a16="http://schemas.microsoft.com/office/drawing/2014/main" id="{13B785F0-7F9D-21DC-2375-60D3B4A873BC}"/>
              </a:ext>
            </a:extLst>
          </p:cNvPr>
          <p:cNvPicPr>
            <a:picLocks noChangeAspect="1"/>
          </p:cNvPicPr>
          <p:nvPr/>
        </p:nvPicPr>
        <p:blipFill>
          <a:blip r:embed="rId5"/>
          <a:stretch>
            <a:fillRect/>
          </a:stretch>
        </p:blipFill>
        <p:spPr>
          <a:xfrm>
            <a:off x="838200" y="2264424"/>
            <a:ext cx="2753109" cy="1371791"/>
          </a:xfrm>
          <a:prstGeom prst="rect">
            <a:avLst/>
          </a:prstGeom>
        </p:spPr>
      </p:pic>
      <p:sp>
        <p:nvSpPr>
          <p:cNvPr id="9" name="Textfeld 8">
            <a:extLst>
              <a:ext uri="{FF2B5EF4-FFF2-40B4-BE49-F238E27FC236}">
                <a16:creationId xmlns:a16="http://schemas.microsoft.com/office/drawing/2014/main" id="{AAA96440-1C62-1841-E1DD-C904132A7140}"/>
              </a:ext>
            </a:extLst>
          </p:cNvPr>
          <p:cNvSpPr txBox="1"/>
          <p:nvPr/>
        </p:nvSpPr>
        <p:spPr>
          <a:xfrm>
            <a:off x="838200" y="3811193"/>
            <a:ext cx="3107192" cy="646331"/>
          </a:xfrm>
          <a:prstGeom prst="rect">
            <a:avLst/>
          </a:prstGeom>
          <a:noFill/>
        </p:spPr>
        <p:txBody>
          <a:bodyPr wrap="square" rtlCol="0">
            <a:spAutoFit/>
          </a:bodyPr>
          <a:lstStyle/>
          <a:p>
            <a:r>
              <a:rPr lang="de-DE" dirty="0"/>
              <a:t>Support für Icon Font „Segoe </a:t>
            </a:r>
            <a:r>
              <a:rPr lang="de-DE" dirty="0" err="1"/>
              <a:t>Fluent</a:t>
            </a:r>
            <a:r>
              <a:rPr lang="de-DE" dirty="0"/>
              <a:t> Icons“</a:t>
            </a:r>
          </a:p>
        </p:txBody>
      </p:sp>
      <p:pic>
        <p:nvPicPr>
          <p:cNvPr id="11" name="Grafik 10">
            <a:extLst>
              <a:ext uri="{FF2B5EF4-FFF2-40B4-BE49-F238E27FC236}">
                <a16:creationId xmlns:a16="http://schemas.microsoft.com/office/drawing/2014/main" id="{D88294E7-C15A-A78A-ACBB-DB07D37A9D7C}"/>
              </a:ext>
            </a:extLst>
          </p:cNvPr>
          <p:cNvPicPr>
            <a:picLocks noChangeAspect="1"/>
          </p:cNvPicPr>
          <p:nvPr/>
        </p:nvPicPr>
        <p:blipFill>
          <a:blip r:embed="rId6"/>
          <a:stretch>
            <a:fillRect/>
          </a:stretch>
        </p:blipFill>
        <p:spPr>
          <a:xfrm>
            <a:off x="4886900" y="2332855"/>
            <a:ext cx="1829055" cy="952633"/>
          </a:xfrm>
          <a:prstGeom prst="rect">
            <a:avLst/>
          </a:prstGeom>
        </p:spPr>
      </p:pic>
      <p:sp>
        <p:nvSpPr>
          <p:cNvPr id="12" name="Rechteck 11">
            <a:extLst>
              <a:ext uri="{FF2B5EF4-FFF2-40B4-BE49-F238E27FC236}">
                <a16:creationId xmlns:a16="http://schemas.microsoft.com/office/drawing/2014/main" id="{6E6FAB40-426F-634B-FF0C-0EAE1DEBA677}"/>
              </a:ext>
            </a:extLst>
          </p:cNvPr>
          <p:cNvSpPr/>
          <p:nvPr/>
        </p:nvSpPr>
        <p:spPr>
          <a:xfrm>
            <a:off x="4995783" y="2647672"/>
            <a:ext cx="644039" cy="43919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feld 12">
            <a:extLst>
              <a:ext uri="{FF2B5EF4-FFF2-40B4-BE49-F238E27FC236}">
                <a16:creationId xmlns:a16="http://schemas.microsoft.com/office/drawing/2014/main" id="{9E88E8D3-04FD-B5B9-3009-66506D97E81B}"/>
              </a:ext>
            </a:extLst>
          </p:cNvPr>
          <p:cNvSpPr txBox="1"/>
          <p:nvPr/>
        </p:nvSpPr>
        <p:spPr>
          <a:xfrm>
            <a:off x="4794974" y="3401684"/>
            <a:ext cx="2446583" cy="923330"/>
          </a:xfrm>
          <a:prstGeom prst="rect">
            <a:avLst/>
          </a:prstGeom>
          <a:noFill/>
        </p:spPr>
        <p:txBody>
          <a:bodyPr wrap="square" rtlCol="0">
            <a:spAutoFit/>
          </a:bodyPr>
          <a:lstStyle/>
          <a:p>
            <a:r>
              <a:rPr lang="de-DE" dirty="0"/>
              <a:t>Funktionen gehen nur für alle selektierten Folien</a:t>
            </a:r>
          </a:p>
        </p:txBody>
      </p:sp>
    </p:spTree>
    <p:extLst>
      <p:ext uri="{BB962C8B-B14F-4D97-AF65-F5344CB8AC3E}">
        <p14:creationId xmlns:p14="http://schemas.microsoft.com/office/powerpoint/2010/main" val="300263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Umlaute im Installationspfad möglich</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Icons vertauscht in „Einfaches Anordnen“</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Mehrere Shapes zur Shape-Library hinzufügen ging nicht</a:t>
            </a:r>
          </a:p>
        </p:txBody>
      </p:sp>
      <p:pic>
        <p:nvPicPr>
          <p:cNvPr id="10" name="Grafik 9">
            <a:extLst>
              <a:ext uri="{FF2B5EF4-FFF2-40B4-BE49-F238E27FC236}">
                <a16:creationId xmlns:a16="http://schemas.microsoft.com/office/drawing/2014/main" id="{71951A00-D222-F18A-21F0-A826ED5CFE62}"/>
              </a:ext>
            </a:extLst>
          </p:cNvPr>
          <p:cNvPicPr>
            <a:picLocks noChangeAspect="1"/>
          </p:cNvPicPr>
          <p:nvPr/>
        </p:nvPicPr>
        <p:blipFill>
          <a:blip r:embed="rId6"/>
          <a:stretch>
            <a:fillRect/>
          </a:stretch>
        </p:blipFill>
        <p:spPr>
          <a:xfrm>
            <a:off x="6235104" y="2835057"/>
            <a:ext cx="856025" cy="471294"/>
          </a:xfrm>
          <a:prstGeom prst="rect">
            <a:avLst/>
          </a:prstGeom>
        </p:spPr>
      </p:pic>
      <p:sp>
        <p:nvSpPr>
          <p:cNvPr id="13" name="Pfeil: nach links und oben 12">
            <a:extLst>
              <a:ext uri="{FF2B5EF4-FFF2-40B4-BE49-F238E27FC236}">
                <a16:creationId xmlns:a16="http://schemas.microsoft.com/office/drawing/2014/main" id="{D981511A-BC54-1DF4-5267-35390C5DB7DA}"/>
              </a:ext>
            </a:extLst>
          </p:cNvPr>
          <p:cNvSpPr>
            <a:spLocks noChangeAspect="1"/>
          </p:cNvSpPr>
          <p:nvPr/>
        </p:nvSpPr>
        <p:spPr>
          <a:xfrm rot="13492511">
            <a:off x="6850480" y="2752054"/>
            <a:ext cx="144000" cy="144000"/>
          </a:xfrm>
          <a:prstGeom prst="lef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a:extLst>
              <a:ext uri="{FF2B5EF4-FFF2-40B4-BE49-F238E27FC236}">
                <a16:creationId xmlns:a16="http://schemas.microsoft.com/office/drawing/2014/main" id="{164BECB3-FD2E-9CB4-90D5-351B86C6D439}"/>
              </a:ext>
            </a:extLst>
          </p:cNvPr>
          <p:cNvSpPr txBox="1"/>
          <p:nvPr/>
        </p:nvSpPr>
        <p:spPr>
          <a:xfrm>
            <a:off x="838200" y="4084369"/>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Animationen werden nun bei den Gruppierungs-Funktionen und </a:t>
            </a:r>
            <a:r>
              <a:rPr lang="de-DE" dirty="0" err="1"/>
              <a:t>Wechselshapes</a:t>
            </a:r>
            <a:r>
              <a:rPr lang="de-DE" dirty="0"/>
              <a:t> korrekt übertragen</a:t>
            </a:r>
          </a:p>
        </p:txBody>
      </p:sp>
    </p:spTree>
    <p:extLst>
      <p:ext uri="{BB962C8B-B14F-4D97-AF65-F5344CB8AC3E}">
        <p14:creationId xmlns:p14="http://schemas.microsoft.com/office/powerpoint/2010/main" val="93628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v2.7.4</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28611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 name="Objekt 122" hidden="1">
            <a:extLst>
              <a:ext uri="{FF2B5EF4-FFF2-40B4-BE49-F238E27FC236}">
                <a16:creationId xmlns:a16="http://schemas.microsoft.com/office/drawing/2014/main" id="{6090FAB0-6819-9BA3-1749-4EE4E3D171E4}"/>
              </a:ext>
            </a:extLst>
          </p:cNvPr>
          <p:cNvGraphicFramePr>
            <a:graphicFrameLocks noChangeAspect="1"/>
          </p:cNvGraphicFramePr>
          <p:nvPr>
            <p:custDataLst>
              <p:tags r:id="rId1"/>
            </p:custDataLst>
            <p:extLst>
              <p:ext uri="{D42A27DB-BD31-4B8C-83A1-F6EECF244321}">
                <p14:modId xmlns:p14="http://schemas.microsoft.com/office/powerpoint/2010/main" val="3528373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92" imgH="595" progId="TCLayout.ActiveDocument.1">
                  <p:embed/>
                </p:oleObj>
              </mc:Choice>
              <mc:Fallback>
                <p:oleObj name="think-cell Folie" r:id="rId10" imgW="592" imgH="595"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7CC1032-2040-4F68-87B7-31471BBC8DE3}"/>
              </a:ext>
            </a:extLst>
          </p:cNvPr>
          <p:cNvSpPr>
            <a:spLocks noGrp="1"/>
          </p:cNvSpPr>
          <p:nvPr>
            <p:ph type="title"/>
          </p:nvPr>
        </p:nvSpPr>
        <p:spPr/>
        <p:txBody>
          <a:bodyPr vert="horz"/>
          <a:lstStyle/>
          <a:p>
            <a:r>
              <a:rPr lang="en-US" dirty="0" err="1"/>
              <a:t>Prozesse</a:t>
            </a:r>
            <a:r>
              <a:rPr lang="en-US" dirty="0"/>
              <a:t>/</a:t>
            </a:r>
            <a:r>
              <a:rPr lang="en-US" dirty="0" err="1"/>
              <a:t>Kreissegmente</a:t>
            </a:r>
            <a:r>
              <a:rPr lang="en-US" dirty="0"/>
              <a:t> </a:t>
            </a:r>
            <a:r>
              <a:rPr lang="en-US" dirty="0" err="1"/>
              <a:t>bearbeiten</a:t>
            </a:r>
            <a:endParaRPr lang="en-US" dirty="0"/>
          </a:p>
        </p:txBody>
      </p:sp>
      <p:grpSp>
        <p:nvGrpSpPr>
          <p:cNvPr id="54" name="[BKT] Segmented Circle 53">
            <a:extLst>
              <a:ext uri="{FF2B5EF4-FFF2-40B4-BE49-F238E27FC236}">
                <a16:creationId xmlns:a16="http://schemas.microsoft.com/office/drawing/2014/main" id="{7B509E66-0880-4A54-F8DC-EF47541C84AD}"/>
              </a:ext>
            </a:extLst>
          </p:cNvPr>
          <p:cNvGrpSpPr>
            <a:grpSpLocks/>
          </p:cNvGrpSpPr>
          <p:nvPr/>
        </p:nvGrpSpPr>
        <p:grpSpPr>
          <a:xfrm>
            <a:off x="718957" y="1690957"/>
            <a:ext cx="1491610" cy="1491609"/>
            <a:chOff x="1125196" y="2189442"/>
            <a:chExt cx="2160000" cy="2159999"/>
          </a:xfrm>
        </p:grpSpPr>
        <p:sp>
          <p:nvSpPr>
            <p:cNvPr id="50" name="Freihandform: Form 49">
              <a:extLst>
                <a:ext uri="{FF2B5EF4-FFF2-40B4-BE49-F238E27FC236}">
                  <a16:creationId xmlns:a16="http://schemas.microsoft.com/office/drawing/2014/main" id="{2A7BC758-5EAF-0B89-2C78-0C3B2A1BE62A}"/>
                </a:ext>
              </a:extLst>
            </p:cNvPr>
            <p:cNvSpPr/>
            <p:nvPr/>
          </p:nvSpPr>
          <p:spPr>
            <a:xfrm>
              <a:off x="1650650" y="3269441"/>
              <a:ext cx="1634546" cy="1080000"/>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4546" h="1080000">
                  <a:moveTo>
                    <a:pt x="1634546" y="0"/>
                  </a:moveTo>
                  <a:cubicBezTo>
                    <a:pt x="1634546" y="596160"/>
                    <a:pt x="1150706" y="1080000"/>
                    <a:pt x="554546" y="1080000"/>
                  </a:cubicBezTo>
                  <a:cubicBezTo>
                    <a:pt x="355826" y="1080000"/>
                    <a:pt x="169586" y="1026240"/>
                    <a:pt x="9586" y="932480"/>
                  </a:cubicBezTo>
                  <a:lnTo>
                    <a:pt x="0" y="770507"/>
                  </a:lnTo>
                  <a:lnTo>
                    <a:pt x="145826" y="699360"/>
                  </a:lnTo>
                  <a:cubicBezTo>
                    <a:pt x="265826" y="769680"/>
                    <a:pt x="405506" y="810000"/>
                    <a:pt x="554546" y="810000"/>
                  </a:cubicBezTo>
                  <a:cubicBezTo>
                    <a:pt x="1001666" y="810000"/>
                    <a:pt x="1364546" y="447120"/>
                    <a:pt x="1364546" y="0"/>
                  </a:cubicBezTo>
                  <a:lnTo>
                    <a:pt x="1499546" y="9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Form 50">
              <a:extLst>
                <a:ext uri="{FF2B5EF4-FFF2-40B4-BE49-F238E27FC236}">
                  <a16:creationId xmlns:a16="http://schemas.microsoft.com/office/drawing/2014/main" id="{1AEA25E4-DA5E-B1AE-5B79-3019D00786F1}"/>
                </a:ext>
              </a:extLst>
            </p:cNvPr>
            <p:cNvSpPr/>
            <p:nvPr/>
          </p:nvSpPr>
          <p:spPr>
            <a:xfrm>
              <a:off x="1125196" y="2336960"/>
              <a:ext cx="680867" cy="1864959"/>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867" h="1864959">
                  <a:moveTo>
                    <a:pt x="535040" y="1864959"/>
                  </a:moveTo>
                  <a:cubicBezTo>
                    <a:pt x="215040" y="1677440"/>
                    <a:pt x="0" y="1329920"/>
                    <a:pt x="0" y="932480"/>
                  </a:cubicBezTo>
                  <a:cubicBezTo>
                    <a:pt x="0" y="535040"/>
                    <a:pt x="215040" y="187520"/>
                    <a:pt x="535040" y="0"/>
                  </a:cubicBezTo>
                  <a:lnTo>
                    <a:pt x="680867" y="71148"/>
                  </a:lnTo>
                  <a:lnTo>
                    <a:pt x="671280" y="233121"/>
                  </a:lnTo>
                  <a:cubicBezTo>
                    <a:pt x="431280" y="373761"/>
                    <a:pt x="270000" y="634401"/>
                    <a:pt x="270000" y="932481"/>
                  </a:cubicBezTo>
                  <a:cubicBezTo>
                    <a:pt x="270000" y="1230561"/>
                    <a:pt x="431280" y="1491201"/>
                    <a:pt x="671280" y="1631841"/>
                  </a:cubicBezTo>
                  <a:lnTo>
                    <a:pt x="525454" y="170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Form 51">
              <a:extLst>
                <a:ext uri="{FF2B5EF4-FFF2-40B4-BE49-F238E27FC236}">
                  <a16:creationId xmlns:a16="http://schemas.microsoft.com/office/drawing/2014/main" id="{8701ED53-D302-A767-1271-52A61FA62415}"/>
                </a:ext>
              </a:extLst>
            </p:cNvPr>
            <p:cNvSpPr/>
            <p:nvPr/>
          </p:nvSpPr>
          <p:spPr>
            <a:xfrm>
              <a:off x="1660236" y="2189442"/>
              <a:ext cx="1624960" cy="1169999"/>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4960" h="1169999">
                  <a:moveTo>
                    <a:pt x="0" y="147520"/>
                  </a:moveTo>
                  <a:cubicBezTo>
                    <a:pt x="160000" y="53760"/>
                    <a:pt x="346240" y="0"/>
                    <a:pt x="544960" y="0"/>
                  </a:cubicBezTo>
                  <a:cubicBezTo>
                    <a:pt x="1141120" y="0"/>
                    <a:pt x="1624960" y="483840"/>
                    <a:pt x="1624960" y="1080000"/>
                  </a:cubicBezTo>
                  <a:lnTo>
                    <a:pt x="1489960" y="1169999"/>
                  </a:lnTo>
                  <a:lnTo>
                    <a:pt x="1354960" y="1079999"/>
                  </a:lnTo>
                  <a:cubicBezTo>
                    <a:pt x="1354960" y="632879"/>
                    <a:pt x="992080" y="269999"/>
                    <a:pt x="544960" y="269999"/>
                  </a:cubicBezTo>
                  <a:cubicBezTo>
                    <a:pt x="395920" y="269999"/>
                    <a:pt x="256240" y="310319"/>
                    <a:pt x="136240" y="380639"/>
                  </a:cubicBezTo>
                  <a:lnTo>
                    <a:pt x="145827" y="21866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BKT] Segmented Circle 53">
            <a:extLst>
              <a:ext uri="{FF2B5EF4-FFF2-40B4-BE49-F238E27FC236}">
                <a16:creationId xmlns:a16="http://schemas.microsoft.com/office/drawing/2014/main" id="{250FFEF5-AD0A-A409-25B5-BAB1420378A8}"/>
              </a:ext>
            </a:extLst>
          </p:cNvPr>
          <p:cNvGrpSpPr>
            <a:grpSpLocks/>
          </p:cNvGrpSpPr>
          <p:nvPr/>
        </p:nvGrpSpPr>
        <p:grpSpPr>
          <a:xfrm>
            <a:off x="2355655" y="2103652"/>
            <a:ext cx="1490810" cy="1491608"/>
            <a:chOff x="3164091" y="1784406"/>
            <a:chExt cx="2158843" cy="2159998"/>
          </a:xfrm>
        </p:grpSpPr>
        <p:sp>
          <p:nvSpPr>
            <p:cNvPr id="56" name="Freihandform: Form 55">
              <a:extLst>
                <a:ext uri="{FF2B5EF4-FFF2-40B4-BE49-F238E27FC236}">
                  <a16:creationId xmlns:a16="http://schemas.microsoft.com/office/drawing/2014/main" id="{BB147198-056E-58E2-DD23-12F44739383E}"/>
                </a:ext>
              </a:extLst>
            </p:cNvPr>
            <p:cNvSpPr/>
            <p:nvPr/>
          </p:nvSpPr>
          <p:spPr>
            <a:xfrm>
              <a:off x="4312894" y="2916195"/>
              <a:ext cx="1009949" cy="960351"/>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8" fmla="*/ 1634546 w 1634546"/>
                <a:gd name="connsiteY8" fmla="*/ 0 h 1080000"/>
                <a:gd name="connsiteX0" fmla="*/ 1634546 w 1634546"/>
                <a:gd name="connsiteY0" fmla="*/ 0 h 978279"/>
                <a:gd name="connsiteX1" fmla="*/ 9586 w 1634546"/>
                <a:gd name="connsiteY1" fmla="*/ 932480 h 978279"/>
                <a:gd name="connsiteX2" fmla="*/ 0 w 1634546"/>
                <a:gd name="connsiteY2" fmla="*/ 770507 h 978279"/>
                <a:gd name="connsiteX3" fmla="*/ 145826 w 1634546"/>
                <a:gd name="connsiteY3" fmla="*/ 699360 h 978279"/>
                <a:gd name="connsiteX4" fmla="*/ 554546 w 1634546"/>
                <a:gd name="connsiteY4" fmla="*/ 810000 h 978279"/>
                <a:gd name="connsiteX5" fmla="*/ 1364546 w 1634546"/>
                <a:gd name="connsiteY5" fmla="*/ 0 h 978279"/>
                <a:gd name="connsiteX6" fmla="*/ 1499546 w 1634546"/>
                <a:gd name="connsiteY6" fmla="*/ 90000 h 978279"/>
                <a:gd name="connsiteX7" fmla="*/ 1634546 w 1634546"/>
                <a:gd name="connsiteY7" fmla="*/ 0 h 978279"/>
                <a:gd name="connsiteX0" fmla="*/ 1634546 w 1634546"/>
                <a:gd name="connsiteY0" fmla="*/ 0 h 942859"/>
                <a:gd name="connsiteX1" fmla="*/ 9586 w 1634546"/>
                <a:gd name="connsiteY1" fmla="*/ 932480 h 942859"/>
                <a:gd name="connsiteX2" fmla="*/ 0 w 1634546"/>
                <a:gd name="connsiteY2" fmla="*/ 770507 h 942859"/>
                <a:gd name="connsiteX3" fmla="*/ 145826 w 1634546"/>
                <a:gd name="connsiteY3" fmla="*/ 699360 h 942859"/>
                <a:gd name="connsiteX4" fmla="*/ 554546 w 1634546"/>
                <a:gd name="connsiteY4" fmla="*/ 810000 h 942859"/>
                <a:gd name="connsiteX5" fmla="*/ 1364546 w 1634546"/>
                <a:gd name="connsiteY5" fmla="*/ 0 h 942859"/>
                <a:gd name="connsiteX6" fmla="*/ 1499546 w 1634546"/>
                <a:gd name="connsiteY6" fmla="*/ 90000 h 942859"/>
                <a:gd name="connsiteX7" fmla="*/ 1634546 w 1634546"/>
                <a:gd name="connsiteY7" fmla="*/ 0 h 942859"/>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155802 w 1155802"/>
                <a:gd name="connsiteY0" fmla="*/ 0 h 810000"/>
                <a:gd name="connsiteX1" fmla="*/ 75802 w 1155802"/>
                <a:gd name="connsiteY1" fmla="*/ 810000 h 810000"/>
                <a:gd name="connsiteX2" fmla="*/ 885802 w 1155802"/>
                <a:gd name="connsiteY2" fmla="*/ 0 h 810000"/>
                <a:gd name="connsiteX3" fmla="*/ 1020802 w 1155802"/>
                <a:gd name="connsiteY3" fmla="*/ 90000 h 810000"/>
                <a:gd name="connsiteX4" fmla="*/ 1155802 w 1155802"/>
                <a:gd name="connsiteY4" fmla="*/ 0 h 810000"/>
                <a:gd name="connsiteX0" fmla="*/ 1100634 w 1100634"/>
                <a:gd name="connsiteY0" fmla="*/ 0 h 810000"/>
                <a:gd name="connsiteX1" fmla="*/ 20634 w 1100634"/>
                <a:gd name="connsiteY1" fmla="*/ 810000 h 810000"/>
                <a:gd name="connsiteX2" fmla="*/ 830634 w 1100634"/>
                <a:gd name="connsiteY2" fmla="*/ 0 h 810000"/>
                <a:gd name="connsiteX3" fmla="*/ 965634 w 1100634"/>
                <a:gd name="connsiteY3" fmla="*/ 90000 h 810000"/>
                <a:gd name="connsiteX4" fmla="*/ 1100634 w 1100634"/>
                <a:gd name="connsiteY4" fmla="*/ 0 h 810000"/>
                <a:gd name="connsiteX0" fmla="*/ 373548 w 373548"/>
                <a:gd name="connsiteY0" fmla="*/ 0 h 480865"/>
                <a:gd name="connsiteX1" fmla="*/ 103548 w 373548"/>
                <a:gd name="connsiteY1" fmla="*/ 0 h 480865"/>
                <a:gd name="connsiteX2" fmla="*/ 238548 w 373548"/>
                <a:gd name="connsiteY2" fmla="*/ 90000 h 480865"/>
                <a:gd name="connsiteX3" fmla="*/ 373548 w 373548"/>
                <a:gd name="connsiteY3" fmla="*/ 0 h 480865"/>
                <a:gd name="connsiteX0" fmla="*/ 270000 w 270000"/>
                <a:gd name="connsiteY0" fmla="*/ 0 h 198720"/>
                <a:gd name="connsiteX1" fmla="*/ 0 w 270000"/>
                <a:gd name="connsiteY1" fmla="*/ 0 h 198720"/>
                <a:gd name="connsiteX2" fmla="*/ 135000 w 270000"/>
                <a:gd name="connsiteY2" fmla="*/ 90000 h 198720"/>
                <a:gd name="connsiteX3" fmla="*/ 270000 w 270000"/>
                <a:gd name="connsiteY3" fmla="*/ 0 h 198720"/>
                <a:gd name="connsiteX0" fmla="*/ 135000 w 135000"/>
                <a:gd name="connsiteY0" fmla="*/ 0 h 90000"/>
                <a:gd name="connsiteX1" fmla="*/ 0 w 135000"/>
                <a:gd name="connsiteY1" fmla="*/ 90000 h 90000"/>
                <a:gd name="connsiteX2" fmla="*/ 135000 w 135000"/>
                <a:gd name="connsiteY2" fmla="*/ 0 h 90000"/>
                <a:gd name="connsiteX0" fmla="*/ 135000 w 135000"/>
                <a:gd name="connsiteY0" fmla="*/ 0 h 90000"/>
                <a:gd name="connsiteX1" fmla="*/ 0 w 135000"/>
                <a:gd name="connsiteY1" fmla="*/ 90000 h 90000"/>
                <a:gd name="connsiteX2" fmla="*/ 135000 w 135000"/>
                <a:gd name="connsiteY2" fmla="*/ 0 h 9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1245"/>
                <a:gd name="connsiteY0" fmla="*/ 52280 h 52280"/>
                <a:gd name="connsiteX1" fmla="*/ 1245 w 1245"/>
                <a:gd name="connsiteY1" fmla="*/ 0 h 52280"/>
                <a:gd name="connsiteX0" fmla="*/ 701347 w 702592"/>
                <a:gd name="connsiteY0" fmla="*/ 52280 h 1012144"/>
                <a:gd name="connsiteX1" fmla="*/ 702592 w 702592"/>
                <a:gd name="connsiteY1" fmla="*/ 0 h 1012144"/>
                <a:gd name="connsiteX2" fmla="*/ 0 w 702592"/>
                <a:gd name="connsiteY2" fmla="*/ 1012144 h 1012144"/>
                <a:gd name="connsiteX0" fmla="*/ 701347 w 701347"/>
                <a:gd name="connsiteY0" fmla="*/ 0 h 959864"/>
                <a:gd name="connsiteX1" fmla="*/ 0 w 701347"/>
                <a:gd name="connsiteY1" fmla="*/ 959864 h 959864"/>
                <a:gd name="connsiteX0" fmla="*/ 1009949 w 1009949"/>
                <a:gd name="connsiteY0" fmla="*/ 0 h 959864"/>
                <a:gd name="connsiteX1" fmla="*/ 308602 w 1009949"/>
                <a:gd name="connsiteY1" fmla="*/ 959864 h 959864"/>
                <a:gd name="connsiteX2" fmla="*/ 0 w 1009949"/>
                <a:gd name="connsiteY2" fmla="*/ 721430 h 959864"/>
                <a:gd name="connsiteX0" fmla="*/ 1009949 w 1009949"/>
                <a:gd name="connsiteY0" fmla="*/ 0 h 959864"/>
                <a:gd name="connsiteX1" fmla="*/ 308602 w 1009949"/>
                <a:gd name="connsiteY1" fmla="*/ 959864 h 959864"/>
                <a:gd name="connsiteX2" fmla="*/ 0 w 1009949"/>
                <a:gd name="connsiteY2" fmla="*/ 721430 h 959864"/>
                <a:gd name="connsiteX3" fmla="*/ 101400 w 1009949"/>
                <a:gd name="connsiteY3" fmla="*/ 344860 h 959864"/>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5" fmla="*/ 684873 w 1009949"/>
                <a:gd name="connsiteY5" fmla="*/ 216855 h 96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949" h="960351">
                  <a:moveTo>
                    <a:pt x="1009949" y="487"/>
                  </a:moveTo>
                  <a:cubicBezTo>
                    <a:pt x="988912" y="441204"/>
                    <a:pt x="703312" y="812976"/>
                    <a:pt x="308602" y="960351"/>
                  </a:cubicBezTo>
                  <a:lnTo>
                    <a:pt x="0" y="721917"/>
                  </a:lnTo>
                  <a:lnTo>
                    <a:pt x="101400" y="345347"/>
                  </a:lnTo>
                  <a:cubicBezTo>
                    <a:pt x="240164" y="285750"/>
                    <a:pt x="341510" y="155527"/>
                    <a:pt x="360118" y="0"/>
                  </a:cubicBezTo>
                  <a:lnTo>
                    <a:pt x="684873" y="2168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Form 56">
              <a:extLst>
                <a:ext uri="{FF2B5EF4-FFF2-40B4-BE49-F238E27FC236}">
                  <a16:creationId xmlns:a16="http://schemas.microsoft.com/office/drawing/2014/main" id="{FCA1F688-CDE8-565F-FE1F-92E8EEB76E0F}"/>
                </a:ext>
              </a:extLst>
            </p:cNvPr>
            <p:cNvSpPr/>
            <p:nvPr/>
          </p:nvSpPr>
          <p:spPr>
            <a:xfrm>
              <a:off x="3402310" y="3157146"/>
              <a:ext cx="1127001" cy="787258"/>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8" fmla="*/ 535040 w 680867"/>
                <a:gd name="connsiteY8" fmla="*/ 1864959 h 1864959"/>
                <a:gd name="connsiteX0" fmla="*/ 325561 w 471388"/>
                <a:gd name="connsiteY0" fmla="*/ 1864959 h 1864959"/>
                <a:gd name="connsiteX1" fmla="*/ 325561 w 471388"/>
                <a:gd name="connsiteY1" fmla="*/ 0 h 1864959"/>
                <a:gd name="connsiteX2" fmla="*/ 471388 w 471388"/>
                <a:gd name="connsiteY2" fmla="*/ 71148 h 1864959"/>
                <a:gd name="connsiteX3" fmla="*/ 461801 w 471388"/>
                <a:gd name="connsiteY3" fmla="*/ 233121 h 1864959"/>
                <a:gd name="connsiteX4" fmla="*/ 60521 w 471388"/>
                <a:gd name="connsiteY4" fmla="*/ 932481 h 1864959"/>
                <a:gd name="connsiteX5" fmla="*/ 461801 w 471388"/>
                <a:gd name="connsiteY5" fmla="*/ 1631841 h 1864959"/>
                <a:gd name="connsiteX6" fmla="*/ 315975 w 471388"/>
                <a:gd name="connsiteY6" fmla="*/ 1702988 h 1864959"/>
                <a:gd name="connsiteX7" fmla="*/ 325561 w 471388"/>
                <a:gd name="connsiteY7" fmla="*/ 1864959 h 1864959"/>
                <a:gd name="connsiteX0" fmla="*/ 265040 w 410867"/>
                <a:gd name="connsiteY0" fmla="*/ 1864959 h 1864959"/>
                <a:gd name="connsiteX1" fmla="*/ 265040 w 410867"/>
                <a:gd name="connsiteY1" fmla="*/ 0 h 1864959"/>
                <a:gd name="connsiteX2" fmla="*/ 410867 w 410867"/>
                <a:gd name="connsiteY2" fmla="*/ 71148 h 1864959"/>
                <a:gd name="connsiteX3" fmla="*/ 401280 w 410867"/>
                <a:gd name="connsiteY3" fmla="*/ 233121 h 1864959"/>
                <a:gd name="connsiteX4" fmla="*/ 0 w 410867"/>
                <a:gd name="connsiteY4" fmla="*/ 932481 h 1864959"/>
                <a:gd name="connsiteX5" fmla="*/ 401280 w 410867"/>
                <a:gd name="connsiteY5" fmla="*/ 1631841 h 1864959"/>
                <a:gd name="connsiteX6" fmla="*/ 255454 w 410867"/>
                <a:gd name="connsiteY6" fmla="*/ 1702988 h 1864959"/>
                <a:gd name="connsiteX7" fmla="*/ 265040 w 410867"/>
                <a:gd name="connsiteY7" fmla="*/ 1864959 h 1864959"/>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108334 h 1108334"/>
                <a:gd name="connsiteX1" fmla="*/ 0 w 401280"/>
                <a:gd name="connsiteY1" fmla="*/ 175856 h 1108334"/>
                <a:gd name="connsiteX2" fmla="*/ 401280 w 401280"/>
                <a:gd name="connsiteY2" fmla="*/ 875216 h 1108334"/>
                <a:gd name="connsiteX3" fmla="*/ 255454 w 401280"/>
                <a:gd name="connsiteY3" fmla="*/ 946363 h 1108334"/>
                <a:gd name="connsiteX4" fmla="*/ 265040 w 401280"/>
                <a:gd name="connsiteY4" fmla="*/ 1108334 h 1108334"/>
                <a:gd name="connsiteX0" fmla="*/ 265040 w 401280"/>
                <a:gd name="connsiteY0" fmla="*/ 999581 h 999581"/>
                <a:gd name="connsiteX1" fmla="*/ 0 w 401280"/>
                <a:gd name="connsiteY1" fmla="*/ 67103 h 999581"/>
                <a:gd name="connsiteX2" fmla="*/ 401280 w 401280"/>
                <a:gd name="connsiteY2" fmla="*/ 766463 h 999581"/>
                <a:gd name="connsiteX3" fmla="*/ 255454 w 401280"/>
                <a:gd name="connsiteY3" fmla="*/ 837610 h 999581"/>
                <a:gd name="connsiteX4" fmla="*/ 265040 w 401280"/>
                <a:gd name="connsiteY4" fmla="*/ 999581 h 999581"/>
                <a:gd name="connsiteX0" fmla="*/ 136733 w 272973"/>
                <a:gd name="connsiteY0" fmla="*/ 407290 h 407290"/>
                <a:gd name="connsiteX1" fmla="*/ 272973 w 272973"/>
                <a:gd name="connsiteY1" fmla="*/ 174172 h 407290"/>
                <a:gd name="connsiteX2" fmla="*/ 127147 w 272973"/>
                <a:gd name="connsiteY2" fmla="*/ 245319 h 407290"/>
                <a:gd name="connsiteX3" fmla="*/ 136733 w 272973"/>
                <a:gd name="connsiteY3" fmla="*/ 407290 h 407290"/>
                <a:gd name="connsiteX0" fmla="*/ 9586 w 145826"/>
                <a:gd name="connsiteY0" fmla="*/ 274094 h 274094"/>
                <a:gd name="connsiteX1" fmla="*/ 145826 w 145826"/>
                <a:gd name="connsiteY1" fmla="*/ 40976 h 274094"/>
                <a:gd name="connsiteX2" fmla="*/ 0 w 145826"/>
                <a:gd name="connsiteY2" fmla="*/ 112123 h 274094"/>
                <a:gd name="connsiteX3" fmla="*/ 9586 w 145826"/>
                <a:gd name="connsiteY3" fmla="*/ 274094 h 274094"/>
                <a:gd name="connsiteX0" fmla="*/ 9586 w 9586"/>
                <a:gd name="connsiteY0" fmla="*/ 161971 h 161971"/>
                <a:gd name="connsiteX1" fmla="*/ 0 w 9586"/>
                <a:gd name="connsiteY1" fmla="*/ 0 h 161971"/>
                <a:gd name="connsiteX2" fmla="*/ 9586 w 9586"/>
                <a:gd name="connsiteY2" fmla="*/ 161971 h 161971"/>
                <a:gd name="connsiteX0" fmla="*/ 10000 w 10000"/>
                <a:gd name="connsiteY0" fmla="*/ 10000 h 10000"/>
                <a:gd name="connsiteX1" fmla="*/ 0 w 10000"/>
                <a:gd name="connsiteY1" fmla="*/ 0 h 10000"/>
                <a:gd name="connsiteX2" fmla="*/ 10000 w 10000"/>
                <a:gd name="connsiteY2" fmla="*/ 10000 h 1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830180 w 830180"/>
                <a:gd name="connsiteY0" fmla="*/ 109407 h 109407"/>
                <a:gd name="connsiteX1" fmla="*/ 0 w 830180"/>
                <a:gd name="connsiteY1" fmla="*/ 0 h 109407"/>
                <a:gd name="connsiteX0" fmla="*/ 830180 w 830180"/>
                <a:gd name="connsiteY0" fmla="*/ 109407 h 147519"/>
                <a:gd name="connsiteX1" fmla="*/ 0 w 830180"/>
                <a:gd name="connsiteY1" fmla="*/ 0 h 147519"/>
                <a:gd name="connsiteX2" fmla="*/ 544958 w 830180"/>
                <a:gd name="connsiteY2" fmla="*/ 147519 h 147519"/>
                <a:gd name="connsiteX0" fmla="*/ 1127001 w 1127001"/>
                <a:gd name="connsiteY0" fmla="*/ 365462 h 403574"/>
                <a:gd name="connsiteX1" fmla="*/ 296821 w 1127001"/>
                <a:gd name="connsiteY1" fmla="*/ 256055 h 403574"/>
                <a:gd name="connsiteX2" fmla="*/ 841779 w 1127001"/>
                <a:gd name="connsiteY2" fmla="*/ 403574 h 403574"/>
                <a:gd name="connsiteX3" fmla="*/ 0 w 1127001"/>
                <a:gd name="connsiteY3" fmla="*/ 0 h 403574"/>
                <a:gd name="connsiteX0" fmla="*/ 1127001 w 1127001"/>
                <a:gd name="connsiteY0" fmla="*/ 365462 h 403574"/>
                <a:gd name="connsiteX1" fmla="*/ 841779 w 1127001"/>
                <a:gd name="connsiteY1" fmla="*/ 403574 h 403574"/>
                <a:gd name="connsiteX2" fmla="*/ 0 w 1127001"/>
                <a:gd name="connsiteY2" fmla="*/ 0 h 403574"/>
                <a:gd name="connsiteX0" fmla="*/ 1127001 w 1127001"/>
                <a:gd name="connsiteY0" fmla="*/ 732029 h 770141"/>
                <a:gd name="connsiteX1" fmla="*/ 841779 w 1127001"/>
                <a:gd name="connsiteY1" fmla="*/ 770141 h 770141"/>
                <a:gd name="connsiteX2" fmla="*/ 0 w 1127001"/>
                <a:gd name="connsiteY2" fmla="*/ 366567 h 770141"/>
                <a:gd name="connsiteX3" fmla="*/ 134193 w 1127001"/>
                <a:gd name="connsiteY3" fmla="*/ 0 h 770141"/>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7" fmla="*/ 819395 w 1127001"/>
                <a:gd name="connsiteY7" fmla="*/ 508156 h 78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001" h="787258">
                  <a:moveTo>
                    <a:pt x="1127001" y="749146"/>
                  </a:moveTo>
                  <a:cubicBezTo>
                    <a:pt x="1036131" y="773992"/>
                    <a:pt x="940495" y="787258"/>
                    <a:pt x="841779" y="787258"/>
                  </a:cubicBezTo>
                  <a:cubicBezTo>
                    <a:pt x="501609" y="787258"/>
                    <a:pt x="198009" y="629727"/>
                    <a:pt x="0" y="383684"/>
                  </a:cubicBezTo>
                  <a:lnTo>
                    <a:pt x="134193" y="17117"/>
                  </a:lnTo>
                  <a:lnTo>
                    <a:pt x="524175" y="0"/>
                  </a:lnTo>
                  <a:cubicBezTo>
                    <a:pt x="603129" y="85610"/>
                    <a:pt x="716227" y="139259"/>
                    <a:pt x="841780" y="139259"/>
                  </a:cubicBezTo>
                  <a:cubicBezTo>
                    <a:pt x="869730" y="139259"/>
                    <a:pt x="897062" y="136601"/>
                    <a:pt x="923538" y="131523"/>
                  </a:cubicBezTo>
                  <a:lnTo>
                    <a:pt x="819395" y="5081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Form 57">
              <a:extLst>
                <a:ext uri="{FF2B5EF4-FFF2-40B4-BE49-F238E27FC236}">
                  <a16:creationId xmlns:a16="http://schemas.microsoft.com/office/drawing/2014/main" id="{E3BABFCE-C86F-47B1-E2FE-20C626B83369}"/>
                </a:ext>
              </a:extLst>
            </p:cNvPr>
            <p:cNvSpPr/>
            <p:nvPr/>
          </p:nvSpPr>
          <p:spPr>
            <a:xfrm>
              <a:off x="3164091" y="2266782"/>
              <a:ext cx="704722" cy="1195247"/>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22" h="1195247">
                  <a:moveTo>
                    <a:pt x="180448" y="1195247"/>
                  </a:moveTo>
                  <a:cubicBezTo>
                    <a:pt x="66453" y="1024073"/>
                    <a:pt x="0" y="818561"/>
                    <a:pt x="0" y="597623"/>
                  </a:cubicBezTo>
                  <a:cubicBezTo>
                    <a:pt x="0" y="376685"/>
                    <a:pt x="66453" y="171174"/>
                    <a:pt x="180449" y="0"/>
                  </a:cubicBezTo>
                  <a:lnTo>
                    <a:pt x="570448" y="17035"/>
                  </a:lnTo>
                  <a:lnTo>
                    <a:pt x="704722" y="383586"/>
                  </a:lnTo>
                  <a:cubicBezTo>
                    <a:pt x="668631" y="446694"/>
                    <a:pt x="647999" y="519764"/>
                    <a:pt x="647999" y="597623"/>
                  </a:cubicBezTo>
                  <a:cubicBezTo>
                    <a:pt x="647999" y="675483"/>
                    <a:pt x="668631" y="748553"/>
                    <a:pt x="704722" y="811661"/>
                  </a:cubicBezTo>
                  <a:lnTo>
                    <a:pt x="314723" y="8286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Form 62">
              <a:extLst>
                <a:ext uri="{FF2B5EF4-FFF2-40B4-BE49-F238E27FC236}">
                  <a16:creationId xmlns:a16="http://schemas.microsoft.com/office/drawing/2014/main" id="{FBCDD315-AD45-2D3B-6594-F9A5749269F2}"/>
                </a:ext>
              </a:extLst>
            </p:cNvPr>
            <p:cNvSpPr/>
            <p:nvPr/>
          </p:nvSpPr>
          <p:spPr>
            <a:xfrm>
              <a:off x="3402311" y="1784406"/>
              <a:ext cx="1238063" cy="787260"/>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94628"/>
                <a:gd name="connsiteY0" fmla="*/ 0 h 1426452"/>
                <a:gd name="connsiteX1" fmla="*/ 94628 w 94628"/>
                <a:gd name="connsiteY1" fmla="*/ 1426452 h 1426452"/>
                <a:gd name="connsiteX0" fmla="*/ 0 w 841779"/>
                <a:gd name="connsiteY0" fmla="*/ 403575 h 1830027"/>
                <a:gd name="connsiteX1" fmla="*/ 94628 w 841779"/>
                <a:gd name="connsiteY1" fmla="*/ 1830027 h 1830027"/>
                <a:gd name="connsiteX2" fmla="*/ 841779 w 841779"/>
                <a:gd name="connsiteY2" fmla="*/ 0 h 1830027"/>
                <a:gd name="connsiteX0" fmla="*/ 0 w 1135245"/>
                <a:gd name="connsiteY0" fmla="*/ 403575 h 1830027"/>
                <a:gd name="connsiteX1" fmla="*/ 94628 w 1135245"/>
                <a:gd name="connsiteY1" fmla="*/ 1830027 h 1830027"/>
                <a:gd name="connsiteX2" fmla="*/ 841779 w 1135245"/>
                <a:gd name="connsiteY2" fmla="*/ 0 h 1830027"/>
                <a:gd name="connsiteX3" fmla="*/ 1135245 w 1135245"/>
                <a:gd name="connsiteY3" fmla="*/ 40403 h 1830027"/>
                <a:gd name="connsiteX0" fmla="*/ 0 w 1135245"/>
                <a:gd name="connsiteY0" fmla="*/ 403575 h 403575"/>
                <a:gd name="connsiteX1" fmla="*/ 841779 w 1135245"/>
                <a:gd name="connsiteY1" fmla="*/ 0 h 403575"/>
                <a:gd name="connsiteX2" fmla="*/ 1135245 w 1135245"/>
                <a:gd name="connsiteY2" fmla="*/ 40403 h 403575"/>
                <a:gd name="connsiteX0" fmla="*/ 0 w 1238063"/>
                <a:gd name="connsiteY0" fmla="*/ 403575 h 417172"/>
                <a:gd name="connsiteX1" fmla="*/ 841779 w 1238063"/>
                <a:gd name="connsiteY1" fmla="*/ 0 h 417172"/>
                <a:gd name="connsiteX2" fmla="*/ 1135245 w 1238063"/>
                <a:gd name="connsiteY2" fmla="*/ 40403 h 417172"/>
                <a:gd name="connsiteX3" fmla="*/ 1238063 w 1238063"/>
                <a:gd name="connsiteY3" fmla="*/ 417172 h 417172"/>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5" fmla="*/ 841779 w 1238063"/>
                <a:gd name="connsiteY5" fmla="*/ 648000 h 656991"/>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7" fmla="*/ 389982 w 1238063"/>
                <a:gd name="connsiteY7" fmla="*/ 420691 h 78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063" h="787260">
                  <a:moveTo>
                    <a:pt x="0" y="403575"/>
                  </a:moveTo>
                  <a:cubicBezTo>
                    <a:pt x="198009" y="157532"/>
                    <a:pt x="501609" y="0"/>
                    <a:pt x="841779" y="0"/>
                  </a:cubicBezTo>
                  <a:cubicBezTo>
                    <a:pt x="943485" y="1"/>
                    <a:pt x="1041922" y="14084"/>
                    <a:pt x="1135245" y="40403"/>
                  </a:cubicBezTo>
                  <a:lnTo>
                    <a:pt x="1238063" y="417172"/>
                  </a:lnTo>
                  <a:lnTo>
                    <a:pt x="929821" y="656991"/>
                  </a:lnTo>
                  <a:cubicBezTo>
                    <a:pt x="901393" y="651098"/>
                    <a:pt x="871946" y="648000"/>
                    <a:pt x="841779" y="648000"/>
                  </a:cubicBezTo>
                  <a:cubicBezTo>
                    <a:pt x="716226" y="648000"/>
                    <a:pt x="603128" y="701650"/>
                    <a:pt x="524174" y="787260"/>
                  </a:cubicBezTo>
                  <a:lnTo>
                    <a:pt x="389982" y="42069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Form 63">
              <a:extLst>
                <a:ext uri="{FF2B5EF4-FFF2-40B4-BE49-F238E27FC236}">
                  <a16:creationId xmlns:a16="http://schemas.microsoft.com/office/drawing/2014/main" id="{DA3B9B7A-1C08-7552-897E-546703B92142}"/>
                </a:ext>
              </a:extLst>
            </p:cNvPr>
            <p:cNvSpPr/>
            <p:nvPr/>
          </p:nvSpPr>
          <p:spPr>
            <a:xfrm>
              <a:off x="4426624" y="1856304"/>
              <a:ext cx="896310" cy="1175828"/>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135208 w 1135208"/>
                <a:gd name="connsiteY0" fmla="*/ 0 h 1758127"/>
                <a:gd name="connsiteX1" fmla="*/ 0 w 1135208"/>
                <a:gd name="connsiteY1" fmla="*/ 1758127 h 1758127"/>
                <a:gd name="connsiteX0" fmla="*/ 1135208 w 1825995"/>
                <a:gd name="connsiteY0" fmla="*/ 0 h 1758127"/>
                <a:gd name="connsiteX1" fmla="*/ 0 w 1825995"/>
                <a:gd name="connsiteY1" fmla="*/ 1758127 h 1758127"/>
                <a:gd name="connsiteX2" fmla="*/ 1825995 w 1825995"/>
                <a:gd name="connsiteY2" fmla="*/ 957734 h 1758127"/>
                <a:gd name="connsiteX0" fmla="*/ 0 w 690787"/>
                <a:gd name="connsiteY0" fmla="*/ 0 h 957734"/>
                <a:gd name="connsiteX1" fmla="*/ 690787 w 690787"/>
                <a:gd name="connsiteY1" fmla="*/ 957734 h 957734"/>
                <a:gd name="connsiteX0" fmla="*/ 0 w 690787"/>
                <a:gd name="connsiteY0" fmla="*/ 0 h 1175828"/>
                <a:gd name="connsiteX1" fmla="*/ 690787 w 690787"/>
                <a:gd name="connsiteY1" fmla="*/ 957734 h 1175828"/>
                <a:gd name="connsiteX2" fmla="*/ 367182 w 690787"/>
                <a:gd name="connsiteY2" fmla="*/ 1175828 h 1175828"/>
                <a:gd name="connsiteX0" fmla="*/ 0 w 690787"/>
                <a:gd name="connsiteY0" fmla="*/ 0 h 1175828"/>
                <a:gd name="connsiteX1" fmla="*/ 690787 w 690787"/>
                <a:gd name="connsiteY1" fmla="*/ 957734 h 1175828"/>
                <a:gd name="connsiteX2" fmla="*/ 367182 w 690787"/>
                <a:gd name="connsiteY2" fmla="*/ 1175828 h 1175828"/>
                <a:gd name="connsiteX3" fmla="*/ 41401 w 690787"/>
                <a:gd name="connsiteY3" fmla="*/ 960998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5" fmla="*/ 308258 w 896310"/>
                <a:gd name="connsiteY5" fmla="*/ 376753 h 117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10" h="1175828">
                  <a:moveTo>
                    <a:pt x="205523" y="0"/>
                  </a:moveTo>
                  <a:cubicBezTo>
                    <a:pt x="595279" y="150264"/>
                    <a:pt x="876191" y="520157"/>
                    <a:pt x="896310" y="957734"/>
                  </a:cubicBezTo>
                  <a:lnTo>
                    <a:pt x="572705" y="1175828"/>
                  </a:lnTo>
                  <a:lnTo>
                    <a:pt x="246924" y="960998"/>
                  </a:lnTo>
                  <a:cubicBezTo>
                    <a:pt x="230316" y="808063"/>
                    <a:pt x="133782" y="679001"/>
                    <a:pt x="0" y="616491"/>
                  </a:cubicBezTo>
                  <a:lnTo>
                    <a:pt x="308258" y="37675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Grafik 66">
            <a:extLst>
              <a:ext uri="{FF2B5EF4-FFF2-40B4-BE49-F238E27FC236}">
                <a16:creationId xmlns:a16="http://schemas.microsoft.com/office/drawing/2014/main" id="{9B1C8AB1-DE8B-6111-1B50-28BD3804FCAB}"/>
              </a:ext>
            </a:extLst>
          </p:cNvPr>
          <p:cNvPicPr>
            <a:picLocks noChangeAspect="1"/>
          </p:cNvPicPr>
          <p:nvPr/>
        </p:nvPicPr>
        <p:blipFill>
          <a:blip r:embed="rId12"/>
          <a:stretch>
            <a:fillRect/>
          </a:stretch>
        </p:blipFill>
        <p:spPr>
          <a:xfrm>
            <a:off x="3256224" y="4671279"/>
            <a:ext cx="2078411" cy="1402152"/>
          </a:xfrm>
          <a:prstGeom prst="rect">
            <a:avLst/>
          </a:prstGeom>
        </p:spPr>
      </p:pic>
      <p:pic>
        <p:nvPicPr>
          <p:cNvPr id="69" name="Grafik 68">
            <a:extLst>
              <a:ext uri="{FF2B5EF4-FFF2-40B4-BE49-F238E27FC236}">
                <a16:creationId xmlns:a16="http://schemas.microsoft.com/office/drawing/2014/main" id="{0190AD07-BD16-88FB-19BE-B06B73DB59A6}"/>
              </a:ext>
            </a:extLst>
          </p:cNvPr>
          <p:cNvPicPr>
            <a:picLocks noChangeAspect="1"/>
          </p:cNvPicPr>
          <p:nvPr/>
        </p:nvPicPr>
        <p:blipFill>
          <a:blip r:embed="rId13"/>
          <a:stretch>
            <a:fillRect/>
          </a:stretch>
        </p:blipFill>
        <p:spPr>
          <a:xfrm>
            <a:off x="693795" y="3814607"/>
            <a:ext cx="3652728" cy="538712"/>
          </a:xfrm>
          <a:prstGeom prst="rect">
            <a:avLst/>
          </a:prstGeom>
        </p:spPr>
      </p:pic>
      <p:sp>
        <p:nvSpPr>
          <p:cNvPr id="70" name="Textfeld 69">
            <a:extLst>
              <a:ext uri="{FF2B5EF4-FFF2-40B4-BE49-F238E27FC236}">
                <a16:creationId xmlns:a16="http://schemas.microsoft.com/office/drawing/2014/main" id="{5ABCC66C-3522-4574-EBBA-5BBE359E3F8A}"/>
              </a:ext>
            </a:extLst>
          </p:cNvPr>
          <p:cNvSpPr txBox="1"/>
          <p:nvPr/>
        </p:nvSpPr>
        <p:spPr>
          <a:xfrm>
            <a:off x="917970" y="5006114"/>
            <a:ext cx="2338254" cy="646331"/>
          </a:xfrm>
          <a:prstGeom prst="rect">
            <a:avLst/>
          </a:prstGeom>
          <a:noFill/>
        </p:spPr>
        <p:txBody>
          <a:bodyPr wrap="square" rtlCol="0">
            <a:spAutoFit/>
          </a:bodyPr>
          <a:lstStyle/>
          <a:p>
            <a:r>
              <a:rPr lang="de-DE" dirty="0"/>
              <a:t>Bearbeitung von Kreissegmenten</a:t>
            </a:r>
          </a:p>
        </p:txBody>
      </p:sp>
      <p:pic>
        <p:nvPicPr>
          <p:cNvPr id="104" name="Grafik 103">
            <a:extLst>
              <a:ext uri="{FF2B5EF4-FFF2-40B4-BE49-F238E27FC236}">
                <a16:creationId xmlns:a16="http://schemas.microsoft.com/office/drawing/2014/main" id="{CAAC1947-5C4C-25A0-3B91-E975499B6CEF}"/>
              </a:ext>
            </a:extLst>
          </p:cNvPr>
          <p:cNvPicPr>
            <a:picLocks noChangeAspect="1"/>
          </p:cNvPicPr>
          <p:nvPr/>
        </p:nvPicPr>
        <p:blipFill>
          <a:blip r:embed="rId14"/>
          <a:stretch>
            <a:fillRect/>
          </a:stretch>
        </p:blipFill>
        <p:spPr>
          <a:xfrm>
            <a:off x="6650412" y="3814607"/>
            <a:ext cx="3692803" cy="430031"/>
          </a:xfrm>
          <a:prstGeom prst="rect">
            <a:avLst/>
          </a:prstGeom>
        </p:spPr>
      </p:pic>
      <p:pic>
        <p:nvPicPr>
          <p:cNvPr id="121" name="Grafik 120">
            <a:extLst>
              <a:ext uri="{FF2B5EF4-FFF2-40B4-BE49-F238E27FC236}">
                <a16:creationId xmlns:a16="http://schemas.microsoft.com/office/drawing/2014/main" id="{41736675-C33E-F775-2CC2-F0875E4D6E83}"/>
              </a:ext>
            </a:extLst>
          </p:cNvPr>
          <p:cNvPicPr>
            <a:picLocks noChangeAspect="1"/>
          </p:cNvPicPr>
          <p:nvPr/>
        </p:nvPicPr>
        <p:blipFill>
          <a:blip r:embed="rId15"/>
          <a:stretch>
            <a:fillRect/>
          </a:stretch>
        </p:blipFill>
        <p:spPr>
          <a:xfrm>
            <a:off x="6522259" y="4649679"/>
            <a:ext cx="2199820" cy="1402152"/>
          </a:xfrm>
          <a:prstGeom prst="rect">
            <a:avLst/>
          </a:prstGeom>
        </p:spPr>
      </p:pic>
      <p:sp>
        <p:nvSpPr>
          <p:cNvPr id="122" name="Textfeld 121">
            <a:extLst>
              <a:ext uri="{FF2B5EF4-FFF2-40B4-BE49-F238E27FC236}">
                <a16:creationId xmlns:a16="http://schemas.microsoft.com/office/drawing/2014/main" id="{75FC6873-601F-6833-9626-39E0BC7CD28D}"/>
              </a:ext>
            </a:extLst>
          </p:cNvPr>
          <p:cNvSpPr txBox="1"/>
          <p:nvPr/>
        </p:nvSpPr>
        <p:spPr>
          <a:xfrm>
            <a:off x="9004324" y="5006114"/>
            <a:ext cx="2338254" cy="646331"/>
          </a:xfrm>
          <a:prstGeom prst="rect">
            <a:avLst/>
          </a:prstGeom>
          <a:noFill/>
        </p:spPr>
        <p:txBody>
          <a:bodyPr wrap="square" rtlCol="0">
            <a:spAutoFit/>
          </a:bodyPr>
          <a:lstStyle/>
          <a:p>
            <a:r>
              <a:rPr lang="de-DE" dirty="0"/>
              <a:t>Bearbeitung von Prozessen</a:t>
            </a:r>
          </a:p>
        </p:txBody>
      </p:sp>
      <p:sp>
        <p:nvSpPr>
          <p:cNvPr id="131" name="Rechteck 130">
            <a:extLst>
              <a:ext uri="{FF2B5EF4-FFF2-40B4-BE49-F238E27FC236}">
                <a16:creationId xmlns:a16="http://schemas.microsoft.com/office/drawing/2014/main" id="{500D1058-3CAF-656F-3957-CB9A888566AB}"/>
              </a:ext>
            </a:extLst>
          </p:cNvPr>
          <p:cNvSpPr/>
          <p:nvPr/>
        </p:nvSpPr>
        <p:spPr>
          <a:xfrm>
            <a:off x="2113730" y="404145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2" name="Rechteck 131">
            <a:extLst>
              <a:ext uri="{FF2B5EF4-FFF2-40B4-BE49-F238E27FC236}">
                <a16:creationId xmlns:a16="http://schemas.microsoft.com/office/drawing/2014/main" id="{F7652506-5990-60B1-C03C-EE5DE1C2830F}"/>
              </a:ext>
            </a:extLst>
          </p:cNvPr>
          <p:cNvSpPr/>
          <p:nvPr/>
        </p:nvSpPr>
        <p:spPr>
          <a:xfrm>
            <a:off x="3611447"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45" name="Gruppieren 144">
            <a:extLst>
              <a:ext uri="{FF2B5EF4-FFF2-40B4-BE49-F238E27FC236}">
                <a16:creationId xmlns:a16="http://schemas.microsoft.com/office/drawing/2014/main" id="{A9510CDB-B169-D913-94A2-31B68837BF62}"/>
              </a:ext>
            </a:extLst>
          </p:cNvPr>
          <p:cNvGrpSpPr/>
          <p:nvPr/>
        </p:nvGrpSpPr>
        <p:grpSpPr>
          <a:xfrm>
            <a:off x="6504857" y="1879286"/>
            <a:ext cx="1912551" cy="973160"/>
            <a:chOff x="5703358" y="2146946"/>
            <a:chExt cx="3577199" cy="1820180"/>
          </a:xfrm>
        </p:grpSpPr>
        <p:grpSp>
          <p:nvGrpSpPr>
            <p:cNvPr id="133" name="[BKT] Process 80">
              <a:extLst>
                <a:ext uri="{FF2B5EF4-FFF2-40B4-BE49-F238E27FC236}">
                  <a16:creationId xmlns:a16="http://schemas.microsoft.com/office/drawing/2014/main" id="{4DB9AF81-F64E-3F76-0E30-8E4A4F8C6D1C}"/>
                </a:ext>
              </a:extLst>
            </p:cNvPr>
            <p:cNvGrpSpPr/>
            <p:nvPr>
              <p:custDataLst>
                <p:tags r:id="rId6"/>
              </p:custDataLst>
            </p:nvPr>
          </p:nvGrpSpPr>
          <p:grpSpPr>
            <a:xfrm>
              <a:off x="5703358" y="2146946"/>
              <a:ext cx="3577199" cy="613701"/>
              <a:chOff x="838200" y="1825625"/>
              <a:chExt cx="10515597" cy="720000"/>
            </a:xfrm>
          </p:grpSpPr>
          <p:sp>
            <p:nvSpPr>
              <p:cNvPr id="134" name="Pfeil: Fünfeck 133">
                <a:extLst>
                  <a:ext uri="{FF2B5EF4-FFF2-40B4-BE49-F238E27FC236}">
                    <a16:creationId xmlns:a16="http://schemas.microsoft.com/office/drawing/2014/main" id="{87192E95-DBD1-A42E-FE7E-197F5D0F7A50}"/>
                  </a:ext>
                </a:extLst>
              </p:cNvPr>
              <p:cNvSpPr/>
              <p:nvPr/>
            </p:nvSpPr>
            <p:spPr>
              <a:xfrm>
                <a:off x="838200" y="1825625"/>
                <a:ext cx="3577197" cy="720000"/>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feil: Chevron 134">
                <a:extLst>
                  <a:ext uri="{FF2B5EF4-FFF2-40B4-BE49-F238E27FC236}">
                    <a16:creationId xmlns:a16="http://schemas.microsoft.com/office/drawing/2014/main" id="{7C35C6DA-A3F0-B260-CBED-E3AC1B8F2826}"/>
                  </a:ext>
                </a:extLst>
              </p:cNvPr>
              <p:cNvSpPr/>
              <p:nvPr/>
            </p:nvSpPr>
            <p:spPr>
              <a:xfrm>
                <a:off x="4307399"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Pfeil: Chevron 135">
                <a:extLst>
                  <a:ext uri="{FF2B5EF4-FFF2-40B4-BE49-F238E27FC236}">
                    <a16:creationId xmlns:a16="http://schemas.microsoft.com/office/drawing/2014/main" id="{05EA655C-46D9-4E81-7958-D8308BA12AE9}"/>
                  </a:ext>
                </a:extLst>
              </p:cNvPr>
              <p:cNvSpPr/>
              <p:nvPr/>
            </p:nvSpPr>
            <p:spPr>
              <a:xfrm>
                <a:off x="7776600"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BKT] Process-Row 80.84">
              <a:extLst>
                <a:ext uri="{FF2B5EF4-FFF2-40B4-BE49-F238E27FC236}">
                  <a16:creationId xmlns:a16="http://schemas.microsoft.com/office/drawing/2014/main" id="{BB20BD69-5C40-751A-5400-711211DF3A7E}"/>
                </a:ext>
              </a:extLst>
            </p:cNvPr>
            <p:cNvGrpSpPr>
              <a:grpSpLocks/>
            </p:cNvGrpSpPr>
            <p:nvPr>
              <p:custDataLst>
                <p:tags r:id="rId7"/>
              </p:custDataLst>
            </p:nvPr>
          </p:nvGrpSpPr>
          <p:grpSpPr>
            <a:xfrm>
              <a:off x="5703359" y="2832649"/>
              <a:ext cx="3423774" cy="538712"/>
              <a:chOff x="7776601" y="2617625"/>
              <a:chExt cx="3423774" cy="1743669"/>
            </a:xfrm>
          </p:grpSpPr>
          <p:sp>
            <p:nvSpPr>
              <p:cNvPr id="138" name="Rechteck 137">
                <a:extLst>
                  <a:ext uri="{FF2B5EF4-FFF2-40B4-BE49-F238E27FC236}">
                    <a16:creationId xmlns:a16="http://schemas.microsoft.com/office/drawing/2014/main" id="{1C0AB848-3A00-563B-D4F1-32A3A9DC4269}"/>
                  </a:ext>
                </a:extLst>
              </p:cNvPr>
              <p:cNvSpPr/>
              <p:nvPr/>
            </p:nvSpPr>
            <p:spPr>
              <a:xfrm>
                <a:off x="7776601"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hteck 138">
                <a:extLst>
                  <a:ext uri="{FF2B5EF4-FFF2-40B4-BE49-F238E27FC236}">
                    <a16:creationId xmlns:a16="http://schemas.microsoft.com/office/drawing/2014/main" id="{BE47486F-3C28-8991-36EB-B0941701746B}"/>
                  </a:ext>
                </a:extLst>
              </p:cNvPr>
              <p:cNvSpPr/>
              <p:nvPr/>
            </p:nvSpPr>
            <p:spPr>
              <a:xfrm>
                <a:off x="8956753"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hteck 139">
                <a:extLst>
                  <a:ext uri="{FF2B5EF4-FFF2-40B4-BE49-F238E27FC236}">
                    <a16:creationId xmlns:a16="http://schemas.microsoft.com/office/drawing/2014/main" id="{7CF1F793-F7E3-45CD-2974-773544E69B8F}"/>
                  </a:ext>
                </a:extLst>
              </p:cNvPr>
              <p:cNvSpPr/>
              <p:nvPr/>
            </p:nvSpPr>
            <p:spPr>
              <a:xfrm>
                <a:off x="10136908"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BKT] Process-Row 80.88">
              <a:extLst>
                <a:ext uri="{FF2B5EF4-FFF2-40B4-BE49-F238E27FC236}">
                  <a16:creationId xmlns:a16="http://schemas.microsoft.com/office/drawing/2014/main" id="{D09D6EE0-3547-875F-9E38-E36C1682CFF6}"/>
                </a:ext>
              </a:extLst>
            </p:cNvPr>
            <p:cNvGrpSpPr>
              <a:grpSpLocks/>
            </p:cNvGrpSpPr>
            <p:nvPr>
              <p:custDataLst>
                <p:tags r:id="rId8"/>
              </p:custDataLst>
            </p:nvPr>
          </p:nvGrpSpPr>
          <p:grpSpPr>
            <a:xfrm>
              <a:off x="5703359" y="3428414"/>
              <a:ext cx="3423774" cy="538712"/>
              <a:chOff x="7776601" y="4433294"/>
              <a:chExt cx="3423774" cy="1743669"/>
            </a:xfrm>
          </p:grpSpPr>
          <p:sp>
            <p:nvSpPr>
              <p:cNvPr id="142" name="Rechteck 141">
                <a:extLst>
                  <a:ext uri="{FF2B5EF4-FFF2-40B4-BE49-F238E27FC236}">
                    <a16:creationId xmlns:a16="http://schemas.microsoft.com/office/drawing/2014/main" id="{A5820C9E-7030-C990-265F-02C87A651E3E}"/>
                  </a:ext>
                </a:extLst>
              </p:cNvPr>
              <p:cNvSpPr/>
              <p:nvPr/>
            </p:nvSpPr>
            <p:spPr>
              <a:xfrm>
                <a:off x="7776601"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hteck 142">
                <a:extLst>
                  <a:ext uri="{FF2B5EF4-FFF2-40B4-BE49-F238E27FC236}">
                    <a16:creationId xmlns:a16="http://schemas.microsoft.com/office/drawing/2014/main" id="{23DE3148-EF4D-28FA-988A-76118EA37CC9}"/>
                  </a:ext>
                </a:extLst>
              </p:cNvPr>
              <p:cNvSpPr/>
              <p:nvPr/>
            </p:nvSpPr>
            <p:spPr>
              <a:xfrm>
                <a:off x="8956753"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hteck 143">
                <a:extLst>
                  <a:ext uri="{FF2B5EF4-FFF2-40B4-BE49-F238E27FC236}">
                    <a16:creationId xmlns:a16="http://schemas.microsoft.com/office/drawing/2014/main" id="{939DD635-1A33-3FA6-71DE-3C7F9789BAD0}"/>
                  </a:ext>
                </a:extLst>
              </p:cNvPr>
              <p:cNvSpPr/>
              <p:nvPr/>
            </p:nvSpPr>
            <p:spPr>
              <a:xfrm>
                <a:off x="10136908"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2" name="Gruppieren 161">
            <a:extLst>
              <a:ext uri="{FF2B5EF4-FFF2-40B4-BE49-F238E27FC236}">
                <a16:creationId xmlns:a16="http://schemas.microsoft.com/office/drawing/2014/main" id="{5FC7BCA3-95E4-A552-629C-C4A4865D9D77}"/>
              </a:ext>
            </a:extLst>
          </p:cNvPr>
          <p:cNvGrpSpPr/>
          <p:nvPr/>
        </p:nvGrpSpPr>
        <p:grpSpPr>
          <a:xfrm>
            <a:off x="8836150" y="2176090"/>
            <a:ext cx="2506428" cy="1275341"/>
            <a:chOff x="5550958" y="1994546"/>
            <a:chExt cx="3577199" cy="1820180"/>
          </a:xfrm>
        </p:grpSpPr>
        <p:grpSp>
          <p:nvGrpSpPr>
            <p:cNvPr id="152" name="[BKT] Process 80">
              <a:extLst>
                <a:ext uri="{FF2B5EF4-FFF2-40B4-BE49-F238E27FC236}">
                  <a16:creationId xmlns:a16="http://schemas.microsoft.com/office/drawing/2014/main" id="{AD1DF533-752D-FF34-5D33-A13A76E667F0}"/>
                </a:ext>
              </a:extLst>
            </p:cNvPr>
            <p:cNvGrpSpPr>
              <a:grpSpLocks/>
            </p:cNvGrpSpPr>
            <p:nvPr>
              <p:custDataLst>
                <p:tags r:id="rId2"/>
              </p:custDataLst>
            </p:nvPr>
          </p:nvGrpSpPr>
          <p:grpSpPr>
            <a:xfrm>
              <a:off x="5550958" y="1994546"/>
              <a:ext cx="3577199" cy="541701"/>
              <a:chOff x="5550958" y="1994546"/>
              <a:chExt cx="3577199" cy="541701"/>
            </a:xfrm>
          </p:grpSpPr>
          <p:sp>
            <p:nvSpPr>
              <p:cNvPr id="77" name="Pfeil: Fünfeck 76">
                <a:extLst>
                  <a:ext uri="{FF2B5EF4-FFF2-40B4-BE49-F238E27FC236}">
                    <a16:creationId xmlns:a16="http://schemas.microsoft.com/office/drawing/2014/main" id="{D85C202F-0BA5-B73E-88CB-E7F83CD673B5}"/>
                  </a:ext>
                </a:extLst>
              </p:cNvPr>
              <p:cNvSpPr/>
              <p:nvPr/>
            </p:nvSpPr>
            <p:spPr>
              <a:xfrm>
                <a:off x="5550958" y="1994546"/>
                <a:ext cx="672830" cy="541701"/>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feil: Chevron 77">
                <a:extLst>
                  <a:ext uri="{FF2B5EF4-FFF2-40B4-BE49-F238E27FC236}">
                    <a16:creationId xmlns:a16="http://schemas.microsoft.com/office/drawing/2014/main" id="{1A44E818-3AD5-085B-4A13-2B06A9E95797}"/>
                  </a:ext>
                </a:extLst>
              </p:cNvPr>
              <p:cNvSpPr/>
              <p:nvPr/>
            </p:nvSpPr>
            <p:spPr>
              <a:xfrm>
                <a:off x="6277050"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Pfeil: Chevron 78">
                <a:extLst>
                  <a:ext uri="{FF2B5EF4-FFF2-40B4-BE49-F238E27FC236}">
                    <a16:creationId xmlns:a16="http://schemas.microsoft.com/office/drawing/2014/main" id="{355649CC-65F9-7C68-DA11-1F9C16802E04}"/>
                  </a:ext>
                </a:extLst>
              </p:cNvPr>
              <p:cNvSpPr/>
              <p:nvPr/>
            </p:nvSpPr>
            <p:spPr>
              <a:xfrm>
                <a:off x="7003142"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Pfeil: Chevron 149">
                <a:extLst>
                  <a:ext uri="{FF2B5EF4-FFF2-40B4-BE49-F238E27FC236}">
                    <a16:creationId xmlns:a16="http://schemas.microsoft.com/office/drawing/2014/main" id="{21C4F1CC-8495-FD1F-C319-4A85C70B2673}"/>
                  </a:ext>
                </a:extLst>
              </p:cNvPr>
              <p:cNvSpPr/>
              <p:nvPr/>
            </p:nvSpPr>
            <p:spPr>
              <a:xfrm>
                <a:off x="7729234"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Pfeil: Chevron 150">
                <a:extLst>
                  <a:ext uri="{FF2B5EF4-FFF2-40B4-BE49-F238E27FC236}">
                    <a16:creationId xmlns:a16="http://schemas.microsoft.com/office/drawing/2014/main" id="{EC29A321-B780-72F7-FA49-34AE6A7C7E75}"/>
                  </a:ext>
                </a:extLst>
              </p:cNvPr>
              <p:cNvSpPr/>
              <p:nvPr/>
            </p:nvSpPr>
            <p:spPr>
              <a:xfrm>
                <a:off x="8455327"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5" name="[BKT] Process-Row 80.84">
              <a:extLst>
                <a:ext uri="{FF2B5EF4-FFF2-40B4-BE49-F238E27FC236}">
                  <a16:creationId xmlns:a16="http://schemas.microsoft.com/office/drawing/2014/main" id="{CFB64608-9417-B1FC-0305-E9D4281FB990}"/>
                </a:ext>
              </a:extLst>
            </p:cNvPr>
            <p:cNvGrpSpPr>
              <a:grpSpLocks/>
            </p:cNvGrpSpPr>
            <p:nvPr>
              <p:custDataLst>
                <p:tags r:id="rId3"/>
              </p:custDataLst>
            </p:nvPr>
          </p:nvGrpSpPr>
          <p:grpSpPr>
            <a:xfrm>
              <a:off x="5550958" y="2724935"/>
              <a:ext cx="3441774" cy="237472"/>
              <a:chOff x="5550958" y="2724935"/>
              <a:chExt cx="3441774" cy="237472"/>
            </a:xfrm>
          </p:grpSpPr>
          <p:sp>
            <p:nvSpPr>
              <p:cNvPr id="81" name="Rechteck 80">
                <a:extLst>
                  <a:ext uri="{FF2B5EF4-FFF2-40B4-BE49-F238E27FC236}">
                    <a16:creationId xmlns:a16="http://schemas.microsoft.com/office/drawing/2014/main" id="{07D1E420-0184-0C8B-1C8C-A3D3B5B1211C}"/>
                  </a:ext>
                </a:extLst>
              </p:cNvPr>
              <p:cNvSpPr/>
              <p:nvPr/>
            </p:nvSpPr>
            <p:spPr>
              <a:xfrm>
                <a:off x="5550958"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a:extLst>
                  <a:ext uri="{FF2B5EF4-FFF2-40B4-BE49-F238E27FC236}">
                    <a16:creationId xmlns:a16="http://schemas.microsoft.com/office/drawing/2014/main" id="{14ACA0D1-0E54-AB3A-2307-E8E55817EFEE}"/>
                  </a:ext>
                </a:extLst>
              </p:cNvPr>
              <p:cNvSpPr/>
              <p:nvPr/>
            </p:nvSpPr>
            <p:spPr>
              <a:xfrm>
                <a:off x="6277050"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a:extLst>
                  <a:ext uri="{FF2B5EF4-FFF2-40B4-BE49-F238E27FC236}">
                    <a16:creationId xmlns:a16="http://schemas.microsoft.com/office/drawing/2014/main" id="{3ED8A9F1-B1E3-789D-1100-92D6B29BEF5D}"/>
                  </a:ext>
                </a:extLst>
              </p:cNvPr>
              <p:cNvSpPr/>
              <p:nvPr/>
            </p:nvSpPr>
            <p:spPr>
              <a:xfrm>
                <a:off x="7003142"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hteck 152">
                <a:extLst>
                  <a:ext uri="{FF2B5EF4-FFF2-40B4-BE49-F238E27FC236}">
                    <a16:creationId xmlns:a16="http://schemas.microsoft.com/office/drawing/2014/main" id="{5DD13EDE-E1C3-CAAB-CF1F-4C7E9C4BB5F7}"/>
                  </a:ext>
                </a:extLst>
              </p:cNvPr>
              <p:cNvSpPr/>
              <p:nvPr/>
            </p:nvSpPr>
            <p:spPr>
              <a:xfrm>
                <a:off x="7729234"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hteck 153">
                <a:extLst>
                  <a:ext uri="{FF2B5EF4-FFF2-40B4-BE49-F238E27FC236}">
                    <a16:creationId xmlns:a16="http://schemas.microsoft.com/office/drawing/2014/main" id="{91B4DC6C-7117-4126-A097-A4EFA76DEC3F}"/>
                  </a:ext>
                </a:extLst>
              </p:cNvPr>
              <p:cNvSpPr/>
              <p:nvPr/>
            </p:nvSpPr>
            <p:spPr>
              <a:xfrm>
                <a:off x="8455327"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BKT] Process-Row 80.88">
              <a:extLst>
                <a:ext uri="{FF2B5EF4-FFF2-40B4-BE49-F238E27FC236}">
                  <a16:creationId xmlns:a16="http://schemas.microsoft.com/office/drawing/2014/main" id="{40251E3A-9168-B533-6BE9-EA938474CB37}"/>
                </a:ext>
              </a:extLst>
            </p:cNvPr>
            <p:cNvGrpSpPr>
              <a:grpSpLocks/>
            </p:cNvGrpSpPr>
            <p:nvPr>
              <p:custDataLst>
                <p:tags r:id="rId4"/>
              </p:custDataLst>
            </p:nvPr>
          </p:nvGrpSpPr>
          <p:grpSpPr>
            <a:xfrm>
              <a:off x="5550958" y="3151094"/>
              <a:ext cx="3441774" cy="237472"/>
              <a:chOff x="5550958" y="3151094"/>
              <a:chExt cx="3441774" cy="237472"/>
            </a:xfrm>
          </p:grpSpPr>
          <p:sp>
            <p:nvSpPr>
              <p:cNvPr id="85" name="Rechteck 84">
                <a:extLst>
                  <a:ext uri="{FF2B5EF4-FFF2-40B4-BE49-F238E27FC236}">
                    <a16:creationId xmlns:a16="http://schemas.microsoft.com/office/drawing/2014/main" id="{8A1B76D6-C537-7988-0C92-EC99B5E75F4A}"/>
                  </a:ext>
                </a:extLst>
              </p:cNvPr>
              <p:cNvSpPr/>
              <p:nvPr/>
            </p:nvSpPr>
            <p:spPr>
              <a:xfrm>
                <a:off x="5550958"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a:extLst>
                  <a:ext uri="{FF2B5EF4-FFF2-40B4-BE49-F238E27FC236}">
                    <a16:creationId xmlns:a16="http://schemas.microsoft.com/office/drawing/2014/main" id="{069E7F3E-A4CE-1C37-26DF-F7EFD0BA05B1}"/>
                  </a:ext>
                </a:extLst>
              </p:cNvPr>
              <p:cNvSpPr/>
              <p:nvPr/>
            </p:nvSpPr>
            <p:spPr>
              <a:xfrm>
                <a:off x="6277050"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a:extLst>
                  <a:ext uri="{FF2B5EF4-FFF2-40B4-BE49-F238E27FC236}">
                    <a16:creationId xmlns:a16="http://schemas.microsoft.com/office/drawing/2014/main" id="{ED4E6B84-9743-5DF4-845B-9DCDE9D01DAB}"/>
                  </a:ext>
                </a:extLst>
              </p:cNvPr>
              <p:cNvSpPr/>
              <p:nvPr/>
            </p:nvSpPr>
            <p:spPr>
              <a:xfrm>
                <a:off x="7003142"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hteck 155">
                <a:extLst>
                  <a:ext uri="{FF2B5EF4-FFF2-40B4-BE49-F238E27FC236}">
                    <a16:creationId xmlns:a16="http://schemas.microsoft.com/office/drawing/2014/main" id="{087ABA79-7D4F-D956-B4F8-B9144CC05CE1}"/>
                  </a:ext>
                </a:extLst>
              </p:cNvPr>
              <p:cNvSpPr/>
              <p:nvPr/>
            </p:nvSpPr>
            <p:spPr>
              <a:xfrm>
                <a:off x="7729234"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hteck 156">
                <a:extLst>
                  <a:ext uri="{FF2B5EF4-FFF2-40B4-BE49-F238E27FC236}">
                    <a16:creationId xmlns:a16="http://schemas.microsoft.com/office/drawing/2014/main" id="{842241C9-AC87-862E-E9CC-3D4320AEC793}"/>
                  </a:ext>
                </a:extLst>
              </p:cNvPr>
              <p:cNvSpPr/>
              <p:nvPr/>
            </p:nvSpPr>
            <p:spPr>
              <a:xfrm>
                <a:off x="8455327"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BKT] Process-Row 80.146">
              <a:extLst>
                <a:ext uri="{FF2B5EF4-FFF2-40B4-BE49-F238E27FC236}">
                  <a16:creationId xmlns:a16="http://schemas.microsoft.com/office/drawing/2014/main" id="{A4708F8B-866B-78EA-14CE-FE008B8EFECB}"/>
                </a:ext>
              </a:extLst>
            </p:cNvPr>
            <p:cNvGrpSpPr>
              <a:grpSpLocks/>
            </p:cNvGrpSpPr>
            <p:nvPr>
              <p:custDataLst>
                <p:tags r:id="rId5"/>
              </p:custDataLst>
            </p:nvPr>
          </p:nvGrpSpPr>
          <p:grpSpPr>
            <a:xfrm>
              <a:off x="5550958" y="3577254"/>
              <a:ext cx="3441774" cy="237472"/>
              <a:chOff x="5550958" y="3577254"/>
              <a:chExt cx="3441774" cy="237472"/>
            </a:xfrm>
          </p:grpSpPr>
          <p:sp>
            <p:nvSpPr>
              <p:cNvPr id="147" name="Rechteck 146">
                <a:extLst>
                  <a:ext uri="{FF2B5EF4-FFF2-40B4-BE49-F238E27FC236}">
                    <a16:creationId xmlns:a16="http://schemas.microsoft.com/office/drawing/2014/main" id="{865B93EB-324C-A5DD-4518-8A8FCD0C5E5D}"/>
                  </a:ext>
                </a:extLst>
              </p:cNvPr>
              <p:cNvSpPr/>
              <p:nvPr/>
            </p:nvSpPr>
            <p:spPr>
              <a:xfrm>
                <a:off x="5550958"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hteck 147">
                <a:extLst>
                  <a:ext uri="{FF2B5EF4-FFF2-40B4-BE49-F238E27FC236}">
                    <a16:creationId xmlns:a16="http://schemas.microsoft.com/office/drawing/2014/main" id="{2F81635C-20DE-41E4-D8AC-7BBDBE58A894}"/>
                  </a:ext>
                </a:extLst>
              </p:cNvPr>
              <p:cNvSpPr/>
              <p:nvPr/>
            </p:nvSpPr>
            <p:spPr>
              <a:xfrm>
                <a:off x="6277050"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hteck 148">
                <a:extLst>
                  <a:ext uri="{FF2B5EF4-FFF2-40B4-BE49-F238E27FC236}">
                    <a16:creationId xmlns:a16="http://schemas.microsoft.com/office/drawing/2014/main" id="{1196368D-6C42-B653-CE2E-DB9AA58A4412}"/>
                  </a:ext>
                </a:extLst>
              </p:cNvPr>
              <p:cNvSpPr/>
              <p:nvPr/>
            </p:nvSpPr>
            <p:spPr>
              <a:xfrm>
                <a:off x="7003142"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a:extLst>
                  <a:ext uri="{FF2B5EF4-FFF2-40B4-BE49-F238E27FC236}">
                    <a16:creationId xmlns:a16="http://schemas.microsoft.com/office/drawing/2014/main" id="{704BF199-DE41-A23A-7C2B-84D5934EF5AB}"/>
                  </a:ext>
                </a:extLst>
              </p:cNvPr>
              <p:cNvSpPr/>
              <p:nvPr/>
            </p:nvSpPr>
            <p:spPr>
              <a:xfrm>
                <a:off x="7729234"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hteck 159">
                <a:extLst>
                  <a:ext uri="{FF2B5EF4-FFF2-40B4-BE49-F238E27FC236}">
                    <a16:creationId xmlns:a16="http://schemas.microsoft.com/office/drawing/2014/main" id="{79533633-EA84-7983-B7CE-2FFF91CE9308}"/>
                  </a:ext>
                </a:extLst>
              </p:cNvPr>
              <p:cNvSpPr/>
              <p:nvPr/>
            </p:nvSpPr>
            <p:spPr>
              <a:xfrm>
                <a:off x="8455327"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3" name="Rechteck 162">
            <a:extLst>
              <a:ext uri="{FF2B5EF4-FFF2-40B4-BE49-F238E27FC236}">
                <a16:creationId xmlns:a16="http://schemas.microsoft.com/office/drawing/2014/main" id="{9E97827B-7052-8F32-604B-8D8EC200A891}"/>
              </a:ext>
            </a:extLst>
          </p:cNvPr>
          <p:cNvSpPr/>
          <p:nvPr/>
        </p:nvSpPr>
        <p:spPr>
          <a:xfrm>
            <a:off x="8248347" y="4067056"/>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4" name="Rechteck 163">
            <a:extLst>
              <a:ext uri="{FF2B5EF4-FFF2-40B4-BE49-F238E27FC236}">
                <a16:creationId xmlns:a16="http://schemas.microsoft.com/office/drawing/2014/main" id="{8A5D36AF-EAAB-3A43-560A-53BE6CDE9A73}"/>
              </a:ext>
            </a:extLst>
          </p:cNvPr>
          <p:cNvSpPr/>
          <p:nvPr/>
        </p:nvSpPr>
        <p:spPr>
          <a:xfrm>
            <a:off x="7025461"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089251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11.xml><?xml version="1.0" encoding="utf-8"?>
<p:tagLst xmlns:a="http://schemas.openxmlformats.org/drawingml/2006/main" xmlns:r="http://schemas.openxmlformats.org/officeDocument/2006/relationships" xmlns:p="http://schemas.openxmlformats.org/presentationml/2006/main">
  <p:tag name="BKT_THUMBNAIL" val="{&quot;slide_path&quot;: &quot;CURRENT&quot;, &quot;data_type&quot;: 6, &quot;slide_id&quot;: 296, &quot;content_only&quot;: false}"/>
  <p:tag name="BKT_CONTEXTDIALOG" val="BKT_THUMBNAIL"/>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4.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5.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6.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7.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8.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BKT_PROCESS_CHEVRONS" val="c392e0f8-83b6-4550-a60d-83ce0f1ba16d"/>
  <p:tag name="BKT_CONTEXTDIALOG" val="BKT_PROCESS_CHEVRONS"/>
</p:tagLst>
</file>

<file path=ppt/tags/tag26.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7.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8.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9.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c392e0f8-83b6-4550-a60d-83ce0f1ba16d"/>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1.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66.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67.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68.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69.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71.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74.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75.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87.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88.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8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9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1.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92.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9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4.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5.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1788</Words>
  <Application>Microsoft Office PowerPoint</Application>
  <PresentationFormat>Breitbild</PresentationFormat>
  <Paragraphs>286</Paragraphs>
  <Slides>52</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52</vt:i4>
      </vt:variant>
    </vt:vector>
  </HeadingPairs>
  <TitlesOfParts>
    <vt:vector size="59" baseType="lpstr">
      <vt:lpstr>Arial</vt:lpstr>
      <vt:lpstr>Calibri</vt:lpstr>
      <vt:lpstr>Consolas</vt:lpstr>
      <vt:lpstr>Verdana</vt:lpstr>
      <vt:lpstr>Wingdings</vt:lpstr>
      <vt:lpstr>Office</vt:lpstr>
      <vt:lpstr>think-cell Folie</vt:lpstr>
      <vt:lpstr>BKT v3.0.0</vt:lpstr>
      <vt:lpstr>Upgrade auf IronPython 3.4.1</vt:lpstr>
      <vt:lpstr>BKT v2.7.5</vt:lpstr>
      <vt:lpstr>Klickbare PPT Thumbnails</vt:lpstr>
      <vt:lpstr>Stylische Harvey Moons</vt:lpstr>
      <vt:lpstr>Kleinere Neuigkeiten</vt:lpstr>
      <vt:lpstr>Erwähnenswerte Bugfixes</vt:lpstr>
      <vt:lpstr>BKT v2.7.4</vt:lpstr>
      <vt:lpstr>Prozesse/Kreissegmente bearbeiten</vt:lpstr>
      <vt:lpstr>Small Improvements</vt:lpstr>
      <vt:lpstr>Excel Verbesserungen</vt:lpstr>
      <vt:lpstr>Erwähnenswerte Bugfixes</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100</cp:revision>
  <dcterms:created xsi:type="dcterms:W3CDTF">2020-07-23T18:32:20Z</dcterms:created>
  <dcterms:modified xsi:type="dcterms:W3CDTF">2023-08-30T16:22:29Z</dcterms:modified>
</cp:coreProperties>
</file>