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5"/>
    <p:restoredTop sz="94674"/>
  </p:normalViewPr>
  <p:slideViewPr>
    <p:cSldViewPr snapToGrid="0" snapToObjects="1">
      <p:cViewPr varScale="1">
        <p:scale>
          <a:sx n="78" d="100"/>
          <a:sy n="78" d="100"/>
        </p:scale>
        <p:origin x="168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144FB-B00B-7640-96A1-3B85F14877FD}" type="datetimeFigureOut">
              <a:rPr lang="en-US" smtClean="0"/>
              <a:t>3/15/16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A03A4-403D-A84B-9B57-123EC87E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6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purpose of the 2013 National Profile of Local Health Departments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(Profile) study was to develop a comprehensive and accurate description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LHD infrastructure and practice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A03A4-403D-A84B-9B57-123EC87E61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04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2013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Profile study, a total of 2,532 LHDs were included in the study population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A03A4-403D-A84B-9B57-123EC87E61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25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AD6EE87-EBD5-4F12-A48A-63ACA297AC8F}" type="datetimeFigureOut">
              <a:rPr lang="en-US" smtClean="0"/>
              <a:t>3/15/16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51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3/15/16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4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3/15/16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3/15/16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2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61015F-7CC6-4D0A-9D87-873EA4C304CC}" type="datetimeFigureOut">
              <a:rPr lang="en-US" smtClean="0"/>
              <a:t>3/15/16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95436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3/15/16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5549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3/15/16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2117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3/15/16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8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3/15/16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05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5C68B11-C5A8-448C-8CE9-B1A273C79CFC}" type="datetimeFigureOut">
              <a:rPr lang="en-US" smtClean="0"/>
              <a:t>3/15/16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15004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7616CA0-919D-4A49-9C8A-62FDFB3A5183}" type="datetimeFigureOut">
              <a:rPr lang="en-US" smtClean="0"/>
              <a:t>3/15/16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1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3/15/16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75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 Part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Aisha Flores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4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8415"/>
          </a:xfrm>
        </p:spPr>
        <p:txBody>
          <a:bodyPr/>
          <a:lstStyle/>
          <a:p>
            <a:r>
              <a:rPr lang="en-US" dirty="0" smtClean="0"/>
              <a:t>Project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20800"/>
            <a:ext cx="10178322" cy="4775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Using NACCHO 2013 National Profile of Local Health Departments</a:t>
            </a:r>
          </a:p>
          <a:p>
            <a:pPr lvl="1"/>
            <a:r>
              <a:rPr lang="en-US" dirty="0" smtClean="0"/>
              <a:t>Idea 1: </a:t>
            </a:r>
          </a:p>
          <a:p>
            <a:pPr lvl="2"/>
            <a:r>
              <a:rPr lang="en-US" dirty="0" smtClean="0"/>
              <a:t>Problem: Determine the association between technology capacity and accreditation readiness among US local health departments. Using the cross-sectional secondary data from the NACCHO 2013 National profile of Local health departments and accreditation readiness criteria as specified by PHAB (Public Health Accreditation Board). </a:t>
            </a:r>
            <a:r>
              <a:rPr lang="en-US" dirty="0"/>
              <a:t>PHAB prerequisites are completion of a community health assessment (CHA), community health improvement </a:t>
            </a:r>
            <a:r>
              <a:rPr lang="en-US" dirty="0" smtClean="0"/>
              <a:t>plan(CHIP</a:t>
            </a:r>
            <a:r>
              <a:rPr lang="en-US" dirty="0"/>
              <a:t>), and agency-wide strategic plan (SP) within the past five years.</a:t>
            </a:r>
            <a:endParaRPr lang="en-US" dirty="0"/>
          </a:p>
          <a:p>
            <a:pPr lvl="2"/>
            <a:r>
              <a:rPr lang="en-US" dirty="0" smtClean="0"/>
              <a:t>We will test if reported technology capacity such as IT area (EHR, HIE, </a:t>
            </a:r>
            <a:r>
              <a:rPr lang="en-US" dirty="0" err="1" smtClean="0"/>
              <a:t>eRegistry</a:t>
            </a:r>
            <a:r>
              <a:rPr lang="en-US" dirty="0" smtClean="0"/>
              <a:t>, Disease Reporting system, </a:t>
            </a:r>
            <a:r>
              <a:rPr lang="en-US" dirty="0" err="1" smtClean="0"/>
              <a:t>eLab</a:t>
            </a:r>
            <a:r>
              <a:rPr lang="en-US" dirty="0" smtClean="0"/>
              <a:t> Reporting systems), communication channels (social media, mobile, email marketing usage), and mobile technology tools (smartphones, tables, other) are associated with accreditation readiness (i.e. have completed the PHAB prerequisites.</a:t>
            </a:r>
          </a:p>
          <a:p>
            <a:pPr lvl="1"/>
            <a:r>
              <a:rPr lang="en-US" dirty="0" smtClean="0"/>
              <a:t>Possible Idea 2:</a:t>
            </a:r>
          </a:p>
          <a:p>
            <a:pPr lvl="3"/>
            <a:r>
              <a:rPr lang="en-US" dirty="0" smtClean="0"/>
              <a:t>Determine what other factors may be associated with accreditation readiness</a:t>
            </a:r>
            <a:endParaRPr lang="en-US" dirty="0"/>
          </a:p>
          <a:p>
            <a:pPr lvl="1"/>
            <a:r>
              <a:rPr lang="en-US" dirty="0" smtClean="0"/>
              <a:t>Hypothesis</a:t>
            </a:r>
          </a:p>
          <a:p>
            <a:pPr lvl="2"/>
            <a:r>
              <a:rPr lang="en-US" dirty="0" smtClean="0"/>
              <a:t>LHDs are less likely to meet PHAB accreditation readiness criteria when there is a lower level of technology capacity within a LHD.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932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41" y="1094014"/>
            <a:ext cx="10814546" cy="49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2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150" y="947057"/>
            <a:ext cx="9848450" cy="471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2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416" y="0"/>
            <a:ext cx="7303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6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440" y="0"/>
            <a:ext cx="76871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80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473529"/>
            <a:ext cx="10178322" cy="54060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Data</a:t>
            </a:r>
          </a:p>
          <a:p>
            <a:pPr lvl="1"/>
            <a:r>
              <a:rPr lang="en-US" sz="2400" dirty="0" smtClean="0"/>
              <a:t>National Survey data from 2013, self-reported by LHDs</a:t>
            </a:r>
          </a:p>
          <a:p>
            <a:r>
              <a:rPr lang="en-US" sz="2800" dirty="0" smtClean="0"/>
              <a:t>Analysis</a:t>
            </a:r>
          </a:p>
          <a:p>
            <a:pPr lvl="1"/>
            <a:r>
              <a:rPr lang="en-US" sz="2400" dirty="0" smtClean="0"/>
              <a:t>Basic descriptive statistics on technology and accreditation related variables</a:t>
            </a:r>
          </a:p>
          <a:p>
            <a:pPr lvl="1"/>
            <a:r>
              <a:rPr lang="en-US" sz="2400" dirty="0" smtClean="0"/>
              <a:t>Correlation matrix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Challenges</a:t>
            </a:r>
          </a:p>
          <a:p>
            <a:pPr lvl="1"/>
            <a:r>
              <a:rPr lang="en-US" sz="2400" dirty="0" smtClean="0"/>
              <a:t>Multiple variables to analyze</a:t>
            </a:r>
          </a:p>
          <a:p>
            <a:pPr lvl="1"/>
            <a:r>
              <a:rPr lang="en-US" sz="2400" dirty="0" smtClean="0"/>
              <a:t>Missing data</a:t>
            </a:r>
          </a:p>
        </p:txBody>
      </p:sp>
    </p:spTree>
    <p:extLst>
      <p:ext uri="{BB962C8B-B14F-4D97-AF65-F5344CB8AC3E}">
        <p14:creationId xmlns:p14="http://schemas.microsoft.com/office/powerpoint/2010/main" val="24741768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47</TotalTime>
  <Words>275</Words>
  <Application>Microsoft Macintosh PowerPoint</Application>
  <PresentationFormat>Widescreen</PresentationFormat>
  <Paragraphs>27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Gill Sans MT</vt:lpstr>
      <vt:lpstr>Impact</vt:lpstr>
      <vt:lpstr>Arial</vt:lpstr>
      <vt:lpstr>Badge</vt:lpstr>
      <vt:lpstr>Final Project Part i</vt:lpstr>
      <vt:lpstr>Project Idea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data analysis</dc:title>
  <dc:creator>Flores, Aisha</dc:creator>
  <cp:lastModifiedBy>Flores, Aisha</cp:lastModifiedBy>
  <cp:revision>8</cp:revision>
  <cp:lastPrinted>2016-03-15T21:06:29Z</cp:lastPrinted>
  <dcterms:created xsi:type="dcterms:W3CDTF">2016-03-15T17:17:03Z</dcterms:created>
  <dcterms:modified xsi:type="dcterms:W3CDTF">2016-03-15T21:07:51Z</dcterms:modified>
</cp:coreProperties>
</file>