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4472C4"/>
    <a:srgbClr val="5F3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63B6-5396-5B4D-8D05-B552A579F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66380-DFC9-C94F-A749-E23AB747A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3AC06-B5C3-EC45-A38A-BD510887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4B08-460D-3745-BE69-F8DC6F71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3F19-3701-A84D-B278-6E969CA3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9265-D705-7D4A-AB6B-F74A57EF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F784B-B982-E145-B83B-B11F4468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F393-B89A-E24F-B85A-D7A03C72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425B-9479-C042-9125-D51470B8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E97CF-A236-2446-B30A-03D5EA0A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1B879-7DA9-5842-B2D3-B78A48C21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FEB9E-BA1E-6C45-A64A-56E6F97CC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1780-EEB9-7945-903F-76860606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68F7-8B91-C943-A02F-9C14A9BA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9A42-D564-BF45-A61D-D3523ED2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8155-76D9-224C-9EF6-A1251B7C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5905-4BC6-754D-9BD5-14D5743C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DEC9-BB2A-2540-8CB3-3D4B99DA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0F4C-2584-FF4C-97FF-CA73D4B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AC56-ADB8-AB4F-8A27-4BBAB56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9AC5-8545-F94B-B5C2-6F0701DF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9BD31-DC18-134B-82EB-D13AEA16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1D6C-C80E-AF4D-BC34-C283BCB6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20AB-67C0-DF47-A6E3-2916A221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42C5-8225-854C-BFCB-03C73528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1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589D-7C95-704B-9E11-E99EBC6B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2ED2-C24C-CF4D-A21B-D4D63AFA8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C7FCA-1430-2844-9369-CD1DD3F03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BBF87-256C-AE46-97AB-7767F951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47615-00DE-EA47-85A6-104FEE6C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6BB52-808D-4549-876F-53CF2A79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B7A2-9D7C-324F-9A7C-76BD558B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D989D-35E0-684F-93A9-65323832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761EF-1789-7149-BF05-B3C21236B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B92B9-8D74-E141-AD0E-5FB8034FD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1B489-D9F9-B94D-A1F2-617E760E3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932F3-2C0B-3A46-97D2-F9AAAD5A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7F835-612C-EF43-BCB1-22D2E56A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DD8B5-0C62-4946-8544-25D8C43C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81BE-C11C-8341-9384-2E572D83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65C45-F1F8-794C-B6CB-35B88ADD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F9BA9-2365-5E4A-88E0-620F440E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134CD-8609-4B4B-8805-2EA22E87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7565B-AA7F-244A-9F54-579EB708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AC71D-C64F-3143-B2C5-C7E1859F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D8102-0095-DA41-93E1-84BB1B4C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9D44-4252-524C-9579-719FC32C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7903-7182-0E42-A184-08877A14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AF30-CAF5-FC4B-90FB-1CCE41F95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B190C-4C81-AC42-994A-4D676B2C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A0927-BBFA-8248-8C44-EFA23F0B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28828-8520-C44E-98F1-61A2AF2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4FCE-64EA-1549-9F4F-C6B1A36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4EBE1-2A5C-B849-9836-E76437C9D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B7095-11DF-DC43-AD9D-AF0678F09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61F5A-ABA8-3E4A-81D4-C536069A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1CA4-D9A4-EF4A-8BBF-B7A45B62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76694-59F5-7945-A2CD-F2BEBB18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7A76-FF79-7D41-AB53-FCC97C36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EDB6D-D4DB-0245-9840-EE9672CD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8BF6-3BB8-7A44-B75D-A0B9583F3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0FD1-B6A7-2842-9EBC-91C52A8C5569}" type="datetimeFigureOut"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452EC-8843-6443-8121-81BFBE036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7C12-3168-A942-A95B-43875D81F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6376-E7D5-224D-AC66-DAAB9D5C9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6EC097-1C0F-BD40-B999-608582388B88}"/>
              </a:ext>
            </a:extLst>
          </p:cNvPr>
          <p:cNvSpPr/>
          <p:nvPr/>
        </p:nvSpPr>
        <p:spPr>
          <a:xfrm>
            <a:off x="2939143" y="2508041"/>
            <a:ext cx="856243" cy="2632404"/>
          </a:xfrm>
          <a:prstGeom prst="rect">
            <a:avLst/>
          </a:prstGeom>
          <a:solidFill>
            <a:srgbClr val="5F3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9719F-E55E-454A-A205-721E55844B03}"/>
              </a:ext>
            </a:extLst>
          </p:cNvPr>
          <p:cNvSpPr/>
          <p:nvPr/>
        </p:nvSpPr>
        <p:spPr>
          <a:xfrm>
            <a:off x="5667878" y="3546697"/>
            <a:ext cx="856243" cy="1593748"/>
          </a:xfrm>
          <a:prstGeom prst="rect">
            <a:avLst/>
          </a:prstGeom>
          <a:solidFill>
            <a:srgbClr val="5F3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1ED15-F69D-9448-814F-0C38981731B3}"/>
              </a:ext>
            </a:extLst>
          </p:cNvPr>
          <p:cNvSpPr txBox="1"/>
          <p:nvPr/>
        </p:nvSpPr>
        <p:spPr>
          <a:xfrm>
            <a:off x="2617492" y="1682203"/>
            <a:ext cx="2472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Average handling time</a:t>
            </a:r>
          </a:p>
          <a:p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Minutes / ticket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81E0012-5BC2-9840-8D42-2A06A1D22907}"/>
              </a:ext>
            </a:extLst>
          </p:cNvPr>
          <p:cNvSpPr/>
          <p:nvPr/>
        </p:nvSpPr>
        <p:spPr>
          <a:xfrm>
            <a:off x="5808769" y="2612572"/>
            <a:ext cx="574459" cy="81642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827386-1696-0346-8F4F-A46368CB95E7}"/>
              </a:ext>
            </a:extLst>
          </p:cNvPr>
          <p:cNvCxnSpPr>
            <a:cxnSpLocks/>
          </p:cNvCxnSpPr>
          <p:nvPr/>
        </p:nvCxnSpPr>
        <p:spPr>
          <a:xfrm>
            <a:off x="2710543" y="5140444"/>
            <a:ext cx="42127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8477DA-CCF4-7744-AA2A-EC7860A20FAB}"/>
              </a:ext>
            </a:extLst>
          </p:cNvPr>
          <p:cNvSpPr/>
          <p:nvPr/>
        </p:nvSpPr>
        <p:spPr>
          <a:xfrm>
            <a:off x="4302121" y="2508042"/>
            <a:ext cx="856243" cy="1038654"/>
          </a:xfrm>
          <a:prstGeom prst="rect">
            <a:avLst/>
          </a:prstGeom>
          <a:solidFill>
            <a:srgbClr val="5F3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00D332-A0BF-7940-B0A0-261540AC6AFF}"/>
              </a:ext>
            </a:extLst>
          </p:cNvPr>
          <p:cNvCxnSpPr>
            <a:cxnSpLocks/>
          </p:cNvCxnSpPr>
          <p:nvPr/>
        </p:nvCxnSpPr>
        <p:spPr>
          <a:xfrm>
            <a:off x="4303510" y="3540244"/>
            <a:ext cx="222061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467B88-BE92-CE49-8A5E-81314A58ECC9}"/>
              </a:ext>
            </a:extLst>
          </p:cNvPr>
          <p:cNvCxnSpPr>
            <a:cxnSpLocks/>
          </p:cNvCxnSpPr>
          <p:nvPr/>
        </p:nvCxnSpPr>
        <p:spPr>
          <a:xfrm>
            <a:off x="2969488" y="2507742"/>
            <a:ext cx="222061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780E2D-8E3A-F745-B84D-360CBE7B3581}"/>
              </a:ext>
            </a:extLst>
          </p:cNvPr>
          <p:cNvSpPr txBox="1"/>
          <p:nvPr/>
        </p:nvSpPr>
        <p:spPr>
          <a:xfrm>
            <a:off x="3007252" y="5252372"/>
            <a:ext cx="712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4AB66-358C-264F-8212-3FFFC567C3CA}"/>
              </a:ext>
            </a:extLst>
          </p:cNvPr>
          <p:cNvSpPr txBox="1"/>
          <p:nvPr/>
        </p:nvSpPr>
        <p:spPr>
          <a:xfrm>
            <a:off x="5806497" y="525237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D966B6-4126-584C-88E6-8CFB81BE24D3}"/>
              </a:ext>
            </a:extLst>
          </p:cNvPr>
          <p:cNvSpPr txBox="1"/>
          <p:nvPr/>
        </p:nvSpPr>
        <p:spPr>
          <a:xfrm>
            <a:off x="3991803" y="5252372"/>
            <a:ext cx="14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Time saving with TypeGenie</a:t>
            </a:r>
          </a:p>
        </p:txBody>
      </p:sp>
    </p:spTree>
    <p:extLst>
      <p:ext uri="{BB962C8B-B14F-4D97-AF65-F5344CB8AC3E}">
        <p14:creationId xmlns:p14="http://schemas.microsoft.com/office/powerpoint/2010/main" val="182951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Pyry Takala</dc:creator>
  <cp:lastModifiedBy>Pyry Takala</cp:lastModifiedBy>
  <cp:revision>11</cp:revision>
  <dcterms:created xsi:type="dcterms:W3CDTF">2020-06-05T14:28:51Z</dcterms:created>
  <dcterms:modified xsi:type="dcterms:W3CDTF">2020-06-05T14:39:03Z</dcterms:modified>
</cp:coreProperties>
</file>