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C8"/>
    <a:srgbClr val="4472C4"/>
    <a:srgbClr val="5F3C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20" d="100"/>
          <a:sy n="120" d="100"/>
        </p:scale>
        <p:origin x="7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663B6-5396-5B4D-8D05-B552A579F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66380-DFC9-C94F-A749-E23AB747A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3AC06-B5C3-EC45-A38A-BD5108875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0FD1-B6A7-2842-9EBC-91C52A8C5569}" type="datetimeFigureOut"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74B08-460D-3745-BE69-F8DC6F71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23F19-3701-A84D-B278-6E969CA3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6376-E7D5-224D-AC66-DAAB9D5C99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6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9265-D705-7D4A-AB6B-F74A57EF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F784B-B982-E145-B83B-B11F4468A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7F393-B89A-E24F-B85A-D7A03C72C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0FD1-B6A7-2842-9EBC-91C52A8C5569}" type="datetimeFigureOut"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8425B-9479-C042-9125-D51470B83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E97CF-A236-2446-B30A-03D5EA0A4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6376-E7D5-224D-AC66-DAAB9D5C99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1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71B879-7DA9-5842-B2D3-B78A48C21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FEB9E-BA1E-6C45-A64A-56E6F97CC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B1780-EEB9-7945-903F-768606062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0FD1-B6A7-2842-9EBC-91C52A8C5569}" type="datetimeFigureOut"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F68F7-8B91-C943-A02F-9C14A9BA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F9A42-D564-BF45-A61D-D3523ED2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6376-E7D5-224D-AC66-DAAB9D5C99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0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78155-76D9-224C-9EF6-A1251B7CA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F5905-4BC6-754D-9BD5-14D5743C4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1DEC9-BB2A-2540-8CB3-3D4B99DA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0FD1-B6A7-2842-9EBC-91C52A8C5569}" type="datetimeFigureOut"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70F4C-2584-FF4C-97FF-CA73D4BE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0AC56-ADB8-AB4F-8A27-4BBAB56A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6376-E7D5-224D-AC66-DAAB9D5C99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7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F9AC5-8545-F94B-B5C2-6F0701DFD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9BD31-DC18-134B-82EB-D13AEA16D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91D6C-C80E-AF4D-BC34-C283BCB6D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0FD1-B6A7-2842-9EBC-91C52A8C5569}" type="datetimeFigureOut"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720AB-67C0-DF47-A6E3-2916A2210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B42C5-8225-854C-BFCB-03C73528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6376-E7D5-224D-AC66-DAAB9D5C99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1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589D-7C95-704B-9E11-E99EBC6B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C2ED2-C24C-CF4D-A21B-D4D63AFA8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C7FCA-1430-2844-9369-CD1DD3F03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BBF87-256C-AE46-97AB-7767F9515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0FD1-B6A7-2842-9EBC-91C52A8C5569}" type="datetimeFigureOut">
              <a:t>6/9/20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47615-00DE-EA47-85A6-104FEE6C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6BB52-808D-4549-876F-53CF2A79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6376-E7D5-224D-AC66-DAAB9D5C99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6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B7A2-9D7C-324F-9A7C-76BD558B3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D989D-35E0-684F-93A9-65323832A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761EF-1789-7149-BF05-B3C21236B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1B92B9-8D74-E141-AD0E-5FB8034FD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21B489-D9F9-B94D-A1F2-617E760E3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9932F3-2C0B-3A46-97D2-F9AAAD5A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0FD1-B6A7-2842-9EBC-91C52A8C5569}" type="datetimeFigureOut">
              <a:t>6/9/20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57F835-612C-EF43-BCB1-22D2E56A4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DD8B5-0C62-4946-8544-25D8C43C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6376-E7D5-224D-AC66-DAAB9D5C99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3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081BE-C11C-8341-9384-2E572D831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765C45-F1F8-794C-B6CB-35B88ADD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0FD1-B6A7-2842-9EBC-91C52A8C5569}" type="datetimeFigureOut">
              <a:t>6/9/20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F9BA9-2365-5E4A-88E0-620F440E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134CD-8609-4B4B-8805-2EA22E875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6376-E7D5-224D-AC66-DAAB9D5C99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6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87565B-AA7F-244A-9F54-579EB708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0FD1-B6A7-2842-9EBC-91C52A8C5569}" type="datetimeFigureOut">
              <a:t>6/9/20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8AC71D-C64F-3143-B2C5-C7E1859F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D8102-0095-DA41-93E1-84BB1B4C9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6376-E7D5-224D-AC66-DAAB9D5C99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3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9D44-4252-524C-9579-719FC32C6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17903-7182-0E42-A184-08877A149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3AF30-CAF5-FC4B-90FB-1CCE41F95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B190C-4C81-AC42-994A-4D676B2C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0FD1-B6A7-2842-9EBC-91C52A8C5569}" type="datetimeFigureOut">
              <a:t>6/9/20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A0927-BBFA-8248-8C44-EFA23F0B8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28828-8520-C44E-98F1-61A2AF2E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6376-E7D5-224D-AC66-DAAB9D5C99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5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4FCE-64EA-1549-9F4F-C6B1A364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4EBE1-2A5C-B849-9836-E76437C9D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B7095-11DF-DC43-AD9D-AF0678F09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61F5A-ABA8-3E4A-81D4-C536069A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0FD1-B6A7-2842-9EBC-91C52A8C5569}" type="datetimeFigureOut">
              <a:t>6/9/20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B1CA4-D9A4-EF4A-8BBF-B7A45B625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76694-59F5-7945-A2CD-F2BEBB18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6376-E7D5-224D-AC66-DAAB9D5C99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B7A76-FF79-7D41-AB53-FCC97C362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EDB6D-D4DB-0245-9840-EE9672CD4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E8BF6-3BB8-7A44-B75D-A0B9583F3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10FD1-B6A7-2842-9EBC-91C52A8C5569}" type="datetimeFigureOut"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452EC-8843-6443-8121-81BFBE036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C7C12-3168-A942-A95B-43875D81F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D6376-E7D5-224D-AC66-DAAB9D5C99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3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56EC097-1C0F-BD40-B999-608582388B88}"/>
              </a:ext>
            </a:extLst>
          </p:cNvPr>
          <p:cNvSpPr/>
          <p:nvPr/>
        </p:nvSpPr>
        <p:spPr>
          <a:xfrm>
            <a:off x="2939143" y="2508041"/>
            <a:ext cx="856243" cy="2632404"/>
          </a:xfrm>
          <a:prstGeom prst="rect">
            <a:avLst/>
          </a:prstGeom>
          <a:solidFill>
            <a:srgbClr val="5F3C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39719F-E55E-454A-A205-721E55844B03}"/>
              </a:ext>
            </a:extLst>
          </p:cNvPr>
          <p:cNvSpPr/>
          <p:nvPr/>
        </p:nvSpPr>
        <p:spPr>
          <a:xfrm>
            <a:off x="5667878" y="3546697"/>
            <a:ext cx="856243" cy="1593748"/>
          </a:xfrm>
          <a:prstGeom prst="rect">
            <a:avLst/>
          </a:prstGeom>
          <a:solidFill>
            <a:srgbClr val="5F3C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1ED15-F69D-9448-814F-0C38981731B3}"/>
              </a:ext>
            </a:extLst>
          </p:cNvPr>
          <p:cNvSpPr txBox="1"/>
          <p:nvPr/>
        </p:nvSpPr>
        <p:spPr>
          <a:xfrm>
            <a:off x="2617492" y="1682203"/>
            <a:ext cx="24721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Average handling time</a:t>
            </a:r>
          </a:p>
          <a:p>
            <a:r>
              <a:rPr lang="en-US" sz="1200">
                <a:latin typeface="Roboto" panose="02000000000000000000" pitchFamily="2" charset="0"/>
                <a:ea typeface="Roboto" panose="02000000000000000000" pitchFamily="2" charset="0"/>
              </a:rPr>
              <a:t>Minutes / ticket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881E0012-5BC2-9840-8D42-2A06A1D22907}"/>
              </a:ext>
            </a:extLst>
          </p:cNvPr>
          <p:cNvSpPr/>
          <p:nvPr/>
        </p:nvSpPr>
        <p:spPr>
          <a:xfrm>
            <a:off x="5808769" y="2612572"/>
            <a:ext cx="574459" cy="816428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827386-1696-0346-8F4F-A46368CB95E7}"/>
              </a:ext>
            </a:extLst>
          </p:cNvPr>
          <p:cNvCxnSpPr>
            <a:cxnSpLocks/>
          </p:cNvCxnSpPr>
          <p:nvPr/>
        </p:nvCxnSpPr>
        <p:spPr>
          <a:xfrm>
            <a:off x="2710543" y="5140444"/>
            <a:ext cx="421277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08477DA-CCF4-7744-AA2A-EC7860A20FAB}"/>
              </a:ext>
            </a:extLst>
          </p:cNvPr>
          <p:cNvSpPr/>
          <p:nvPr/>
        </p:nvSpPr>
        <p:spPr>
          <a:xfrm>
            <a:off x="4302121" y="2508042"/>
            <a:ext cx="856243" cy="1038654"/>
          </a:xfrm>
          <a:prstGeom prst="rect">
            <a:avLst/>
          </a:prstGeom>
          <a:solidFill>
            <a:srgbClr val="5F3C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00D332-A0BF-7940-B0A0-261540AC6AFF}"/>
              </a:ext>
            </a:extLst>
          </p:cNvPr>
          <p:cNvCxnSpPr>
            <a:cxnSpLocks/>
          </p:cNvCxnSpPr>
          <p:nvPr/>
        </p:nvCxnSpPr>
        <p:spPr>
          <a:xfrm>
            <a:off x="4303510" y="3540244"/>
            <a:ext cx="2220611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9467B88-BE92-CE49-8A5E-81314A58ECC9}"/>
              </a:ext>
            </a:extLst>
          </p:cNvPr>
          <p:cNvCxnSpPr>
            <a:cxnSpLocks/>
          </p:cNvCxnSpPr>
          <p:nvPr/>
        </p:nvCxnSpPr>
        <p:spPr>
          <a:xfrm>
            <a:off x="2969488" y="2507742"/>
            <a:ext cx="2220611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0780E2D-8E3A-F745-B84D-360CBE7B3581}"/>
              </a:ext>
            </a:extLst>
          </p:cNvPr>
          <p:cNvSpPr txBox="1"/>
          <p:nvPr/>
        </p:nvSpPr>
        <p:spPr>
          <a:xfrm>
            <a:off x="3007252" y="5252372"/>
            <a:ext cx="712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</a:rPr>
              <a:t>Before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34AB66-358C-264F-8212-3FFFC567C3CA}"/>
              </a:ext>
            </a:extLst>
          </p:cNvPr>
          <p:cNvSpPr txBox="1"/>
          <p:nvPr/>
        </p:nvSpPr>
        <p:spPr>
          <a:xfrm>
            <a:off x="5806497" y="5252372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</a:rPr>
              <a:t>After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D966B6-4126-584C-88E6-8CFB81BE24D3}"/>
              </a:ext>
            </a:extLst>
          </p:cNvPr>
          <p:cNvSpPr txBox="1"/>
          <p:nvPr/>
        </p:nvSpPr>
        <p:spPr>
          <a:xfrm>
            <a:off x="3991803" y="5252372"/>
            <a:ext cx="1476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</a:rPr>
              <a:t>Time saving with TypeGenie</a:t>
            </a:r>
          </a:p>
        </p:txBody>
      </p:sp>
    </p:spTree>
    <p:extLst>
      <p:ext uri="{BB962C8B-B14F-4D97-AF65-F5344CB8AC3E}">
        <p14:creationId xmlns:p14="http://schemas.microsoft.com/office/powerpoint/2010/main" val="182951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71BBD5-57C3-4044-A862-7D44D50F5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25" y="631809"/>
            <a:ext cx="10476750" cy="55943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D29F1A-14B9-A547-8C12-38610B6D771D}"/>
              </a:ext>
            </a:extLst>
          </p:cNvPr>
          <p:cNvSpPr txBox="1"/>
          <p:nvPr/>
        </p:nvSpPr>
        <p:spPr>
          <a:xfrm>
            <a:off x="2254685" y="1628384"/>
            <a:ext cx="527900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Hallo,</a:t>
            </a:r>
          </a:p>
          <a:p>
            <a:endParaRPr lang="en-US" sz="2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ja, ich sp</a:t>
            </a:r>
            <a:r>
              <a:rPr lang="en-US" sz="240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reche auch fließend Deutsch</a:t>
            </a:r>
          </a:p>
        </p:txBody>
      </p:sp>
    </p:spTree>
    <p:extLst>
      <p:ext uri="{BB962C8B-B14F-4D97-AF65-F5344CB8AC3E}">
        <p14:creationId xmlns:p14="http://schemas.microsoft.com/office/powerpoint/2010/main" val="368068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7B2F17C3-A3AF-E647-AC91-306C9AB62C86}"/>
              </a:ext>
            </a:extLst>
          </p:cNvPr>
          <p:cNvSpPr/>
          <p:nvPr/>
        </p:nvSpPr>
        <p:spPr>
          <a:xfrm>
            <a:off x="3711345" y="1628384"/>
            <a:ext cx="4951658" cy="701159"/>
          </a:xfrm>
          <a:prstGeom prst="wedgeRoundRectCallout">
            <a:avLst>
              <a:gd name="adj1" fmla="val -53105"/>
              <a:gd name="adj2" fmla="val -21337"/>
              <a:gd name="adj3" fmla="val 16667"/>
            </a:avLst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715A0F3D-3E59-8648-A9B0-6081C9127C6B}"/>
              </a:ext>
            </a:extLst>
          </p:cNvPr>
          <p:cNvSpPr/>
          <p:nvPr/>
        </p:nvSpPr>
        <p:spPr>
          <a:xfrm>
            <a:off x="3711345" y="2521012"/>
            <a:ext cx="4951658" cy="701159"/>
          </a:xfrm>
          <a:prstGeom prst="wedgeRoundRectCallout">
            <a:avLst>
              <a:gd name="adj1" fmla="val -53325"/>
              <a:gd name="adj2" fmla="val -41520"/>
              <a:gd name="adj3" fmla="val 16667"/>
            </a:avLst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F7855559-DB81-144E-B3A4-309013EFAC2C}"/>
              </a:ext>
            </a:extLst>
          </p:cNvPr>
          <p:cNvSpPr/>
          <p:nvPr/>
        </p:nvSpPr>
        <p:spPr>
          <a:xfrm>
            <a:off x="3711345" y="4054024"/>
            <a:ext cx="4951658" cy="701159"/>
          </a:xfrm>
          <a:prstGeom prst="wedgeRoundRectCallout">
            <a:avLst>
              <a:gd name="adj1" fmla="val -53325"/>
              <a:gd name="adj2" fmla="val -16680"/>
              <a:gd name="adj3" fmla="val 16667"/>
            </a:avLst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C06E2C-0422-C341-8C4C-F64704D22574}"/>
              </a:ext>
            </a:extLst>
          </p:cNvPr>
          <p:cNvSpPr txBox="1"/>
          <p:nvPr/>
        </p:nvSpPr>
        <p:spPr>
          <a:xfrm>
            <a:off x="3816186" y="1787919"/>
            <a:ext cx="463139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</a:rPr>
              <a:t>Our opening hours are now 7am – 9pm</a:t>
            </a:r>
            <a:endParaRPr lang="en-US" sz="200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70AA89-7184-0744-A410-4D6530506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246" y="1641392"/>
            <a:ext cx="852529" cy="766544"/>
          </a:xfrm>
          <a:prstGeom prst="ellipse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05629F-56F2-DC4A-9330-EC204ED52E9C}"/>
              </a:ext>
            </a:extLst>
          </p:cNvPr>
          <p:cNvSpPr txBox="1"/>
          <p:nvPr/>
        </p:nvSpPr>
        <p:spPr>
          <a:xfrm>
            <a:off x="3803363" y="2671536"/>
            <a:ext cx="465704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</a:rPr>
              <a:t>The opening hours are now 7am – 9pm</a:t>
            </a:r>
            <a:endParaRPr lang="en-US" sz="200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70F0AA-762E-DD4B-AD4E-4F5F0DCA6E88}"/>
              </a:ext>
            </a:extLst>
          </p:cNvPr>
          <p:cNvSpPr txBox="1"/>
          <p:nvPr/>
        </p:nvSpPr>
        <p:spPr>
          <a:xfrm>
            <a:off x="3762486" y="4204548"/>
            <a:ext cx="473879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</a:rPr>
              <a:t>New o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pening hours are now 7am – 9pm</a:t>
            </a: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152DA1D6-AAC7-BC4B-A081-9B71131B6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246" y="3931155"/>
            <a:ext cx="824028" cy="824028"/>
          </a:xfrm>
          <a:prstGeom prst="rect">
            <a:avLst/>
          </a:prstGeom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D04321F7-1CBC-3647-B1E8-E7A51DD0D777}"/>
              </a:ext>
            </a:extLst>
          </p:cNvPr>
          <p:cNvSpPr/>
          <p:nvPr/>
        </p:nvSpPr>
        <p:spPr>
          <a:xfrm rot="5400000">
            <a:off x="5985787" y="3245623"/>
            <a:ext cx="402772" cy="769531"/>
          </a:xfrm>
          <a:prstGeom prst="rightArrow">
            <a:avLst>
              <a:gd name="adj1" fmla="val 59762"/>
              <a:gd name="adj2" fmla="val 51112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63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083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8164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45</Words>
  <Application>Microsoft Macintosh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</dc:title>
  <dc:creator>Pyry Takala</dc:creator>
  <cp:lastModifiedBy>Pyry Takala</cp:lastModifiedBy>
  <cp:revision>18</cp:revision>
  <dcterms:created xsi:type="dcterms:W3CDTF">2020-06-05T14:28:51Z</dcterms:created>
  <dcterms:modified xsi:type="dcterms:W3CDTF">2020-06-09T17:43:07Z</dcterms:modified>
</cp:coreProperties>
</file>