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58115ec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58115ec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58115ec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58115ec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58115e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58115e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58115ec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58115e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58115ec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58115ec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58115ec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58115ec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58115ec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58115ec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58115ec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58115e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58115e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58115e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58115e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58115e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58115e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58115e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58115e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58115e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58115e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58115e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58115e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58115e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58115e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58115e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58115e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58115e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58115ec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58115ec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FREE, ONE SHOT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Marvin (Siddhant Katyan)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2018801005, IIIT HYDERABAD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Stage 2: Salient features after PCA</a:t>
            </a:r>
            <a:endParaRPr sz="30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75" y="1096575"/>
            <a:ext cx="8749850" cy="39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Stage 3: Finding similarity between features</a:t>
            </a:r>
            <a:endParaRPr sz="30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25" y="1017725"/>
            <a:ext cx="8723600" cy="37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Stage 3: Matrix Cosine Similarity</a:t>
            </a:r>
            <a:endParaRPr sz="30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50" y="1017725"/>
            <a:ext cx="87104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Stage 3: Generate Resemblance Map</a:t>
            </a:r>
            <a:endParaRPr sz="300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50" y="1077300"/>
            <a:ext cx="8697301" cy="40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91975" y="445025"/>
            <a:ext cx="90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3: Significance Tests &amp; Non Maxima Suppression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00" y="1017725"/>
            <a:ext cx="889440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Experimental Results</a:t>
            </a:r>
            <a:endParaRPr sz="30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0" y="1090450"/>
            <a:ext cx="8697324" cy="35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                   Experimental Results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87775" cy="34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sz="3000"/>
              <a:t>Limitations &amp; Future Work</a:t>
            </a:r>
            <a:endParaRPr sz="30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170800" y="1152475"/>
            <a:ext cx="88419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Make algorithm scalable for image and (video) retrieval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Increase accuracy by incorporating “context”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Detect /recognize objects of interest in general degraded data without explicit restoration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Extension to large-scale data set requires a significant improvement of the computational complexity of the proposed method.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lang="en" sz="6000"/>
              <a:t>THANK YOU!</a:t>
            </a:r>
            <a:endParaRPr sz="60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1250"/>
            <a:ext cx="85206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                                Take a look at this: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-3353800" y="1727100"/>
            <a:ext cx="79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8" y="0"/>
            <a:ext cx="45015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                 See it here?</a:t>
            </a:r>
            <a:endParaRPr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       How about here?</a:t>
            </a:r>
            <a:endParaRPr sz="36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Single Example, No Training!</a:t>
            </a:r>
            <a:endParaRPr sz="36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(Most) people can find the apple from one look.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Even if they’ve never seen it before.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615975"/>
            <a:ext cx="4253401" cy="26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 of One Shot Detection Scheme</a:t>
            </a:r>
            <a:endParaRPr sz="30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</a:t>
            </a:r>
            <a:r>
              <a:rPr b="1" lang="en" sz="2400">
                <a:solidFill>
                  <a:srgbClr val="000000"/>
                </a:solidFill>
              </a:rPr>
              <a:t>Query                                     Output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25" y="1668354"/>
            <a:ext cx="1281750" cy="15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675" y="1668350"/>
            <a:ext cx="7081324" cy="34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One Shot Detection System Pipeline</a:t>
            </a:r>
            <a:endParaRPr sz="36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3000"/>
              <a:t>Stage 1: Calculation of Local Descriptors</a:t>
            </a:r>
            <a:endParaRPr sz="30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Stage 2: Feature Extraction from Descriptors</a:t>
            </a:r>
            <a:endParaRPr sz="30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0" y="1017725"/>
            <a:ext cx="8776126" cy="37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