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2a9aa2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2a9aa2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c7b343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c7b343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be696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be696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3c7b343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3c7b343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3c7b343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3c7b343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2c49f17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2c49f17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c7b343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c7b343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3c7b343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3c7b343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c7b343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c7b343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3be696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3be696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bviewer.jupyter.org/gist/Carreau/1011f9e7c1e485c11b45a6f5deb496dc" TargetMode="External"/><Relationship Id="rId4" Type="http://schemas.openxmlformats.org/officeDocument/2006/relationships/hyperlink" Target="https://mybinder.org/" TargetMode="External"/><Relationship Id="rId5" Type="http://schemas.openxmlformats.org/officeDocument/2006/relationships/hyperlink" Target="https://figshare.com/" TargetMode="External"/><Relationship Id="rId6" Type="http://schemas.openxmlformats.org/officeDocument/2006/relationships/hyperlink" Target="https://joss.theoj.org/" TargetMode="External"/><Relationship Id="rId7" Type="http://schemas.openxmlformats.org/officeDocument/2006/relationships/hyperlink" Target="https://zenodo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00" y="486913"/>
            <a:ext cx="2569025" cy="3997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 rot="10800000">
            <a:off x="1900025" y="787025"/>
            <a:ext cx="1621800" cy="7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5024350" y="787025"/>
            <a:ext cx="19158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6240575" y="938075"/>
            <a:ext cx="227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De la physique</a:t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à l’Open Source</a:t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en passant par le support à la recherche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7800" y="985775"/>
            <a:ext cx="227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De la physique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à la sociologie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en passant par le traitement de données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90650" y="40525"/>
            <a:ext cx="26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Pourquoi ce manuel ?</a:t>
            </a:r>
            <a:endParaRPr b="1" sz="1700"/>
          </a:p>
        </p:txBody>
      </p:sp>
      <p:sp>
        <p:nvSpPr>
          <p:cNvPr id="60" name="Google Shape;60;p13"/>
          <p:cNvSpPr txBox="1"/>
          <p:nvPr/>
        </p:nvSpPr>
        <p:spPr>
          <a:xfrm>
            <a:off x="357700" y="3127650"/>
            <a:ext cx="269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données hétérogènes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problématiques situées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Connecter des opérations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510850" y="3127650"/>
            <a:ext cx="252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Bonnes pratiques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Actualités des outils existants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aux incertitudes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besoins de la recherche</a:t>
            </a:r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2882500" y="3935425"/>
            <a:ext cx="3474000" cy="8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75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Accompagner l’apprentissage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Jusqu’à où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Comment faire?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901" y="314175"/>
            <a:ext cx="4614354" cy="43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 voeux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Développement d’une communauté #PySHS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Portabilité de plus d’outils SHS vers Python et plus d’exemples et de documentations en ligne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Création de ressources locales pour supporter les bons usages de traitement des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Favoriser la reproductibilité des traitements (à la fois pour le quali et le quanti)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3011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programmer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Familiarisation à la formalisation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Mieux contrôler les traitements informatiques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Systématiser les usages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Pourquoi Python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Pédagogique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Ouvert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Généraliste et interopérable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 plus en plus utilisé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66" y="0"/>
            <a:ext cx="45312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612775" y="0"/>
            <a:ext cx="15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Crédit : xkcd.com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36500" y="217200"/>
            <a:ext cx="9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programmation scientifique : Un dialogue avec l’ordinateur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26450" y="1653350"/>
            <a:ext cx="85206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 </a:t>
            </a:r>
            <a:r>
              <a:rPr lang="en"/>
              <a:t>langage</a:t>
            </a:r>
            <a:r>
              <a:rPr lang="en"/>
              <a:t> de </a:t>
            </a:r>
            <a:r>
              <a:rPr lang="en"/>
              <a:t>programmation</a:t>
            </a:r>
            <a:r>
              <a:rPr lang="en"/>
              <a:t> est un outil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 remplace pas le chercheur,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Multiplier les capacités du chercheur.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Exploratoire.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 multiples bibliothèques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Bloc 1 seul environment, multiple functionalités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 outils adaptés à la programmation scientifique : Jupyter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Enrichir le texte -&gt; images, graphs, interactions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Dissémination (notebooks, statiques, interactifs)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Réutilisation, partage.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492500" y="925250"/>
            <a:ext cx="61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The Purpose of Mathematical Programming is Insight, Not Numbers”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 M. Geoffrion, 1976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Petite démonstration de ce que Jupyter/Python permet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Demo, Jupyter.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et Crise de la Reproductibilité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33125" y="122187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Partager en ligne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https://nbviewer.jupyter.org/gist/Carreau/1011f9e7c1e485c11b45a6f5deb496dc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Télécharger, vérifier, ou modifier.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https://mybinder.org/</a:t>
            </a:r>
            <a:r>
              <a:rPr lang="en">
                <a:solidFill>
                  <a:schemeClr val="dk1"/>
                </a:solidFill>
              </a:rPr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 un jeu à somme nulle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- DOI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https://figshare.com/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Bibliothèque/Code : doi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https://joss.theoj.org/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https://zenodo.org/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Publication : doi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Social: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Reconnaissance parmis les pairs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Collaborations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Connaissance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Amélioration / Review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Bonnes pratiques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44425"/>
            <a:ext cx="8518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bonnes pratiques de l’open source science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75" y="845625"/>
            <a:ext cx="7407374" cy="41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850" y="65100"/>
            <a:ext cx="3602850" cy="33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238625" y="6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Pratiques de sociologue 1 : statistiques pures et dures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575" y="2330650"/>
            <a:ext cx="2748125" cy="2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24" y="840175"/>
            <a:ext cx="4944425" cy="3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407100" y="4459825"/>
            <a:ext cx="41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Ajout du redressement / réitération de tableaux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06675" y="1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Pratiques de sociologue 2 : données qualitatives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524" y="1074625"/>
            <a:ext cx="5082425" cy="39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0" y="818550"/>
            <a:ext cx="4078298" cy="426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742675" y="674425"/>
            <a:ext cx="52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Allier habitudes quali, analyse intermédiaire et collaborations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point de départ, qui ouvre d’autres questions :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 identifier les usages possibles de la programmation en SHS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Au-delà des statistiques, que peut-on faire (ou ne pas faire)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Quelles ressources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Pour favoriser l’apprentissage, et tenir compte de l’importance de l’interactivité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Mettre en commun les pratiques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Développer de nouveaux outils ? #PySHS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Favoriser la rencontre entre les bonnes pratiques sur les données et les chercheurs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 enjeux qui dépassent Python ou la programmation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 cultures multiples en SHS : trouver un équilibre entre homogénéité et spécificités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