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pandas.pydata.org/Pandas_Cheat_Sheet.pdf" TargetMode="External" /><Relationship Id="rId3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ouvrirlascience.fr/state-of-open-science-practices-in-france-sosp-fr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pandastutor.com/" TargetMode="External" /><Relationship Id="rId3" Type="http://schemas.openxmlformats.org/officeDocument/2006/relationships/image" Target="../media/image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vita.had.co.nz/papers/tidy-data.pdf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pour les SHS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Tableaux et statistiques avec Pandas</a:t>
            </a:r>
            <a:br/>
            <a:br/>
            <a:r>
              <a:rPr/>
              <a:t>Émilien Schultz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2024-12-12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Et une multitudes de possibilités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Une cheatsheet pour voir les possibilités</a:t>
            </a:r>
          </a:p>
        </p:txBody>
      </p:sp>
      <p:pic>
        <p:nvPicPr>
          <p:cNvPr descr="./img/pandascheatshee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308100"/>
            <a:ext cx="51054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Au-delà de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 bibliothèques qui reprennent la structure</a:t>
            </a:r>
          </a:p>
          <a:p>
            <a:pPr lvl="1"/>
            <a:r>
              <a:rPr/>
              <a:t>GeoPandas</a:t>
            </a:r>
          </a:p>
          <a:p>
            <a:pPr lvl="0"/>
            <a:r>
              <a:rPr/>
              <a:t>Des traitement plus avancés/spécifiques</a:t>
            </a:r>
          </a:p>
          <a:p>
            <a:pPr lvl="1"/>
            <a:r>
              <a:rPr/>
              <a:t>Visualisations avec des bibliothèques dédiées</a:t>
            </a:r>
          </a:p>
          <a:p>
            <a:pPr lvl="1"/>
            <a:r>
              <a:rPr/>
              <a:t>Traitements (modèles)</a:t>
            </a:r>
          </a:p>
          <a:p>
            <a:pPr lvl="1"/>
            <a:r>
              <a:rPr/>
              <a:t>Big Data …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Découverte des possibilités de Pandas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Différents types de manipulations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Avec un jeu de données d’enquête par questionnaire existant</a:t>
            </a:r>
          </a:p>
          <a:p>
            <a:pPr lvl="0"/>
            <a:r>
              <a:rPr b="1"/>
              <a:t>Charger</a:t>
            </a:r>
            <a:r>
              <a:rPr/>
              <a:t> des données</a:t>
            </a:r>
          </a:p>
          <a:p>
            <a:pPr lvl="0"/>
            <a:r>
              <a:rPr b="1"/>
              <a:t>Sélectionner</a:t>
            </a:r>
            <a:r>
              <a:rPr/>
              <a:t> élément/ligne/colonne</a:t>
            </a:r>
          </a:p>
          <a:p>
            <a:pPr lvl="0"/>
            <a:r>
              <a:rPr b="1"/>
              <a:t>Filtrer</a:t>
            </a:r>
            <a:r>
              <a:rPr/>
              <a:t> comme une base de donnée</a:t>
            </a:r>
          </a:p>
          <a:p>
            <a:pPr lvl="0"/>
            <a:r>
              <a:rPr b="1"/>
              <a:t>Calculer</a:t>
            </a:r>
            <a:r>
              <a:rPr/>
              <a:t> avec les méthodes spécifiques</a:t>
            </a:r>
          </a:p>
          <a:p>
            <a:pPr lvl="0"/>
            <a:r>
              <a:rPr b="1"/>
              <a:t>Visualiser</a:t>
            </a:r>
            <a:r>
              <a:rPr/>
              <a:t> les résultats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Aller vers des opérations de base de données</a:t>
            </a:r>
          </a:p>
        </p:txBody>
      </p:sp>
      <p:pic>
        <p:nvPicPr>
          <p:cNvPr descr="./img/joi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193800"/>
            <a:ext cx="2476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Aller vers la pratique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Jeu de données d’une enquête sur les pratiques numériques des chercheurs </a:t>
            </a:r>
            <a:r>
              <a:rPr>
                <a:hlinkClick r:id="rId2"/>
              </a:rPr>
              <a:t>SOSP</a:t>
            </a:r>
          </a:p>
          <a:p>
            <a:pPr lvl="0"/>
            <a:r>
              <a:rPr/>
              <a:t>Voir en pratique les différents traitements : un peu boite à outils …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Tips : mieux comprendre la combinaison d’opérations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Voir les opérations</a:t>
            </a:r>
          </a:p>
        </p:txBody>
      </p:sp>
      <p:pic>
        <p:nvPicPr>
          <p:cNvPr descr="./img/pandastut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295400"/>
            <a:ext cx="51054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Où on est actuellement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bases du langage</a:t>
            </a:r>
          </a:p>
          <a:p>
            <a:pPr lvl="0"/>
            <a:r>
              <a:rPr/>
              <a:t>structure d’un script</a:t>
            </a:r>
          </a:p>
          <a:p>
            <a:pPr lvl="0"/>
            <a:r>
              <a:rPr/>
              <a:t>installer des bibliothèques</a:t>
            </a:r>
          </a:p>
          <a:p>
            <a:pPr lvl="1"/>
            <a:r>
              <a:rPr/>
              <a:t>lire la documentation</a:t>
            </a:r>
          </a:p>
          <a:p>
            <a:pPr lvl="0" indent="0" marL="0">
              <a:buNone/>
            </a:pPr>
            <a:r>
              <a:rPr/>
              <a:t>Maintenant : aller vers des traitements “réels”</a:t>
            </a:r>
          </a:p>
          <a:p>
            <a:pPr lvl="0"/>
            <a:r>
              <a:rPr/>
              <a:t>des bibliothèques puissantes</a:t>
            </a:r>
          </a:p>
          <a:p>
            <a:pPr lvl="0"/>
            <a:r>
              <a:rPr/>
              <a:t>du Python pour lier les deux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Aujourd’hui : les tableaux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Tableaux = base des statistiques</a:t>
            </a:r>
          </a:p>
          <a:p>
            <a:pPr lvl="0"/>
            <a:r>
              <a:rPr/>
              <a:t>Une fois qu’on a un tableau bien propre</a:t>
            </a:r>
          </a:p>
          <a:p>
            <a:pPr lvl="1"/>
            <a:r>
              <a:rPr/>
              <a:t>Transformer</a:t>
            </a:r>
          </a:p>
          <a:p>
            <a:pPr lvl="1"/>
            <a:r>
              <a:rPr/>
              <a:t>Calculer</a:t>
            </a:r>
          </a:p>
          <a:p>
            <a:pPr lvl="1"/>
            <a:r>
              <a:rPr/>
              <a:t>Visualiser</a:t>
            </a:r>
          </a:p>
          <a:p>
            <a:pPr lvl="1"/>
            <a:r>
              <a:rPr/>
              <a:t>Exporter</a:t>
            </a:r>
          </a:p>
          <a:p>
            <a:pPr lvl="0" indent="0" marL="0">
              <a:buNone/>
            </a:pPr>
            <a:r>
              <a:rPr/>
              <a:t>Avant : le domaine de la transformation des données peu/pas structurées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 star : Pandas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Une bibliothèque dédiée à la manipulation de données tabulaires (lignes/colonnes) + séries temporelles</a:t>
            </a:r>
          </a:p>
        </p:txBody>
      </p:sp>
      <p:pic>
        <p:nvPicPr>
          <p:cNvPr descr="./img/statspand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09700"/>
            <a:ext cx="5105400" cy="198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Transition douce d’Excel vers les bases de données</a:t>
            </a:r>
          </a:p>
        </p:txBody>
      </p:sp>
      <p:pic>
        <p:nvPicPr>
          <p:cNvPr descr="./img/panda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3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Quelques éléments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Facilite le traitement des données sous forme tableau</a:t>
            </a:r>
          </a:p>
          <a:p>
            <a:pPr lvl="0"/>
            <a:r>
              <a:rPr/>
              <a:t>Usage comme base de données</a:t>
            </a:r>
          </a:p>
          <a:p>
            <a:pPr lvl="0"/>
            <a:r>
              <a:rPr/>
              <a:t>Une grammaire compatible avec d’autres bibliothèques</a:t>
            </a:r>
          </a:p>
          <a:p>
            <a:pPr lvl="1"/>
            <a:r>
              <a:rPr/>
              <a:t>Montéee en taille avec Dask</a:t>
            </a:r>
          </a:p>
          <a:p>
            <a:pPr lvl="0"/>
            <a:r>
              <a:rPr/>
              <a:t>Permet de faire facilement statistiques/visualisations exploratoires</a:t>
            </a:r>
          </a:p>
          <a:p>
            <a:pPr lvl="0" indent="0" marL="0">
              <a:buNone/>
            </a:pPr>
            <a:r>
              <a:rPr b="1"/>
              <a:t>Par contre sa propre philosophie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 concept : tidy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Popularisé par Hadley Wickham en R</a:t>
            </a:r>
          </a:p>
          <a:p>
            <a:pPr lvl="0"/>
            <a:r>
              <a:rPr/>
              <a:t>Chaque variable - une colonne</a:t>
            </a:r>
          </a:p>
          <a:p>
            <a:pPr lvl="0"/>
            <a:r>
              <a:rPr/>
              <a:t>Chaque observation - une ligne</a:t>
            </a:r>
          </a:p>
          <a:p>
            <a:pPr lvl="0"/>
            <a:r>
              <a:rPr/>
              <a:t>Une valeur par cellule</a:t>
            </a:r>
          </a:p>
          <a:p>
            <a:pPr lvl="0" indent="0" marL="0">
              <a:buNone/>
            </a:pPr>
            <a:r>
              <a:rPr i="1"/>
              <a:t>Souvent, un travail amont à faire pour y parvenir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Nouvel outil = nouvel objet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</a:t>
            </a:r>
            <a:r>
              <a:rPr>
                <a:latin typeface="Courier"/>
              </a:rPr>
              <a:t>DataFrame</a:t>
            </a:r>
          </a:p>
        </p:txBody>
      </p:sp>
      <p:pic>
        <p:nvPicPr>
          <p:cNvPr descr="./img/d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04900"/>
            <a:ext cx="5105400" cy="256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Petite démo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pour les SHS</dc:title>
  <dc:creator>Émilien Schultz</dc:creator>
  <cp:keywords/>
  <dcterms:created xsi:type="dcterms:W3CDTF">2024-12-13T09:31:54Z</dcterms:created>
  <dcterms:modified xsi:type="dcterms:W3CDTF">2024-12-13T09:31:54Z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2024-12-12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Tableaux et statistiques avec Pandas</vt:lpwstr>
  </property>
  <property fmtid="{D5CDD505-2E9C-101B-9397-08002B2CF9AE}" pid="11" name="toc-title">
    <vt:lpwstr>Table of contents</vt:lpwstr>
  </property>
</Properties>
</file>