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48" r:id="rId2"/>
    <p:sldId id="370" r:id="rId3"/>
    <p:sldId id="407" r:id="rId4"/>
    <p:sldId id="410" r:id="rId5"/>
    <p:sldId id="374" r:id="rId6"/>
    <p:sldId id="372" r:id="rId7"/>
    <p:sldId id="411" r:id="rId8"/>
    <p:sldId id="257" r:id="rId9"/>
    <p:sldId id="379" r:id="rId10"/>
    <p:sldId id="415" r:id="rId11"/>
    <p:sldId id="398" r:id="rId12"/>
    <p:sldId id="409" r:id="rId13"/>
    <p:sldId id="357" r:id="rId14"/>
    <p:sldId id="353" r:id="rId15"/>
    <p:sldId id="363" r:id="rId16"/>
    <p:sldId id="358" r:id="rId17"/>
    <p:sldId id="359" r:id="rId18"/>
    <p:sldId id="360" r:id="rId19"/>
    <p:sldId id="347" r:id="rId20"/>
    <p:sldId id="400" r:id="rId21"/>
    <p:sldId id="412" r:id="rId22"/>
    <p:sldId id="416" r:id="rId23"/>
    <p:sldId id="417" r:id="rId24"/>
    <p:sldId id="418" r:id="rId25"/>
    <p:sldId id="326" r:id="rId26"/>
    <p:sldId id="367" r:id="rId27"/>
    <p:sldId id="414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DB"/>
    <a:srgbClr val="470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1"/>
    <p:restoredTop sz="90280"/>
  </p:normalViewPr>
  <p:slideViewPr>
    <p:cSldViewPr snapToGrid="0">
      <p:cViewPr varScale="1">
        <p:scale>
          <a:sx n="115" d="100"/>
          <a:sy n="115" d="100"/>
        </p:scale>
        <p:origin x="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gherita Parigini" userId="c9f3e437-be99-4e49-b579-13472c8576ec" providerId="ADAL" clId="{71EA71D9-E9D4-FC4C-B541-0567F8F027BC}"/>
    <pc:docChg chg="undo redo custSel addSld delSld modSld sldOrd">
      <pc:chgData name="Margherita Parigini" userId="c9f3e437-be99-4e49-b579-13472c8576ec" providerId="ADAL" clId="{71EA71D9-E9D4-FC4C-B541-0567F8F027BC}" dt="2022-12-09T14:46:18.765" v="545" actId="1076"/>
      <pc:docMkLst>
        <pc:docMk/>
      </pc:docMkLst>
      <pc:sldChg chg="modSp mod">
        <pc:chgData name="Margherita Parigini" userId="c9f3e437-be99-4e49-b579-13472c8576ec" providerId="ADAL" clId="{71EA71D9-E9D4-FC4C-B541-0567F8F027BC}" dt="2022-12-09T14:46:18.765" v="545" actId="1076"/>
        <pc:sldMkLst>
          <pc:docMk/>
          <pc:sldMk cId="2411330221" sldId="256"/>
        </pc:sldMkLst>
        <pc:spChg chg="mod">
          <ac:chgData name="Margherita Parigini" userId="c9f3e437-be99-4e49-b579-13472c8576ec" providerId="ADAL" clId="{71EA71D9-E9D4-FC4C-B541-0567F8F027BC}" dt="2022-12-09T14:46:14.632" v="544" actId="1076"/>
          <ac:spMkLst>
            <pc:docMk/>
            <pc:sldMk cId="2411330221" sldId="256"/>
            <ac:spMk id="4" creationId="{62DB2C40-BA6A-BCD5-4630-11FC7F66B3C1}"/>
          </ac:spMkLst>
        </pc:spChg>
        <pc:spChg chg="mod">
          <ac:chgData name="Margherita Parigini" userId="c9f3e437-be99-4e49-b579-13472c8576ec" providerId="ADAL" clId="{71EA71D9-E9D4-FC4C-B541-0567F8F027BC}" dt="2022-12-09T14:46:18.765" v="545" actId="1076"/>
          <ac:spMkLst>
            <pc:docMk/>
            <pc:sldMk cId="2411330221" sldId="256"/>
            <ac:spMk id="8" creationId="{21A634F9-B2B1-5CD2-DBEE-C77E27085461}"/>
          </ac:spMkLst>
        </pc:spChg>
      </pc:sldChg>
      <pc:sldChg chg="addSp modSp del mod ord modAnim modShow">
        <pc:chgData name="Margherita Parigini" userId="c9f3e437-be99-4e49-b579-13472c8576ec" providerId="ADAL" clId="{71EA71D9-E9D4-FC4C-B541-0567F8F027BC}" dt="2022-12-09T14:11:47.624" v="543" actId="2696"/>
        <pc:sldMkLst>
          <pc:docMk/>
          <pc:sldMk cId="1602335076" sldId="369"/>
        </pc:sldMkLst>
        <pc:picChg chg="add mod">
          <ac:chgData name="Margherita Parigini" userId="c9f3e437-be99-4e49-b579-13472c8576ec" providerId="ADAL" clId="{71EA71D9-E9D4-FC4C-B541-0567F8F027BC}" dt="2022-12-09T10:08:54.199" v="70" actId="208"/>
          <ac:picMkLst>
            <pc:docMk/>
            <pc:sldMk cId="1602335076" sldId="369"/>
            <ac:picMk id="4" creationId="{125DCA23-8027-AC0C-DD62-69DB9E213557}"/>
          </ac:picMkLst>
        </pc:picChg>
        <pc:cxnChg chg="add mod">
          <ac:chgData name="Margherita Parigini" userId="c9f3e437-be99-4e49-b579-13472c8576ec" providerId="ADAL" clId="{71EA71D9-E9D4-FC4C-B541-0567F8F027BC}" dt="2022-12-09T10:09:29.876" v="74" actId="1582"/>
          <ac:cxnSpMkLst>
            <pc:docMk/>
            <pc:sldMk cId="1602335076" sldId="369"/>
            <ac:cxnSpMk id="6" creationId="{D78E7CD7-37F7-9933-ABCA-D4A87C0313E0}"/>
          </ac:cxnSpMkLst>
        </pc:cxnChg>
      </pc:sldChg>
      <pc:sldChg chg="modSp mod">
        <pc:chgData name="Margherita Parigini" userId="c9f3e437-be99-4e49-b579-13472c8576ec" providerId="ADAL" clId="{71EA71D9-E9D4-FC4C-B541-0567F8F027BC}" dt="2022-12-09T10:24:56.900" v="265" actId="20577"/>
        <pc:sldMkLst>
          <pc:docMk/>
          <pc:sldMk cId="3489212191" sldId="372"/>
        </pc:sldMkLst>
        <pc:spChg chg="mod">
          <ac:chgData name="Margherita Parigini" userId="c9f3e437-be99-4e49-b579-13472c8576ec" providerId="ADAL" clId="{71EA71D9-E9D4-FC4C-B541-0567F8F027BC}" dt="2022-12-09T10:24:56.900" v="265" actId="20577"/>
          <ac:spMkLst>
            <pc:docMk/>
            <pc:sldMk cId="3489212191" sldId="372"/>
            <ac:spMk id="6" creationId="{2D56C42A-0675-5D52-62A0-CF531F680CD6}"/>
          </ac:spMkLst>
        </pc:spChg>
      </pc:sldChg>
      <pc:sldChg chg="modSp mod modAnim">
        <pc:chgData name="Margherita Parigini" userId="c9f3e437-be99-4e49-b579-13472c8576ec" providerId="ADAL" clId="{71EA71D9-E9D4-FC4C-B541-0567F8F027BC}" dt="2022-12-09T14:11:25.952" v="542" actId="1076"/>
        <pc:sldMkLst>
          <pc:docMk/>
          <pc:sldMk cId="3564101116" sldId="374"/>
        </pc:sldMkLst>
        <pc:spChg chg="mod">
          <ac:chgData name="Margherita Parigini" userId="c9f3e437-be99-4e49-b579-13472c8576ec" providerId="ADAL" clId="{71EA71D9-E9D4-FC4C-B541-0567F8F027BC}" dt="2022-12-09T14:11:20.168" v="541" actId="1076"/>
          <ac:spMkLst>
            <pc:docMk/>
            <pc:sldMk cId="3564101116" sldId="374"/>
            <ac:spMk id="12" creationId="{3AEF8B7E-5CA4-0394-4C93-E5FD867E30C6}"/>
          </ac:spMkLst>
        </pc:spChg>
        <pc:spChg chg="mod">
          <ac:chgData name="Margherita Parigini" userId="c9f3e437-be99-4e49-b579-13472c8576ec" providerId="ADAL" clId="{71EA71D9-E9D4-FC4C-B541-0567F8F027BC}" dt="2022-12-09T14:11:25.952" v="542" actId="1076"/>
          <ac:spMkLst>
            <pc:docMk/>
            <pc:sldMk cId="3564101116" sldId="374"/>
            <ac:spMk id="15" creationId="{A58ED472-AA5B-7522-D420-82A84724ADF6}"/>
          </ac:spMkLst>
        </pc:spChg>
      </pc:sldChg>
      <pc:sldChg chg="del">
        <pc:chgData name="Margherita Parigini" userId="c9f3e437-be99-4e49-b579-13472c8576ec" providerId="ADAL" clId="{71EA71D9-E9D4-FC4C-B541-0567F8F027BC}" dt="2022-12-08T08:52:49.486" v="13" actId="2696"/>
        <pc:sldMkLst>
          <pc:docMk/>
          <pc:sldMk cId="3441722469" sldId="376"/>
        </pc:sldMkLst>
      </pc:sldChg>
      <pc:sldChg chg="modAnim">
        <pc:chgData name="Margherita Parigini" userId="c9f3e437-be99-4e49-b579-13472c8576ec" providerId="ADAL" clId="{71EA71D9-E9D4-FC4C-B541-0567F8F027BC}" dt="2022-12-08T09:35:23.711" v="37"/>
        <pc:sldMkLst>
          <pc:docMk/>
          <pc:sldMk cId="3424960919" sldId="388"/>
        </pc:sldMkLst>
      </pc:sldChg>
      <pc:sldChg chg="modSp mod modAnim">
        <pc:chgData name="Margherita Parigini" userId="c9f3e437-be99-4e49-b579-13472c8576ec" providerId="ADAL" clId="{71EA71D9-E9D4-FC4C-B541-0567F8F027BC}" dt="2022-12-08T10:07:48.715" v="41" actId="790"/>
        <pc:sldMkLst>
          <pc:docMk/>
          <pc:sldMk cId="2364896848" sldId="389"/>
        </pc:sldMkLst>
        <pc:spChg chg="mod">
          <ac:chgData name="Margherita Parigini" userId="c9f3e437-be99-4e49-b579-13472c8576ec" providerId="ADAL" clId="{71EA71D9-E9D4-FC4C-B541-0567F8F027BC}" dt="2022-12-08T10:07:48.715" v="41" actId="790"/>
          <ac:spMkLst>
            <pc:docMk/>
            <pc:sldMk cId="2364896848" sldId="389"/>
            <ac:spMk id="2" creationId="{617D661C-0EA7-B20D-1D1A-C5F56E88066D}"/>
          </ac:spMkLst>
        </pc:spChg>
        <pc:spChg chg="mod">
          <ac:chgData name="Margherita Parigini" userId="c9f3e437-be99-4e49-b579-13472c8576ec" providerId="ADAL" clId="{71EA71D9-E9D4-FC4C-B541-0567F8F027BC}" dt="2022-12-08T10:07:48.715" v="41" actId="790"/>
          <ac:spMkLst>
            <pc:docMk/>
            <pc:sldMk cId="2364896848" sldId="389"/>
            <ac:spMk id="4" creationId="{1C69EBD1-1C1F-887B-C64E-ED88DBFACB0F}"/>
          </ac:spMkLst>
        </pc:spChg>
        <pc:spChg chg="mod">
          <ac:chgData name="Margherita Parigini" userId="c9f3e437-be99-4e49-b579-13472c8576ec" providerId="ADAL" clId="{71EA71D9-E9D4-FC4C-B541-0567F8F027BC}" dt="2022-12-08T10:07:48.715" v="41" actId="790"/>
          <ac:spMkLst>
            <pc:docMk/>
            <pc:sldMk cId="2364896848" sldId="389"/>
            <ac:spMk id="5" creationId="{8ED35FB0-C488-A4A1-E1F0-9E0B4243C418}"/>
          </ac:spMkLst>
        </pc:spChg>
        <pc:spChg chg="mod">
          <ac:chgData name="Margherita Parigini" userId="c9f3e437-be99-4e49-b579-13472c8576ec" providerId="ADAL" clId="{71EA71D9-E9D4-FC4C-B541-0567F8F027BC}" dt="2022-12-08T10:07:48.715" v="41" actId="790"/>
          <ac:spMkLst>
            <pc:docMk/>
            <pc:sldMk cId="2364896848" sldId="389"/>
            <ac:spMk id="7" creationId="{B955123E-6A3F-E018-B2C0-28D007D6AFF0}"/>
          </ac:spMkLst>
        </pc:spChg>
        <pc:spChg chg="mod">
          <ac:chgData name="Margherita Parigini" userId="c9f3e437-be99-4e49-b579-13472c8576ec" providerId="ADAL" clId="{71EA71D9-E9D4-FC4C-B541-0567F8F027BC}" dt="2022-12-08T10:07:48.715" v="41" actId="790"/>
          <ac:spMkLst>
            <pc:docMk/>
            <pc:sldMk cId="2364896848" sldId="389"/>
            <ac:spMk id="8" creationId="{433AA30B-AC5D-4129-C6F5-B5465D023A49}"/>
          </ac:spMkLst>
        </pc:spChg>
        <pc:spChg chg="mod">
          <ac:chgData name="Margherita Parigini" userId="c9f3e437-be99-4e49-b579-13472c8576ec" providerId="ADAL" clId="{71EA71D9-E9D4-FC4C-B541-0567F8F027BC}" dt="2022-12-08T10:07:48.715" v="41" actId="790"/>
          <ac:spMkLst>
            <pc:docMk/>
            <pc:sldMk cId="2364896848" sldId="389"/>
            <ac:spMk id="10" creationId="{A9DEB727-525B-09D4-3227-887E8C125A68}"/>
          </ac:spMkLst>
        </pc:spChg>
        <pc:spChg chg="mod">
          <ac:chgData name="Margherita Parigini" userId="c9f3e437-be99-4e49-b579-13472c8576ec" providerId="ADAL" clId="{71EA71D9-E9D4-FC4C-B541-0567F8F027BC}" dt="2022-12-08T10:07:48.715" v="41" actId="790"/>
          <ac:spMkLst>
            <pc:docMk/>
            <pc:sldMk cId="2364896848" sldId="389"/>
            <ac:spMk id="11" creationId="{E28C4DE9-FCB9-92FF-A984-CC7DD78520BD}"/>
          </ac:spMkLst>
        </pc:spChg>
        <pc:spChg chg="mod">
          <ac:chgData name="Margherita Parigini" userId="c9f3e437-be99-4e49-b579-13472c8576ec" providerId="ADAL" clId="{71EA71D9-E9D4-FC4C-B541-0567F8F027BC}" dt="2022-12-08T10:07:48.715" v="41" actId="790"/>
          <ac:spMkLst>
            <pc:docMk/>
            <pc:sldMk cId="2364896848" sldId="389"/>
            <ac:spMk id="12" creationId="{AB423C71-634F-DBDC-6DBA-5D6E56FF2B02}"/>
          </ac:spMkLst>
        </pc:spChg>
        <pc:spChg chg="mod">
          <ac:chgData name="Margherita Parigini" userId="c9f3e437-be99-4e49-b579-13472c8576ec" providerId="ADAL" clId="{71EA71D9-E9D4-FC4C-B541-0567F8F027BC}" dt="2022-12-08T10:07:48.715" v="41" actId="790"/>
          <ac:spMkLst>
            <pc:docMk/>
            <pc:sldMk cId="2364896848" sldId="389"/>
            <ac:spMk id="13" creationId="{5F437E92-1406-E690-76D3-CED45D8CCAEC}"/>
          </ac:spMkLst>
        </pc:spChg>
        <pc:spChg chg="mod">
          <ac:chgData name="Margherita Parigini" userId="c9f3e437-be99-4e49-b579-13472c8576ec" providerId="ADAL" clId="{71EA71D9-E9D4-FC4C-B541-0567F8F027BC}" dt="2022-12-08T10:07:48.715" v="41" actId="790"/>
          <ac:spMkLst>
            <pc:docMk/>
            <pc:sldMk cId="2364896848" sldId="389"/>
            <ac:spMk id="15" creationId="{832FE9A0-D9E4-9330-C4DB-8EAF4677D4E6}"/>
          </ac:spMkLst>
        </pc:spChg>
        <pc:spChg chg="mod">
          <ac:chgData name="Margherita Parigini" userId="c9f3e437-be99-4e49-b579-13472c8576ec" providerId="ADAL" clId="{71EA71D9-E9D4-FC4C-B541-0567F8F027BC}" dt="2022-12-08T10:07:48.715" v="41" actId="790"/>
          <ac:spMkLst>
            <pc:docMk/>
            <pc:sldMk cId="2364896848" sldId="389"/>
            <ac:spMk id="18" creationId="{B82336DA-49B4-FB36-B61B-C142F53D7D69}"/>
          </ac:spMkLst>
        </pc:spChg>
        <pc:spChg chg="mod">
          <ac:chgData name="Margherita Parigini" userId="c9f3e437-be99-4e49-b579-13472c8576ec" providerId="ADAL" clId="{71EA71D9-E9D4-FC4C-B541-0567F8F027BC}" dt="2022-12-08T10:07:48.715" v="41" actId="790"/>
          <ac:spMkLst>
            <pc:docMk/>
            <pc:sldMk cId="2364896848" sldId="389"/>
            <ac:spMk id="19" creationId="{50B724FA-9942-D4A4-37DE-827485656A0E}"/>
          </ac:spMkLst>
        </pc:spChg>
        <pc:spChg chg="mod">
          <ac:chgData name="Margherita Parigini" userId="c9f3e437-be99-4e49-b579-13472c8576ec" providerId="ADAL" clId="{71EA71D9-E9D4-FC4C-B541-0567F8F027BC}" dt="2022-12-08T10:07:48.715" v="41" actId="790"/>
          <ac:spMkLst>
            <pc:docMk/>
            <pc:sldMk cId="2364896848" sldId="389"/>
            <ac:spMk id="21" creationId="{C09C9CDF-B2D9-9392-E11A-9D123532F20B}"/>
          </ac:spMkLst>
        </pc:spChg>
        <pc:spChg chg="mod">
          <ac:chgData name="Margherita Parigini" userId="c9f3e437-be99-4e49-b579-13472c8576ec" providerId="ADAL" clId="{71EA71D9-E9D4-FC4C-B541-0567F8F027BC}" dt="2022-12-08T10:07:48.715" v="41" actId="790"/>
          <ac:spMkLst>
            <pc:docMk/>
            <pc:sldMk cId="2364896848" sldId="389"/>
            <ac:spMk id="22" creationId="{15891718-CAB8-D008-BFD6-570BAB6F7BEB}"/>
          </ac:spMkLst>
        </pc:spChg>
      </pc:sldChg>
      <pc:sldChg chg="modSp mod modAnim">
        <pc:chgData name="Margherita Parigini" userId="c9f3e437-be99-4e49-b579-13472c8576ec" providerId="ADAL" clId="{71EA71D9-E9D4-FC4C-B541-0567F8F027BC}" dt="2022-12-08T10:07:39.583" v="40" actId="790"/>
        <pc:sldMkLst>
          <pc:docMk/>
          <pc:sldMk cId="2523229927" sldId="390"/>
        </pc:sldMkLst>
        <pc:spChg chg="mod">
          <ac:chgData name="Margherita Parigini" userId="c9f3e437-be99-4e49-b579-13472c8576ec" providerId="ADAL" clId="{71EA71D9-E9D4-FC4C-B541-0567F8F027BC}" dt="2022-12-08T10:07:39.583" v="40" actId="790"/>
          <ac:spMkLst>
            <pc:docMk/>
            <pc:sldMk cId="2523229927" sldId="390"/>
            <ac:spMk id="2" creationId="{F9C9F318-21A5-54C7-088A-2FD2AF557B8B}"/>
          </ac:spMkLst>
        </pc:spChg>
        <pc:spChg chg="mod">
          <ac:chgData name="Margherita Parigini" userId="c9f3e437-be99-4e49-b579-13472c8576ec" providerId="ADAL" clId="{71EA71D9-E9D4-FC4C-B541-0567F8F027BC}" dt="2022-12-08T10:07:39.583" v="40" actId="790"/>
          <ac:spMkLst>
            <pc:docMk/>
            <pc:sldMk cId="2523229927" sldId="390"/>
            <ac:spMk id="3" creationId="{296013BF-831A-300C-FE7B-A040118F4AA8}"/>
          </ac:spMkLst>
        </pc:spChg>
        <pc:spChg chg="mod">
          <ac:chgData name="Margherita Parigini" userId="c9f3e437-be99-4e49-b579-13472c8576ec" providerId="ADAL" clId="{71EA71D9-E9D4-FC4C-B541-0567F8F027BC}" dt="2022-12-08T10:07:39.583" v="40" actId="790"/>
          <ac:spMkLst>
            <pc:docMk/>
            <pc:sldMk cId="2523229927" sldId="390"/>
            <ac:spMk id="4" creationId="{1C69EBD1-1C1F-887B-C64E-ED88DBFACB0F}"/>
          </ac:spMkLst>
        </pc:spChg>
        <pc:spChg chg="mod">
          <ac:chgData name="Margherita Parigini" userId="c9f3e437-be99-4e49-b579-13472c8576ec" providerId="ADAL" clId="{71EA71D9-E9D4-FC4C-B541-0567F8F027BC}" dt="2022-12-08T10:07:39.583" v="40" actId="790"/>
          <ac:spMkLst>
            <pc:docMk/>
            <pc:sldMk cId="2523229927" sldId="390"/>
            <ac:spMk id="7" creationId="{B955123E-6A3F-E018-B2C0-28D007D6AFF0}"/>
          </ac:spMkLst>
        </pc:spChg>
        <pc:spChg chg="mod">
          <ac:chgData name="Margherita Parigini" userId="c9f3e437-be99-4e49-b579-13472c8576ec" providerId="ADAL" clId="{71EA71D9-E9D4-FC4C-B541-0567F8F027BC}" dt="2022-12-08T10:07:39.583" v="40" actId="790"/>
          <ac:spMkLst>
            <pc:docMk/>
            <pc:sldMk cId="2523229927" sldId="390"/>
            <ac:spMk id="9" creationId="{ED1B988C-4955-7B58-ED9C-8EB5E0A8DC16}"/>
          </ac:spMkLst>
        </pc:spChg>
        <pc:spChg chg="mod">
          <ac:chgData name="Margherita Parigini" userId="c9f3e437-be99-4e49-b579-13472c8576ec" providerId="ADAL" clId="{71EA71D9-E9D4-FC4C-B541-0567F8F027BC}" dt="2022-12-08T10:07:39.583" v="40" actId="790"/>
          <ac:spMkLst>
            <pc:docMk/>
            <pc:sldMk cId="2523229927" sldId="390"/>
            <ac:spMk id="10" creationId="{41A0581A-0C2B-D934-79EA-AC2A03D1E077}"/>
          </ac:spMkLst>
        </pc:spChg>
        <pc:spChg chg="mod">
          <ac:chgData name="Margherita Parigini" userId="c9f3e437-be99-4e49-b579-13472c8576ec" providerId="ADAL" clId="{71EA71D9-E9D4-FC4C-B541-0567F8F027BC}" dt="2022-12-08T10:07:39.583" v="40" actId="790"/>
          <ac:spMkLst>
            <pc:docMk/>
            <pc:sldMk cId="2523229927" sldId="390"/>
            <ac:spMk id="11" creationId="{7050B881-9899-6A55-9EA7-9452F5B23111}"/>
          </ac:spMkLst>
        </pc:spChg>
        <pc:spChg chg="mod">
          <ac:chgData name="Margherita Parigini" userId="c9f3e437-be99-4e49-b579-13472c8576ec" providerId="ADAL" clId="{71EA71D9-E9D4-FC4C-B541-0567F8F027BC}" dt="2022-12-08T10:07:39.583" v="40" actId="790"/>
          <ac:spMkLst>
            <pc:docMk/>
            <pc:sldMk cId="2523229927" sldId="390"/>
            <ac:spMk id="12" creationId="{DB5525F9-9516-8FF8-853E-AF9C3BC86357}"/>
          </ac:spMkLst>
        </pc:spChg>
        <pc:spChg chg="mod">
          <ac:chgData name="Margherita Parigini" userId="c9f3e437-be99-4e49-b579-13472c8576ec" providerId="ADAL" clId="{71EA71D9-E9D4-FC4C-B541-0567F8F027BC}" dt="2022-12-08T10:07:39.583" v="40" actId="790"/>
          <ac:spMkLst>
            <pc:docMk/>
            <pc:sldMk cId="2523229927" sldId="390"/>
            <ac:spMk id="14" creationId="{36442438-D02A-B350-5A31-E3A36854B521}"/>
          </ac:spMkLst>
        </pc:spChg>
        <pc:spChg chg="mod">
          <ac:chgData name="Margherita Parigini" userId="c9f3e437-be99-4e49-b579-13472c8576ec" providerId="ADAL" clId="{71EA71D9-E9D4-FC4C-B541-0567F8F027BC}" dt="2022-12-08T10:07:39.583" v="40" actId="790"/>
          <ac:spMkLst>
            <pc:docMk/>
            <pc:sldMk cId="2523229927" sldId="390"/>
            <ac:spMk id="16" creationId="{9C7A6253-229F-6528-3F83-AB9AD5D0B31C}"/>
          </ac:spMkLst>
        </pc:spChg>
        <pc:spChg chg="mod">
          <ac:chgData name="Margherita Parigini" userId="c9f3e437-be99-4e49-b579-13472c8576ec" providerId="ADAL" clId="{71EA71D9-E9D4-FC4C-B541-0567F8F027BC}" dt="2022-12-08T10:07:39.583" v="40" actId="790"/>
          <ac:spMkLst>
            <pc:docMk/>
            <pc:sldMk cId="2523229927" sldId="390"/>
            <ac:spMk id="19" creationId="{4C108635-305E-42BF-296F-BEB76B6EA368}"/>
          </ac:spMkLst>
        </pc:spChg>
        <pc:spChg chg="mod">
          <ac:chgData name="Margherita Parigini" userId="c9f3e437-be99-4e49-b579-13472c8576ec" providerId="ADAL" clId="{71EA71D9-E9D4-FC4C-B541-0567F8F027BC}" dt="2022-12-08T10:07:39.583" v="40" actId="790"/>
          <ac:spMkLst>
            <pc:docMk/>
            <pc:sldMk cId="2523229927" sldId="390"/>
            <ac:spMk id="20" creationId="{AE23F9B1-0920-EAA6-0726-C949CF9C17FB}"/>
          </ac:spMkLst>
        </pc:spChg>
      </pc:sldChg>
      <pc:sldChg chg="del">
        <pc:chgData name="Margherita Parigini" userId="c9f3e437-be99-4e49-b579-13472c8576ec" providerId="ADAL" clId="{71EA71D9-E9D4-FC4C-B541-0567F8F027BC}" dt="2022-12-08T08:52:47.109" v="12" actId="2696"/>
        <pc:sldMkLst>
          <pc:docMk/>
          <pc:sldMk cId="1149787035" sldId="391"/>
        </pc:sldMkLst>
      </pc:sldChg>
      <pc:sldChg chg="modSp mod">
        <pc:chgData name="Margherita Parigini" userId="c9f3e437-be99-4e49-b579-13472c8576ec" providerId="ADAL" clId="{71EA71D9-E9D4-FC4C-B541-0567F8F027BC}" dt="2022-12-09T10:40:42.703" v="433" actId="20577"/>
        <pc:sldMkLst>
          <pc:docMk/>
          <pc:sldMk cId="3760086501" sldId="392"/>
        </pc:sldMkLst>
        <pc:spChg chg="mod">
          <ac:chgData name="Margherita Parigini" userId="c9f3e437-be99-4e49-b579-13472c8576ec" providerId="ADAL" clId="{71EA71D9-E9D4-FC4C-B541-0567F8F027BC}" dt="2022-12-09T10:40:42.703" v="433" actId="20577"/>
          <ac:spMkLst>
            <pc:docMk/>
            <pc:sldMk cId="3760086501" sldId="392"/>
            <ac:spMk id="18" creationId="{CFA0F2E4-DDE5-CC76-376C-FDDBC783EE78}"/>
          </ac:spMkLst>
        </pc:spChg>
      </pc:sldChg>
      <pc:sldChg chg="delSp modSp mod delAnim modAnim">
        <pc:chgData name="Margherita Parigini" userId="c9f3e437-be99-4e49-b579-13472c8576ec" providerId="ADAL" clId="{71EA71D9-E9D4-FC4C-B541-0567F8F027BC}" dt="2022-12-08T09:34:13.154" v="25"/>
        <pc:sldMkLst>
          <pc:docMk/>
          <pc:sldMk cId="1088741922" sldId="398"/>
        </pc:sldMkLst>
        <pc:grpChg chg="del">
          <ac:chgData name="Margherita Parigini" userId="c9f3e437-be99-4e49-b579-13472c8576ec" providerId="ADAL" clId="{71EA71D9-E9D4-FC4C-B541-0567F8F027BC}" dt="2022-12-08T09:34:11.692" v="24" actId="478"/>
          <ac:grpSpMkLst>
            <pc:docMk/>
            <pc:sldMk cId="1088741922" sldId="398"/>
            <ac:grpSpMk id="46" creationId="{0F69393F-0A79-964F-AEE7-9D955C4F8749}"/>
          </ac:grpSpMkLst>
        </pc:grpChg>
        <pc:cxnChg chg="mod">
          <ac:chgData name="Margherita Parigini" userId="c9f3e437-be99-4e49-b579-13472c8576ec" providerId="ADAL" clId="{71EA71D9-E9D4-FC4C-B541-0567F8F027BC}" dt="2022-12-08T09:34:11.692" v="24" actId="478"/>
          <ac:cxnSpMkLst>
            <pc:docMk/>
            <pc:sldMk cId="1088741922" sldId="398"/>
            <ac:cxnSpMk id="41" creationId="{A31A4AD9-4B82-6946-B3E5-5FFCCB5C135F}"/>
          </ac:cxnSpMkLst>
        </pc:cxnChg>
      </pc:sldChg>
      <pc:sldChg chg="addSp delSp modSp mod modAnim">
        <pc:chgData name="Margherita Parigini" userId="c9f3e437-be99-4e49-b579-13472c8576ec" providerId="ADAL" clId="{71EA71D9-E9D4-FC4C-B541-0567F8F027BC}" dt="2022-12-09T10:34:12.980" v="358" actId="478"/>
        <pc:sldMkLst>
          <pc:docMk/>
          <pc:sldMk cId="4073972374" sldId="400"/>
        </pc:sldMkLst>
        <pc:spChg chg="add del mod">
          <ac:chgData name="Margherita Parigini" userId="c9f3e437-be99-4e49-b579-13472c8576ec" providerId="ADAL" clId="{71EA71D9-E9D4-FC4C-B541-0567F8F027BC}" dt="2022-12-09T10:26:30.418" v="270"/>
          <ac:spMkLst>
            <pc:docMk/>
            <pc:sldMk cId="4073972374" sldId="400"/>
            <ac:spMk id="27" creationId="{74FDB53D-D4D1-416E-F21E-CB1C91CBBC51}"/>
          </ac:spMkLst>
        </pc:spChg>
        <pc:spChg chg="topLvl">
          <ac:chgData name="Margherita Parigini" userId="c9f3e437-be99-4e49-b579-13472c8576ec" providerId="ADAL" clId="{71EA71D9-E9D4-FC4C-B541-0567F8F027BC}" dt="2022-12-09T10:34:12.980" v="358" actId="478"/>
          <ac:spMkLst>
            <pc:docMk/>
            <pc:sldMk cId="4073972374" sldId="400"/>
            <ac:spMk id="33" creationId="{8301C193-B1DF-5F43-A039-2103C7AC0812}"/>
          </ac:spMkLst>
        </pc:spChg>
        <pc:spChg chg="add del mod">
          <ac:chgData name="Margherita Parigini" userId="c9f3e437-be99-4e49-b579-13472c8576ec" providerId="ADAL" clId="{71EA71D9-E9D4-FC4C-B541-0567F8F027BC}" dt="2022-12-09T10:26:48.288" v="275" actId="478"/>
          <ac:spMkLst>
            <pc:docMk/>
            <pc:sldMk cId="4073972374" sldId="400"/>
            <ac:spMk id="38" creationId="{BDC828BA-2D98-9AED-3BAC-C362CD6839A5}"/>
          </ac:spMkLst>
        </pc:spChg>
        <pc:spChg chg="mod">
          <ac:chgData name="Margherita Parigini" userId="c9f3e437-be99-4e49-b579-13472c8576ec" providerId="ADAL" clId="{71EA71D9-E9D4-FC4C-B541-0567F8F027BC}" dt="2022-12-09T10:26:52.925" v="276"/>
          <ac:spMkLst>
            <pc:docMk/>
            <pc:sldMk cId="4073972374" sldId="400"/>
            <ac:spMk id="41" creationId="{2ABE25D6-53B8-16E3-64D1-FE4916E8FE10}"/>
          </ac:spMkLst>
        </pc:spChg>
        <pc:spChg chg="mod">
          <ac:chgData name="Margherita Parigini" userId="c9f3e437-be99-4e49-b579-13472c8576ec" providerId="ADAL" clId="{71EA71D9-E9D4-FC4C-B541-0567F8F027BC}" dt="2022-12-09T10:28:12.992" v="295" actId="313"/>
          <ac:spMkLst>
            <pc:docMk/>
            <pc:sldMk cId="4073972374" sldId="400"/>
            <ac:spMk id="42" creationId="{86919329-ED26-BC4A-BFD4-641C0773B0B0}"/>
          </ac:spMkLst>
        </pc:spChg>
        <pc:spChg chg="del mod topLvl">
          <ac:chgData name="Margherita Parigini" userId="c9f3e437-be99-4e49-b579-13472c8576ec" providerId="ADAL" clId="{71EA71D9-E9D4-FC4C-B541-0567F8F027BC}" dt="2022-12-09T10:34:12.980" v="358" actId="478"/>
          <ac:spMkLst>
            <pc:docMk/>
            <pc:sldMk cId="4073972374" sldId="400"/>
            <ac:spMk id="44" creationId="{9B5CDB38-C0DA-A24D-B65B-18393D9A5251}"/>
          </ac:spMkLst>
        </pc:spChg>
        <pc:spChg chg="del">
          <ac:chgData name="Margherita Parigini" userId="c9f3e437-be99-4e49-b579-13472c8576ec" providerId="ADAL" clId="{71EA71D9-E9D4-FC4C-B541-0567F8F027BC}" dt="2022-12-08T09:33:51.944" v="22" actId="478"/>
          <ac:spMkLst>
            <pc:docMk/>
            <pc:sldMk cId="4073972374" sldId="400"/>
            <ac:spMk id="53" creationId="{54C672ED-18B9-1049-ADF1-B5B646668F50}"/>
          </ac:spMkLst>
        </pc:spChg>
        <pc:spChg chg="del">
          <ac:chgData name="Margherita Parigini" userId="c9f3e437-be99-4e49-b579-13472c8576ec" providerId="ADAL" clId="{71EA71D9-E9D4-FC4C-B541-0567F8F027BC}" dt="2022-12-08T09:33:50.903" v="21" actId="478"/>
          <ac:spMkLst>
            <pc:docMk/>
            <pc:sldMk cId="4073972374" sldId="400"/>
            <ac:spMk id="54" creationId="{1E5ED1B8-4D9B-644D-A321-ADF486CB2D73}"/>
          </ac:spMkLst>
        </pc:spChg>
        <pc:spChg chg="del">
          <ac:chgData name="Margherita Parigini" userId="c9f3e437-be99-4e49-b579-13472c8576ec" providerId="ADAL" clId="{71EA71D9-E9D4-FC4C-B541-0567F8F027BC}" dt="2022-12-08T09:33:48.297" v="19" actId="478"/>
          <ac:spMkLst>
            <pc:docMk/>
            <pc:sldMk cId="4073972374" sldId="400"/>
            <ac:spMk id="55" creationId="{E2ACC9FB-072E-C44F-BCB3-FB2478ED119F}"/>
          </ac:spMkLst>
        </pc:spChg>
        <pc:spChg chg="del">
          <ac:chgData name="Margherita Parigini" userId="c9f3e437-be99-4e49-b579-13472c8576ec" providerId="ADAL" clId="{71EA71D9-E9D4-FC4C-B541-0567F8F027BC}" dt="2022-12-08T09:33:49.555" v="20" actId="478"/>
          <ac:spMkLst>
            <pc:docMk/>
            <pc:sldMk cId="4073972374" sldId="400"/>
            <ac:spMk id="56" creationId="{D1E801F7-AAB4-E043-9597-7EC3D6C38E88}"/>
          </ac:spMkLst>
        </pc:spChg>
        <pc:spChg chg="mod">
          <ac:chgData name="Margherita Parigini" userId="c9f3e437-be99-4e49-b579-13472c8576ec" providerId="ADAL" clId="{71EA71D9-E9D4-FC4C-B541-0567F8F027BC}" dt="2022-12-09T10:27:49.930" v="282"/>
          <ac:spMkLst>
            <pc:docMk/>
            <pc:sldMk cId="4073972374" sldId="400"/>
            <ac:spMk id="58" creationId="{50AB63A0-B67F-610B-759D-745BA006FD9E}"/>
          </ac:spMkLst>
        </pc:spChg>
        <pc:spChg chg="add del mod">
          <ac:chgData name="Margherita Parigini" userId="c9f3e437-be99-4e49-b579-13472c8576ec" providerId="ADAL" clId="{71EA71D9-E9D4-FC4C-B541-0567F8F027BC}" dt="2022-12-09T10:30:07.322" v="308" actId="478"/>
          <ac:spMkLst>
            <pc:docMk/>
            <pc:sldMk cId="4073972374" sldId="400"/>
            <ac:spMk id="70" creationId="{2A492659-58A1-3B6F-225D-2EE14E687CFB}"/>
          </ac:spMkLst>
        </pc:spChg>
        <pc:spChg chg="add mod">
          <ac:chgData name="Margherita Parigini" userId="c9f3e437-be99-4e49-b579-13472c8576ec" providerId="ADAL" clId="{71EA71D9-E9D4-FC4C-B541-0567F8F027BC}" dt="2022-12-09T10:32:04.262" v="351" actId="1076"/>
          <ac:spMkLst>
            <pc:docMk/>
            <pc:sldMk cId="4073972374" sldId="400"/>
            <ac:spMk id="88" creationId="{2B7B6F85-0418-6F28-5F94-7AF663876E62}"/>
          </ac:spMkLst>
        </pc:spChg>
        <pc:spChg chg="add mod">
          <ac:chgData name="Margherita Parigini" userId="c9f3e437-be99-4e49-b579-13472c8576ec" providerId="ADAL" clId="{71EA71D9-E9D4-FC4C-B541-0567F8F027BC}" dt="2022-12-09T10:31:57.703" v="350" actId="1076"/>
          <ac:spMkLst>
            <pc:docMk/>
            <pc:sldMk cId="4073972374" sldId="400"/>
            <ac:spMk id="89" creationId="{8F1FCFE0-96EB-1E2D-BD39-B22400733ECF}"/>
          </ac:spMkLst>
        </pc:spChg>
        <pc:spChg chg="add mod">
          <ac:chgData name="Margherita Parigini" userId="c9f3e437-be99-4e49-b579-13472c8576ec" providerId="ADAL" clId="{71EA71D9-E9D4-FC4C-B541-0567F8F027BC}" dt="2022-12-09T10:34:04.677" v="355"/>
          <ac:spMkLst>
            <pc:docMk/>
            <pc:sldMk cId="4073972374" sldId="400"/>
            <ac:spMk id="90" creationId="{E73C5846-F086-C85D-EA9A-3F38BB08A270}"/>
          </ac:spMkLst>
        </pc:spChg>
        <pc:grpChg chg="mod">
          <ac:chgData name="Margherita Parigini" userId="c9f3e437-be99-4e49-b579-13472c8576ec" providerId="ADAL" clId="{71EA71D9-E9D4-FC4C-B541-0567F8F027BC}" dt="2022-12-09T10:30:50.020" v="313" actId="1076"/>
          <ac:grpSpMkLst>
            <pc:docMk/>
            <pc:sldMk cId="4073972374" sldId="400"/>
            <ac:grpSpMk id="8" creationId="{A7722866-687B-A749-8F9E-12416EA6C27C}"/>
          </ac:grpSpMkLst>
        </pc:grpChg>
        <pc:grpChg chg="add del mod">
          <ac:chgData name="Margherita Parigini" userId="c9f3e437-be99-4e49-b579-13472c8576ec" providerId="ADAL" clId="{71EA71D9-E9D4-FC4C-B541-0567F8F027BC}" dt="2022-12-09T10:27:33.604" v="279" actId="478"/>
          <ac:grpSpMkLst>
            <pc:docMk/>
            <pc:sldMk cId="4073972374" sldId="400"/>
            <ac:grpSpMk id="40" creationId="{11931C84-13D4-85A0-0E3B-F7DFCE717585}"/>
          </ac:grpSpMkLst>
        </pc:grpChg>
        <pc:grpChg chg="add del">
          <ac:chgData name="Margherita Parigini" userId="c9f3e437-be99-4e49-b579-13472c8576ec" providerId="ADAL" clId="{71EA71D9-E9D4-FC4C-B541-0567F8F027BC}" dt="2022-12-09T10:34:12.980" v="358" actId="478"/>
          <ac:grpSpMkLst>
            <pc:docMk/>
            <pc:sldMk cId="4073972374" sldId="400"/>
            <ac:grpSpMk id="52" creationId="{355ACA8B-5D38-1C4B-8AAE-7ADDA8D11E85}"/>
          </ac:grpSpMkLst>
        </pc:grpChg>
        <pc:grpChg chg="add del mod">
          <ac:chgData name="Margherita Parigini" userId="c9f3e437-be99-4e49-b579-13472c8576ec" providerId="ADAL" clId="{71EA71D9-E9D4-FC4C-B541-0567F8F027BC}" dt="2022-12-09T10:27:57.869" v="284" actId="478"/>
          <ac:grpSpMkLst>
            <pc:docMk/>
            <pc:sldMk cId="4073972374" sldId="400"/>
            <ac:grpSpMk id="56" creationId="{02B03B0C-1D15-95D1-7BBD-399B6598CC99}"/>
          </ac:grpSpMkLst>
        </pc:grpChg>
        <pc:grpChg chg="add mod">
          <ac:chgData name="Margherita Parigini" userId="c9f3e437-be99-4e49-b579-13472c8576ec" providerId="ADAL" clId="{71EA71D9-E9D4-FC4C-B541-0567F8F027BC}" dt="2022-12-09T10:30:59.331" v="315" actId="1076"/>
          <ac:grpSpMkLst>
            <pc:docMk/>
            <pc:sldMk cId="4073972374" sldId="400"/>
            <ac:grpSpMk id="69" creationId="{4FD9CB75-92A4-0417-17CC-5AADEC076CA0}"/>
          </ac:grpSpMkLst>
        </pc:grpChg>
        <pc:cxnChg chg="del mod">
          <ac:chgData name="Margherita Parigini" userId="c9f3e437-be99-4e49-b579-13472c8576ec" providerId="ADAL" clId="{71EA71D9-E9D4-FC4C-B541-0567F8F027BC}" dt="2022-12-09T10:34:12.980" v="358" actId="478"/>
          <ac:cxnSpMkLst>
            <pc:docMk/>
            <pc:sldMk cId="4073972374" sldId="400"/>
            <ac:cxnSpMk id="22" creationId="{FAD7A177-190A-A84F-AC93-C142A38F8A20}"/>
          </ac:cxnSpMkLst>
        </pc:cxnChg>
        <pc:cxnChg chg="mod">
          <ac:chgData name="Margherita Parigini" userId="c9f3e437-be99-4e49-b579-13472c8576ec" providerId="ADAL" clId="{71EA71D9-E9D4-FC4C-B541-0567F8F027BC}" dt="2022-12-09T10:26:52.925" v="276"/>
          <ac:cxnSpMkLst>
            <pc:docMk/>
            <pc:sldMk cId="4073972374" sldId="400"/>
            <ac:cxnSpMk id="43" creationId="{D7E26AE9-80E0-C03B-B7EC-3359F6921FA8}"/>
          </ac:cxnSpMkLst>
        </pc:cxnChg>
        <pc:cxnChg chg="mod">
          <ac:chgData name="Margherita Parigini" userId="c9f3e437-be99-4e49-b579-13472c8576ec" providerId="ADAL" clId="{71EA71D9-E9D4-FC4C-B541-0567F8F027BC}" dt="2022-12-09T10:26:52.925" v="276"/>
          <ac:cxnSpMkLst>
            <pc:docMk/>
            <pc:sldMk cId="4073972374" sldId="400"/>
            <ac:cxnSpMk id="45" creationId="{D7F69D82-1BC3-FB4C-74D4-E470F783A1FB}"/>
          </ac:cxnSpMkLst>
        </pc:cxnChg>
        <pc:cxnChg chg="mod">
          <ac:chgData name="Margherita Parigini" userId="c9f3e437-be99-4e49-b579-13472c8576ec" providerId="ADAL" clId="{71EA71D9-E9D4-FC4C-B541-0567F8F027BC}" dt="2022-12-09T10:26:52.925" v="276"/>
          <ac:cxnSpMkLst>
            <pc:docMk/>
            <pc:sldMk cId="4073972374" sldId="400"/>
            <ac:cxnSpMk id="46" creationId="{04F67B89-9AC1-C066-5F35-94B2F6621713}"/>
          </ac:cxnSpMkLst>
        </pc:cxnChg>
        <pc:cxnChg chg="mod">
          <ac:chgData name="Margherita Parigini" userId="c9f3e437-be99-4e49-b579-13472c8576ec" providerId="ADAL" clId="{71EA71D9-E9D4-FC4C-B541-0567F8F027BC}" dt="2022-12-09T10:26:52.925" v="276"/>
          <ac:cxnSpMkLst>
            <pc:docMk/>
            <pc:sldMk cId="4073972374" sldId="400"/>
            <ac:cxnSpMk id="47" creationId="{722E6570-1829-72D2-3FFF-850AFCC9AA35}"/>
          </ac:cxnSpMkLst>
        </pc:cxnChg>
        <pc:cxnChg chg="mod">
          <ac:chgData name="Margherita Parigini" userId="c9f3e437-be99-4e49-b579-13472c8576ec" providerId="ADAL" clId="{71EA71D9-E9D4-FC4C-B541-0567F8F027BC}" dt="2022-12-09T10:26:52.925" v="276"/>
          <ac:cxnSpMkLst>
            <pc:docMk/>
            <pc:sldMk cId="4073972374" sldId="400"/>
            <ac:cxnSpMk id="48" creationId="{871EA509-DEF5-E3C8-1B72-302A5B4159D4}"/>
          </ac:cxnSpMkLst>
        </pc:cxnChg>
        <pc:cxnChg chg="mod">
          <ac:chgData name="Margherita Parigini" userId="c9f3e437-be99-4e49-b579-13472c8576ec" providerId="ADAL" clId="{71EA71D9-E9D4-FC4C-B541-0567F8F027BC}" dt="2022-12-09T10:26:52.925" v="276"/>
          <ac:cxnSpMkLst>
            <pc:docMk/>
            <pc:sldMk cId="4073972374" sldId="400"/>
            <ac:cxnSpMk id="49" creationId="{B2467F3C-8D59-C151-20EF-970AB36B61DA}"/>
          </ac:cxnSpMkLst>
        </pc:cxnChg>
        <pc:cxnChg chg="mod">
          <ac:chgData name="Margherita Parigini" userId="c9f3e437-be99-4e49-b579-13472c8576ec" providerId="ADAL" clId="{71EA71D9-E9D4-FC4C-B541-0567F8F027BC}" dt="2022-12-09T10:26:52.925" v="276"/>
          <ac:cxnSpMkLst>
            <pc:docMk/>
            <pc:sldMk cId="4073972374" sldId="400"/>
            <ac:cxnSpMk id="50" creationId="{144EA3CB-B89B-8A24-3257-9C3F66376BB8}"/>
          </ac:cxnSpMkLst>
        </pc:cxnChg>
        <pc:cxnChg chg="mod">
          <ac:chgData name="Margherita Parigini" userId="c9f3e437-be99-4e49-b579-13472c8576ec" providerId="ADAL" clId="{71EA71D9-E9D4-FC4C-B541-0567F8F027BC}" dt="2022-12-09T10:26:52.925" v="276"/>
          <ac:cxnSpMkLst>
            <pc:docMk/>
            <pc:sldMk cId="4073972374" sldId="400"/>
            <ac:cxnSpMk id="51" creationId="{839C131D-5E21-97AF-2D72-2E57665CE7CF}"/>
          </ac:cxnSpMkLst>
        </pc:cxnChg>
        <pc:cxnChg chg="mod">
          <ac:chgData name="Margherita Parigini" userId="c9f3e437-be99-4e49-b579-13472c8576ec" providerId="ADAL" clId="{71EA71D9-E9D4-FC4C-B541-0567F8F027BC}" dt="2022-12-09T10:26:52.925" v="276"/>
          <ac:cxnSpMkLst>
            <pc:docMk/>
            <pc:sldMk cId="4073972374" sldId="400"/>
            <ac:cxnSpMk id="53" creationId="{358FE551-CF40-4445-01B9-EC0703B5C1D8}"/>
          </ac:cxnSpMkLst>
        </pc:cxnChg>
        <pc:cxnChg chg="mod">
          <ac:chgData name="Margherita Parigini" userId="c9f3e437-be99-4e49-b579-13472c8576ec" providerId="ADAL" clId="{71EA71D9-E9D4-FC4C-B541-0567F8F027BC}" dt="2022-12-09T10:26:52.925" v="276"/>
          <ac:cxnSpMkLst>
            <pc:docMk/>
            <pc:sldMk cId="4073972374" sldId="400"/>
            <ac:cxnSpMk id="54" creationId="{1C9B2C72-0A07-66E1-764F-23735671BE13}"/>
          </ac:cxnSpMkLst>
        </pc:cxnChg>
        <pc:cxnChg chg="mod">
          <ac:chgData name="Margherita Parigini" userId="c9f3e437-be99-4e49-b579-13472c8576ec" providerId="ADAL" clId="{71EA71D9-E9D4-FC4C-B541-0567F8F027BC}" dt="2022-12-09T10:27:49.930" v="282"/>
          <ac:cxnSpMkLst>
            <pc:docMk/>
            <pc:sldMk cId="4073972374" sldId="400"/>
            <ac:cxnSpMk id="59" creationId="{4A813E8C-020C-AF84-06A2-9BBDCCCBBE46}"/>
          </ac:cxnSpMkLst>
        </pc:cxnChg>
        <pc:cxnChg chg="mod">
          <ac:chgData name="Margherita Parigini" userId="c9f3e437-be99-4e49-b579-13472c8576ec" providerId="ADAL" clId="{71EA71D9-E9D4-FC4C-B541-0567F8F027BC}" dt="2022-12-09T10:27:49.930" v="282"/>
          <ac:cxnSpMkLst>
            <pc:docMk/>
            <pc:sldMk cId="4073972374" sldId="400"/>
            <ac:cxnSpMk id="60" creationId="{C42AF438-00BA-039C-FBB2-2A8FF032ADEF}"/>
          </ac:cxnSpMkLst>
        </pc:cxnChg>
        <pc:cxnChg chg="mod">
          <ac:chgData name="Margherita Parigini" userId="c9f3e437-be99-4e49-b579-13472c8576ec" providerId="ADAL" clId="{71EA71D9-E9D4-FC4C-B541-0567F8F027BC}" dt="2022-12-09T10:27:49.930" v="282"/>
          <ac:cxnSpMkLst>
            <pc:docMk/>
            <pc:sldMk cId="4073972374" sldId="400"/>
            <ac:cxnSpMk id="61" creationId="{803190D3-CB71-1409-E0F3-88F7EE465E7B}"/>
          </ac:cxnSpMkLst>
        </pc:cxnChg>
        <pc:cxnChg chg="mod">
          <ac:chgData name="Margherita Parigini" userId="c9f3e437-be99-4e49-b579-13472c8576ec" providerId="ADAL" clId="{71EA71D9-E9D4-FC4C-B541-0567F8F027BC}" dt="2022-12-09T10:27:49.930" v="282"/>
          <ac:cxnSpMkLst>
            <pc:docMk/>
            <pc:sldMk cId="4073972374" sldId="400"/>
            <ac:cxnSpMk id="62" creationId="{15AC9958-8E84-8F28-673A-BF6B2E6D10DD}"/>
          </ac:cxnSpMkLst>
        </pc:cxnChg>
        <pc:cxnChg chg="mod">
          <ac:chgData name="Margherita Parigini" userId="c9f3e437-be99-4e49-b579-13472c8576ec" providerId="ADAL" clId="{71EA71D9-E9D4-FC4C-B541-0567F8F027BC}" dt="2022-12-09T10:27:49.930" v="282"/>
          <ac:cxnSpMkLst>
            <pc:docMk/>
            <pc:sldMk cId="4073972374" sldId="400"/>
            <ac:cxnSpMk id="63" creationId="{27101AED-9D5D-90CA-16A4-354FDD57143F}"/>
          </ac:cxnSpMkLst>
        </pc:cxnChg>
        <pc:cxnChg chg="mod">
          <ac:chgData name="Margherita Parigini" userId="c9f3e437-be99-4e49-b579-13472c8576ec" providerId="ADAL" clId="{71EA71D9-E9D4-FC4C-B541-0567F8F027BC}" dt="2022-12-09T10:27:49.930" v="282"/>
          <ac:cxnSpMkLst>
            <pc:docMk/>
            <pc:sldMk cId="4073972374" sldId="400"/>
            <ac:cxnSpMk id="64" creationId="{11C48A45-AB15-36F0-075B-386042C30BE0}"/>
          </ac:cxnSpMkLst>
        </pc:cxnChg>
        <pc:cxnChg chg="mod">
          <ac:chgData name="Margherita Parigini" userId="c9f3e437-be99-4e49-b579-13472c8576ec" providerId="ADAL" clId="{71EA71D9-E9D4-FC4C-B541-0567F8F027BC}" dt="2022-12-09T10:27:49.930" v="282"/>
          <ac:cxnSpMkLst>
            <pc:docMk/>
            <pc:sldMk cId="4073972374" sldId="400"/>
            <ac:cxnSpMk id="65" creationId="{A7030239-267A-7C63-6CC7-ABF5AE74E423}"/>
          </ac:cxnSpMkLst>
        </pc:cxnChg>
        <pc:cxnChg chg="mod">
          <ac:chgData name="Margherita Parigini" userId="c9f3e437-be99-4e49-b579-13472c8576ec" providerId="ADAL" clId="{71EA71D9-E9D4-FC4C-B541-0567F8F027BC}" dt="2022-12-09T10:27:49.930" v="282"/>
          <ac:cxnSpMkLst>
            <pc:docMk/>
            <pc:sldMk cId="4073972374" sldId="400"/>
            <ac:cxnSpMk id="66" creationId="{F7E65CFB-8AA0-1B09-DF2D-3C08E6BD2609}"/>
          </ac:cxnSpMkLst>
        </pc:cxnChg>
        <pc:cxnChg chg="mod">
          <ac:chgData name="Margherita Parigini" userId="c9f3e437-be99-4e49-b579-13472c8576ec" providerId="ADAL" clId="{71EA71D9-E9D4-FC4C-B541-0567F8F027BC}" dt="2022-12-09T10:27:49.930" v="282"/>
          <ac:cxnSpMkLst>
            <pc:docMk/>
            <pc:sldMk cId="4073972374" sldId="400"/>
            <ac:cxnSpMk id="67" creationId="{1CDF3FFB-4A87-9E98-59D9-E36E08366649}"/>
          </ac:cxnSpMkLst>
        </pc:cxnChg>
        <pc:cxnChg chg="mod">
          <ac:chgData name="Margherita Parigini" userId="c9f3e437-be99-4e49-b579-13472c8576ec" providerId="ADAL" clId="{71EA71D9-E9D4-FC4C-B541-0567F8F027BC}" dt="2022-12-09T10:27:49.930" v="282"/>
          <ac:cxnSpMkLst>
            <pc:docMk/>
            <pc:sldMk cId="4073972374" sldId="400"/>
            <ac:cxnSpMk id="68" creationId="{B70F37A3-D0E6-4FCB-1589-27CAFD7CA689}"/>
          </ac:cxnSpMkLst>
        </pc:cxnChg>
        <pc:cxnChg chg="mod">
          <ac:chgData name="Margherita Parigini" userId="c9f3e437-be99-4e49-b579-13472c8576ec" providerId="ADAL" clId="{71EA71D9-E9D4-FC4C-B541-0567F8F027BC}" dt="2022-12-09T10:28:30.279" v="296"/>
          <ac:cxnSpMkLst>
            <pc:docMk/>
            <pc:sldMk cId="4073972374" sldId="400"/>
            <ac:cxnSpMk id="71" creationId="{C0720618-A2B1-C857-E1D9-DC4773E58E0D}"/>
          </ac:cxnSpMkLst>
        </pc:cxnChg>
        <pc:cxnChg chg="mod">
          <ac:chgData name="Margherita Parigini" userId="c9f3e437-be99-4e49-b579-13472c8576ec" providerId="ADAL" clId="{71EA71D9-E9D4-FC4C-B541-0567F8F027BC}" dt="2022-12-09T10:28:30.279" v="296"/>
          <ac:cxnSpMkLst>
            <pc:docMk/>
            <pc:sldMk cId="4073972374" sldId="400"/>
            <ac:cxnSpMk id="72" creationId="{1E6E2B9D-1134-4C1C-C11C-2D46B4C7B968}"/>
          </ac:cxnSpMkLst>
        </pc:cxnChg>
        <pc:cxnChg chg="mod">
          <ac:chgData name="Margherita Parigini" userId="c9f3e437-be99-4e49-b579-13472c8576ec" providerId="ADAL" clId="{71EA71D9-E9D4-FC4C-B541-0567F8F027BC}" dt="2022-12-09T10:28:30.279" v="296"/>
          <ac:cxnSpMkLst>
            <pc:docMk/>
            <pc:sldMk cId="4073972374" sldId="400"/>
            <ac:cxnSpMk id="73" creationId="{7E053E8A-D98C-71F0-D2DC-BAA860E6AA5C}"/>
          </ac:cxnSpMkLst>
        </pc:cxnChg>
        <pc:cxnChg chg="mod">
          <ac:chgData name="Margherita Parigini" userId="c9f3e437-be99-4e49-b579-13472c8576ec" providerId="ADAL" clId="{71EA71D9-E9D4-FC4C-B541-0567F8F027BC}" dt="2022-12-09T10:28:30.279" v="296"/>
          <ac:cxnSpMkLst>
            <pc:docMk/>
            <pc:sldMk cId="4073972374" sldId="400"/>
            <ac:cxnSpMk id="74" creationId="{4C584362-AC31-34E0-0691-A1756C2952FC}"/>
          </ac:cxnSpMkLst>
        </pc:cxnChg>
        <pc:cxnChg chg="mod">
          <ac:chgData name="Margherita Parigini" userId="c9f3e437-be99-4e49-b579-13472c8576ec" providerId="ADAL" clId="{71EA71D9-E9D4-FC4C-B541-0567F8F027BC}" dt="2022-12-09T10:28:30.279" v="296"/>
          <ac:cxnSpMkLst>
            <pc:docMk/>
            <pc:sldMk cId="4073972374" sldId="400"/>
            <ac:cxnSpMk id="75" creationId="{6CE6CCC5-ABD9-4A57-2F70-D4D6629BA959}"/>
          </ac:cxnSpMkLst>
        </pc:cxnChg>
        <pc:cxnChg chg="mod">
          <ac:chgData name="Margherita Parigini" userId="c9f3e437-be99-4e49-b579-13472c8576ec" providerId="ADAL" clId="{71EA71D9-E9D4-FC4C-B541-0567F8F027BC}" dt="2022-12-09T10:28:30.279" v="296"/>
          <ac:cxnSpMkLst>
            <pc:docMk/>
            <pc:sldMk cId="4073972374" sldId="400"/>
            <ac:cxnSpMk id="76" creationId="{88442BC5-F096-0A87-384D-8B5BE5CA4208}"/>
          </ac:cxnSpMkLst>
        </pc:cxnChg>
        <pc:cxnChg chg="mod">
          <ac:chgData name="Margherita Parigini" userId="c9f3e437-be99-4e49-b579-13472c8576ec" providerId="ADAL" clId="{71EA71D9-E9D4-FC4C-B541-0567F8F027BC}" dt="2022-12-09T10:28:30.279" v="296"/>
          <ac:cxnSpMkLst>
            <pc:docMk/>
            <pc:sldMk cId="4073972374" sldId="400"/>
            <ac:cxnSpMk id="77" creationId="{02C69ED8-F77D-7018-E6F5-158076DA4425}"/>
          </ac:cxnSpMkLst>
        </pc:cxnChg>
        <pc:cxnChg chg="add del mod">
          <ac:chgData name="Margherita Parigini" userId="c9f3e437-be99-4e49-b579-13472c8576ec" providerId="ADAL" clId="{71EA71D9-E9D4-FC4C-B541-0567F8F027BC}" dt="2022-12-09T10:30:08.617" v="309" actId="478"/>
          <ac:cxnSpMkLst>
            <pc:docMk/>
            <pc:sldMk cId="4073972374" sldId="400"/>
            <ac:cxnSpMk id="78" creationId="{52E841A3-D586-EBE7-D841-774125322B7F}"/>
          </ac:cxnSpMkLst>
        </pc:cxnChg>
        <pc:cxnChg chg="mod">
          <ac:chgData name="Margherita Parigini" userId="c9f3e437-be99-4e49-b579-13472c8576ec" providerId="ADAL" clId="{71EA71D9-E9D4-FC4C-B541-0567F8F027BC}" dt="2022-12-09T10:28:30.279" v="296"/>
          <ac:cxnSpMkLst>
            <pc:docMk/>
            <pc:sldMk cId="4073972374" sldId="400"/>
            <ac:cxnSpMk id="79" creationId="{542274BD-198B-5DBC-9E3C-862BF94941AA}"/>
          </ac:cxnSpMkLst>
        </pc:cxnChg>
        <pc:cxnChg chg="mod">
          <ac:chgData name="Margherita Parigini" userId="c9f3e437-be99-4e49-b579-13472c8576ec" providerId="ADAL" clId="{71EA71D9-E9D4-FC4C-B541-0567F8F027BC}" dt="2022-12-09T10:28:30.279" v="296"/>
          <ac:cxnSpMkLst>
            <pc:docMk/>
            <pc:sldMk cId="4073972374" sldId="400"/>
            <ac:cxnSpMk id="80" creationId="{B2F76E1E-8D8B-31FE-459A-7876E1B6E31F}"/>
          </ac:cxnSpMkLst>
        </pc:cxnChg>
        <pc:cxnChg chg="add mod">
          <ac:chgData name="Margherita Parigini" userId="c9f3e437-be99-4e49-b579-13472c8576ec" providerId="ADAL" clId="{71EA71D9-E9D4-FC4C-B541-0567F8F027BC}" dt="2022-12-09T10:29:02.882" v="301" actId="14100"/>
          <ac:cxnSpMkLst>
            <pc:docMk/>
            <pc:sldMk cId="4073972374" sldId="400"/>
            <ac:cxnSpMk id="82" creationId="{C1C7FB71-D2C1-C9AE-AF8A-FDB81A5BE39F}"/>
          </ac:cxnSpMkLst>
        </pc:cxnChg>
        <pc:cxnChg chg="add mod">
          <ac:chgData name="Margherita Parigini" userId="c9f3e437-be99-4e49-b579-13472c8576ec" providerId="ADAL" clId="{71EA71D9-E9D4-FC4C-B541-0567F8F027BC}" dt="2022-12-09T10:30:11.632" v="311" actId="14100"/>
          <ac:cxnSpMkLst>
            <pc:docMk/>
            <pc:sldMk cId="4073972374" sldId="400"/>
            <ac:cxnSpMk id="86" creationId="{3C03AF93-FBA3-90B7-35BC-DCD2BECB5F56}"/>
          </ac:cxnSpMkLst>
        </pc:cxnChg>
        <pc:cxnChg chg="add mod">
          <ac:chgData name="Margherita Parigini" userId="c9f3e437-be99-4e49-b579-13472c8576ec" providerId="ADAL" clId="{71EA71D9-E9D4-FC4C-B541-0567F8F027BC}" dt="2022-12-09T10:34:04.677" v="355"/>
          <ac:cxnSpMkLst>
            <pc:docMk/>
            <pc:sldMk cId="4073972374" sldId="400"/>
            <ac:cxnSpMk id="91" creationId="{3DEAE8BD-96E3-50D6-8DC4-D4002D67D94B}"/>
          </ac:cxnSpMkLst>
        </pc:cxnChg>
      </pc:sldChg>
      <pc:sldChg chg="del">
        <pc:chgData name="Margherita Parigini" userId="c9f3e437-be99-4e49-b579-13472c8576ec" providerId="ADAL" clId="{71EA71D9-E9D4-FC4C-B541-0567F8F027BC}" dt="2022-12-08T09:32:35.643" v="14" actId="2696"/>
        <pc:sldMkLst>
          <pc:docMk/>
          <pc:sldMk cId="2329944370" sldId="401"/>
        </pc:sldMkLst>
      </pc:sldChg>
      <pc:sldChg chg="addSp delSp modSp mod">
        <pc:chgData name="Margherita Parigini" userId="c9f3e437-be99-4e49-b579-13472c8576ec" providerId="ADAL" clId="{71EA71D9-E9D4-FC4C-B541-0567F8F027BC}" dt="2022-12-09T10:40:29.531" v="405" actId="20577"/>
        <pc:sldMkLst>
          <pc:docMk/>
          <pc:sldMk cId="59889352" sldId="402"/>
        </pc:sldMkLst>
        <pc:spChg chg="add del">
          <ac:chgData name="Margherita Parigini" userId="c9f3e437-be99-4e49-b579-13472c8576ec" providerId="ADAL" clId="{71EA71D9-E9D4-FC4C-B541-0567F8F027BC}" dt="2022-12-09T09:41:21.820" v="53" actId="21"/>
          <ac:spMkLst>
            <pc:docMk/>
            <pc:sldMk cId="59889352" sldId="402"/>
            <ac:spMk id="3" creationId="{67D9348B-FFBF-53E2-351F-8AC0DCECCA43}"/>
          </ac:spMkLst>
        </pc:spChg>
        <pc:spChg chg="add del">
          <ac:chgData name="Margherita Parigini" userId="c9f3e437-be99-4e49-b579-13472c8576ec" providerId="ADAL" clId="{71EA71D9-E9D4-FC4C-B541-0567F8F027BC}" dt="2022-12-09T09:41:21.820" v="53" actId="21"/>
          <ac:spMkLst>
            <pc:docMk/>
            <pc:sldMk cId="59889352" sldId="402"/>
            <ac:spMk id="12" creationId="{CB3A8841-1E9B-AA4A-BF29-836675712BD5}"/>
          </ac:spMkLst>
        </pc:spChg>
        <pc:spChg chg="mod">
          <ac:chgData name="Margherita Parigini" userId="c9f3e437-be99-4e49-b579-13472c8576ec" providerId="ADAL" clId="{71EA71D9-E9D4-FC4C-B541-0567F8F027BC}" dt="2022-12-09T10:40:29.531" v="405" actId="20577"/>
          <ac:spMkLst>
            <pc:docMk/>
            <pc:sldMk cId="59889352" sldId="402"/>
            <ac:spMk id="18" creationId="{CFA0F2E4-DDE5-CC76-376C-FDDBC783EE78}"/>
          </ac:spMkLst>
        </pc:spChg>
      </pc:sldChg>
      <pc:sldChg chg="del">
        <pc:chgData name="Margherita Parigini" userId="c9f3e437-be99-4e49-b579-13472c8576ec" providerId="ADAL" clId="{71EA71D9-E9D4-FC4C-B541-0567F8F027BC}" dt="2022-12-08T08:51:54.573" v="0" actId="2696"/>
        <pc:sldMkLst>
          <pc:docMk/>
          <pc:sldMk cId="920022736" sldId="403"/>
        </pc:sldMkLst>
      </pc:sldChg>
      <pc:sldChg chg="addSp delSp modSp mod">
        <pc:chgData name="Margherita Parigini" userId="c9f3e437-be99-4e49-b579-13472c8576ec" providerId="ADAL" clId="{71EA71D9-E9D4-FC4C-B541-0567F8F027BC}" dt="2022-12-09T10:40:36.783" v="418" actId="20577"/>
        <pc:sldMkLst>
          <pc:docMk/>
          <pc:sldMk cId="2071269870" sldId="404"/>
        </pc:sldMkLst>
        <pc:spChg chg="mod">
          <ac:chgData name="Margherita Parigini" userId="c9f3e437-be99-4e49-b579-13472c8576ec" providerId="ADAL" clId="{71EA71D9-E9D4-FC4C-B541-0567F8F027BC}" dt="2022-12-09T10:40:36.783" v="418" actId="20577"/>
          <ac:spMkLst>
            <pc:docMk/>
            <pc:sldMk cId="2071269870" sldId="404"/>
            <ac:spMk id="18" creationId="{CFA0F2E4-DDE5-CC76-376C-FDDBC783EE78}"/>
          </ac:spMkLst>
        </pc:spChg>
        <pc:grpChg chg="add del mod">
          <ac:chgData name="Margherita Parigini" userId="c9f3e437-be99-4e49-b579-13472c8576ec" providerId="ADAL" clId="{71EA71D9-E9D4-FC4C-B541-0567F8F027BC}" dt="2022-12-09T09:38:54.891" v="51" actId="21"/>
          <ac:grpSpMkLst>
            <pc:docMk/>
            <pc:sldMk cId="2071269870" sldId="404"/>
            <ac:grpSpMk id="5" creationId="{3DFC9CF2-11AE-3353-4D69-A7F06F69EB30}"/>
          </ac:grpSpMkLst>
        </pc:grpChg>
      </pc:sldChg>
      <pc:sldChg chg="addSp delSp modSp add del mod">
        <pc:chgData name="Margherita Parigini" userId="c9f3e437-be99-4e49-b579-13472c8576ec" providerId="ADAL" clId="{71EA71D9-E9D4-FC4C-B541-0567F8F027BC}" dt="2022-12-09T10:07:05.954" v="64" actId="2696"/>
        <pc:sldMkLst>
          <pc:docMk/>
          <pc:sldMk cId="695846090" sldId="405"/>
        </pc:sldMkLst>
        <pc:spChg chg="add del mod">
          <ac:chgData name="Margherita Parigini" userId="c9f3e437-be99-4e49-b579-13472c8576ec" providerId="ADAL" clId="{71EA71D9-E9D4-FC4C-B541-0567F8F027BC}" dt="2022-12-09T09:41:21.346" v="52"/>
          <ac:spMkLst>
            <pc:docMk/>
            <pc:sldMk cId="695846090" sldId="405"/>
            <ac:spMk id="2" creationId="{1AFB960D-2746-9907-7C67-794C599F39A0}"/>
          </ac:spMkLst>
        </pc:spChg>
        <pc:spChg chg="add del mod">
          <ac:chgData name="Margherita Parigini" userId="c9f3e437-be99-4e49-b579-13472c8576ec" providerId="ADAL" clId="{71EA71D9-E9D4-FC4C-B541-0567F8F027BC}" dt="2022-12-09T09:41:21.346" v="52"/>
          <ac:spMkLst>
            <pc:docMk/>
            <pc:sldMk cId="695846090" sldId="405"/>
            <ac:spMk id="3" creationId="{7965E902-1352-DAD1-4243-BCD029738B27}"/>
          </ac:spMkLst>
        </pc:spChg>
        <pc:spChg chg="mod">
          <ac:chgData name="Margherita Parigini" userId="c9f3e437-be99-4e49-b579-13472c8576ec" providerId="ADAL" clId="{71EA71D9-E9D4-FC4C-B541-0567F8F027BC}" dt="2022-12-09T09:38:35.979" v="47"/>
          <ac:spMkLst>
            <pc:docMk/>
            <pc:sldMk cId="695846090" sldId="405"/>
            <ac:spMk id="6" creationId="{9D90E65A-0F0D-0561-629F-69D8D69E48D4}"/>
          </ac:spMkLst>
        </pc:spChg>
        <pc:spChg chg="mod">
          <ac:chgData name="Margherita Parigini" userId="c9f3e437-be99-4e49-b579-13472c8576ec" providerId="ADAL" clId="{71EA71D9-E9D4-FC4C-B541-0567F8F027BC}" dt="2022-12-09T09:38:35.979" v="47"/>
          <ac:spMkLst>
            <pc:docMk/>
            <pc:sldMk cId="695846090" sldId="405"/>
            <ac:spMk id="8" creationId="{35F1060D-F8D4-385F-1250-EF71271602E6}"/>
          </ac:spMkLst>
        </pc:spChg>
        <pc:grpChg chg="add mod">
          <ac:chgData name="Margherita Parigini" userId="c9f3e437-be99-4e49-b579-13472c8576ec" providerId="ADAL" clId="{71EA71D9-E9D4-FC4C-B541-0567F8F027BC}" dt="2022-12-09T09:38:53.645" v="49" actId="164"/>
          <ac:grpSpMkLst>
            <pc:docMk/>
            <pc:sldMk cId="695846090" sldId="405"/>
            <ac:grpSpMk id="4" creationId="{E193BBC3-AA5E-9455-12D6-0A1C0AC95C26}"/>
          </ac:grpSpMkLst>
        </pc:grpChg>
        <pc:grpChg chg="add del mod">
          <ac:chgData name="Margherita Parigini" userId="c9f3e437-be99-4e49-b579-13472c8576ec" providerId="ADAL" clId="{71EA71D9-E9D4-FC4C-B541-0567F8F027BC}" dt="2022-12-09T09:38:52.800" v="48"/>
          <ac:grpSpMkLst>
            <pc:docMk/>
            <pc:sldMk cId="695846090" sldId="405"/>
            <ac:grpSpMk id="5" creationId="{A6B374A4-2795-5899-EB17-0CE8592E1EBC}"/>
          </ac:grpSpMkLst>
        </pc:grpChg>
        <pc:cxnChg chg="add mod">
          <ac:chgData name="Margherita Parigini" userId="c9f3e437-be99-4e49-b579-13472c8576ec" providerId="ADAL" clId="{71EA71D9-E9D4-FC4C-B541-0567F8F027BC}" dt="2022-12-09T09:44:49.489" v="63" actId="14100"/>
          <ac:cxnSpMkLst>
            <pc:docMk/>
            <pc:sldMk cId="695846090" sldId="405"/>
            <ac:cxnSpMk id="10" creationId="{EE8C586E-59D5-AFE6-FC6E-96ECA7DA97D4}"/>
          </ac:cxnSpMkLst>
        </pc:cxnChg>
        <pc:cxnChg chg="add mod">
          <ac:chgData name="Margherita Parigini" userId="c9f3e437-be99-4e49-b579-13472c8576ec" providerId="ADAL" clId="{71EA71D9-E9D4-FC4C-B541-0567F8F027BC}" dt="2022-12-09T09:44:41.273" v="61" actId="14100"/>
          <ac:cxnSpMkLst>
            <pc:docMk/>
            <pc:sldMk cId="695846090" sldId="405"/>
            <ac:cxnSpMk id="11" creationId="{E1CDCA69-0520-B2E4-595A-8645BDC29FBB}"/>
          </ac:cxnSpMkLst>
        </pc:cxnChg>
      </pc:sldChg>
      <pc:sldChg chg="delSp modSp add del mod delAnim modAnim">
        <pc:chgData name="Margherita Parigini" userId="c9f3e437-be99-4e49-b579-13472c8576ec" providerId="ADAL" clId="{71EA71D9-E9D4-FC4C-B541-0567F8F027BC}" dt="2022-12-09T10:34:22.506" v="359" actId="2696"/>
        <pc:sldMkLst>
          <pc:docMk/>
          <pc:sldMk cId="2933549997" sldId="406"/>
        </pc:sldMkLst>
        <pc:spChg chg="del">
          <ac:chgData name="Margherita Parigini" userId="c9f3e437-be99-4e49-b579-13472c8576ec" providerId="ADAL" clId="{71EA71D9-E9D4-FC4C-B541-0567F8F027BC}" dt="2022-12-08T09:33:21.148" v="16" actId="478"/>
          <ac:spMkLst>
            <pc:docMk/>
            <pc:sldMk cId="2933549997" sldId="406"/>
            <ac:spMk id="31" creationId="{1671FA1F-F2FB-9142-851E-B3827D009B32}"/>
          </ac:spMkLst>
        </pc:spChg>
        <pc:spChg chg="del topLvl">
          <ac:chgData name="Margherita Parigini" userId="c9f3e437-be99-4e49-b579-13472c8576ec" providerId="ADAL" clId="{71EA71D9-E9D4-FC4C-B541-0567F8F027BC}" dt="2022-12-08T09:33:22.787" v="17" actId="478"/>
          <ac:spMkLst>
            <pc:docMk/>
            <pc:sldMk cId="2933549997" sldId="406"/>
            <ac:spMk id="35" creationId="{40643B0A-670E-6748-AF02-8F373C3EC28D}"/>
          </ac:spMkLst>
        </pc:spChg>
        <pc:spChg chg="mod">
          <ac:chgData name="Margherita Parigini" userId="c9f3e437-be99-4e49-b579-13472c8576ec" providerId="ADAL" clId="{71EA71D9-E9D4-FC4C-B541-0567F8F027BC}" dt="2022-12-09T10:25:57.686" v="266" actId="1076"/>
          <ac:spMkLst>
            <pc:docMk/>
            <pc:sldMk cId="2933549997" sldId="406"/>
            <ac:spMk id="39" creationId="{9ADBF53B-2DA6-2E40-987C-1434E14D7171}"/>
          </ac:spMkLst>
        </pc:spChg>
        <pc:spChg chg="mod">
          <ac:chgData name="Margherita Parigini" userId="c9f3e437-be99-4e49-b579-13472c8576ec" providerId="ADAL" clId="{71EA71D9-E9D4-FC4C-B541-0567F8F027BC}" dt="2022-12-09T10:25:57.686" v="266" actId="1076"/>
          <ac:spMkLst>
            <pc:docMk/>
            <pc:sldMk cId="2933549997" sldId="406"/>
            <ac:spMk id="43" creationId="{99375CEC-B641-1D47-A45D-CADC3E0E934B}"/>
          </ac:spMkLst>
        </pc:spChg>
        <pc:spChg chg="mod">
          <ac:chgData name="Margherita Parigini" userId="c9f3e437-be99-4e49-b579-13472c8576ec" providerId="ADAL" clId="{71EA71D9-E9D4-FC4C-B541-0567F8F027BC}" dt="2022-12-09T10:25:57.686" v="266" actId="1076"/>
          <ac:spMkLst>
            <pc:docMk/>
            <pc:sldMk cId="2933549997" sldId="406"/>
            <ac:spMk id="45" creationId="{4F455D8D-8D2F-F342-A202-A79024AABD46}"/>
          </ac:spMkLst>
        </pc:spChg>
        <pc:grpChg chg="topLvl">
          <ac:chgData name="Margherita Parigini" userId="c9f3e437-be99-4e49-b579-13472c8576ec" providerId="ADAL" clId="{71EA71D9-E9D4-FC4C-B541-0567F8F027BC}" dt="2022-12-08T09:33:22.787" v="17" actId="478"/>
          <ac:grpSpMkLst>
            <pc:docMk/>
            <pc:sldMk cId="2933549997" sldId="406"/>
            <ac:grpSpMk id="30" creationId="{1E23EF7E-92BF-8344-9665-D62EC8EBAEB6}"/>
          </ac:grpSpMkLst>
        </pc:grpChg>
        <pc:grpChg chg="del">
          <ac:chgData name="Margherita Parigini" userId="c9f3e437-be99-4e49-b579-13472c8576ec" providerId="ADAL" clId="{71EA71D9-E9D4-FC4C-B541-0567F8F027BC}" dt="2022-12-08T09:33:21.148" v="16" actId="478"/>
          <ac:grpSpMkLst>
            <pc:docMk/>
            <pc:sldMk cId="2933549997" sldId="406"/>
            <ac:grpSpMk id="32" creationId="{DCEA4600-B2FA-C647-B208-BDDA9EF3A636}"/>
          </ac:grpSpMkLst>
        </pc:grpChg>
        <pc:grpChg chg="del">
          <ac:chgData name="Margherita Parigini" userId="c9f3e437-be99-4e49-b579-13472c8576ec" providerId="ADAL" clId="{71EA71D9-E9D4-FC4C-B541-0567F8F027BC}" dt="2022-12-08T09:33:22.787" v="17" actId="478"/>
          <ac:grpSpMkLst>
            <pc:docMk/>
            <pc:sldMk cId="2933549997" sldId="406"/>
            <ac:grpSpMk id="36" creationId="{005CCFFE-83E2-6949-92E8-F49B472340B5}"/>
          </ac:grpSpMkLst>
        </pc:grpChg>
        <pc:cxnChg chg="mod">
          <ac:chgData name="Margherita Parigini" userId="c9f3e437-be99-4e49-b579-13472c8576ec" providerId="ADAL" clId="{71EA71D9-E9D4-FC4C-B541-0567F8F027BC}" dt="2022-12-09T10:25:57.686" v="266" actId="1076"/>
          <ac:cxnSpMkLst>
            <pc:docMk/>
            <pc:sldMk cId="2933549997" sldId="406"/>
            <ac:cxnSpMk id="41" creationId="{A31A4AD9-4B82-6946-B3E5-5FFCCB5C135F}"/>
          </ac:cxnSpMkLst>
        </pc:cxnChg>
      </pc:sldChg>
      <pc:sldChg chg="delSp add mod modAnim">
        <pc:chgData name="Margherita Parigini" userId="c9f3e437-be99-4e49-b579-13472c8576ec" providerId="ADAL" clId="{71EA71D9-E9D4-FC4C-B541-0567F8F027BC}" dt="2022-12-08T09:34:35.224" v="28" actId="478"/>
        <pc:sldMkLst>
          <pc:docMk/>
          <pc:sldMk cId="3891681552" sldId="407"/>
        </pc:sldMkLst>
        <pc:grpChg chg="del">
          <ac:chgData name="Margherita Parigini" userId="c9f3e437-be99-4e49-b579-13472c8576ec" providerId="ADAL" clId="{71EA71D9-E9D4-FC4C-B541-0567F8F027BC}" dt="2022-12-08T09:34:35.224" v="28" actId="478"/>
          <ac:grpSpMkLst>
            <pc:docMk/>
            <pc:sldMk cId="3891681552" sldId="407"/>
            <ac:grpSpMk id="50" creationId="{B5FF2EC0-911E-A2A3-90D6-A0159C535AD2}"/>
          </ac:grpSpMkLst>
        </pc:grpChg>
      </pc:sldChg>
      <pc:sldChg chg="addSp delSp add mod">
        <pc:chgData name="Margherita Parigini" userId="c9f3e437-be99-4e49-b579-13472c8576ec" providerId="ADAL" clId="{71EA71D9-E9D4-FC4C-B541-0567F8F027BC}" dt="2022-12-09T10:21:10.804" v="77" actId="478"/>
        <pc:sldMkLst>
          <pc:docMk/>
          <pc:sldMk cId="1981832184" sldId="408"/>
        </pc:sldMkLst>
        <pc:spChg chg="add del">
          <ac:chgData name="Margherita Parigini" userId="c9f3e437-be99-4e49-b579-13472c8576ec" providerId="ADAL" clId="{71EA71D9-E9D4-FC4C-B541-0567F8F027BC}" dt="2022-12-09T10:21:10.804" v="77" actId="478"/>
          <ac:spMkLst>
            <pc:docMk/>
            <pc:sldMk cId="1981832184" sldId="408"/>
            <ac:spMk id="6" creationId="{2D56C42A-0675-5D52-62A0-CF531F680CD6}"/>
          </ac:spMkLst>
        </pc:spChg>
      </pc:sldChg>
      <pc:sldChg chg="add del">
        <pc:chgData name="Margherita Parigini" userId="c9f3e437-be99-4e49-b579-13472c8576ec" providerId="ADAL" clId="{71EA71D9-E9D4-FC4C-B541-0567F8F027BC}" dt="2022-12-08T09:34:57.143" v="36" actId="2696"/>
        <pc:sldMkLst>
          <pc:docMk/>
          <pc:sldMk cId="4144677750" sldId="408"/>
        </pc:sldMkLst>
      </pc:sldChg>
      <pc:sldChg chg="modSp add mod">
        <pc:chgData name="Margherita Parigini" userId="c9f3e437-be99-4e49-b579-13472c8576ec" providerId="ADAL" clId="{71EA71D9-E9D4-FC4C-B541-0567F8F027BC}" dt="2022-12-09T10:33:48.378" v="354" actId="14100"/>
        <pc:sldMkLst>
          <pc:docMk/>
          <pc:sldMk cId="1112198863" sldId="409"/>
        </pc:sldMkLst>
        <pc:spChg chg="mod">
          <ac:chgData name="Margherita Parigini" userId="c9f3e437-be99-4e49-b579-13472c8576ec" providerId="ADAL" clId="{71EA71D9-E9D4-FC4C-B541-0567F8F027BC}" dt="2022-12-09T10:33:44.347" v="353" actId="1076"/>
          <ac:spMkLst>
            <pc:docMk/>
            <pc:sldMk cId="1112198863" sldId="409"/>
            <ac:spMk id="39" creationId="{9ADBF53B-2DA6-2E40-987C-1434E14D7171}"/>
          </ac:spMkLst>
        </pc:spChg>
        <pc:spChg chg="mod">
          <ac:chgData name="Margherita Parigini" userId="c9f3e437-be99-4e49-b579-13472c8576ec" providerId="ADAL" clId="{71EA71D9-E9D4-FC4C-B541-0567F8F027BC}" dt="2022-12-09T10:33:44.347" v="353" actId="1076"/>
          <ac:spMkLst>
            <pc:docMk/>
            <pc:sldMk cId="1112198863" sldId="409"/>
            <ac:spMk id="43" creationId="{99375CEC-B641-1D47-A45D-CADC3E0E934B}"/>
          </ac:spMkLst>
        </pc:spChg>
        <pc:spChg chg="mod">
          <ac:chgData name="Margherita Parigini" userId="c9f3e437-be99-4e49-b579-13472c8576ec" providerId="ADAL" clId="{71EA71D9-E9D4-FC4C-B541-0567F8F027BC}" dt="2022-12-09T10:33:44.347" v="353" actId="1076"/>
          <ac:spMkLst>
            <pc:docMk/>
            <pc:sldMk cId="1112198863" sldId="409"/>
            <ac:spMk id="45" creationId="{4F455D8D-8D2F-F342-A202-A79024AABD46}"/>
          </ac:spMkLst>
        </pc:spChg>
        <pc:cxnChg chg="mod">
          <ac:chgData name="Margherita Parigini" userId="c9f3e437-be99-4e49-b579-13472c8576ec" providerId="ADAL" clId="{71EA71D9-E9D4-FC4C-B541-0567F8F027BC}" dt="2022-12-09T10:33:48.378" v="354" actId="14100"/>
          <ac:cxnSpMkLst>
            <pc:docMk/>
            <pc:sldMk cId="1112198863" sldId="409"/>
            <ac:cxnSpMk id="41" creationId="{A31A4AD9-4B82-6946-B3E5-5FFCCB5C135F}"/>
          </ac:cxnSpMkLst>
        </pc:cxnChg>
      </pc:sldChg>
      <pc:sldChg chg="addSp delSp modSp add mod">
        <pc:chgData name="Margherita Parigini" userId="c9f3e437-be99-4e49-b579-13472c8576ec" providerId="ADAL" clId="{71EA71D9-E9D4-FC4C-B541-0567F8F027BC}" dt="2022-12-09T14:10:04.903" v="540" actId="207"/>
        <pc:sldMkLst>
          <pc:docMk/>
          <pc:sldMk cId="2590153093" sldId="410"/>
        </pc:sldMkLst>
        <pc:spChg chg="mod">
          <ac:chgData name="Margherita Parigini" userId="c9f3e437-be99-4e49-b579-13472c8576ec" providerId="ADAL" clId="{71EA71D9-E9D4-FC4C-B541-0567F8F027BC}" dt="2022-12-09T13:59:14.403" v="443" actId="693"/>
          <ac:spMkLst>
            <pc:docMk/>
            <pc:sldMk cId="2590153093" sldId="410"/>
            <ac:spMk id="5" creationId="{42F2BCFD-0B51-F1D8-1BF5-B0EB4ACBFA4C}"/>
          </ac:spMkLst>
        </pc:spChg>
        <pc:spChg chg="mod">
          <ac:chgData name="Margherita Parigini" userId="c9f3e437-be99-4e49-b579-13472c8576ec" providerId="ADAL" clId="{71EA71D9-E9D4-FC4C-B541-0567F8F027BC}" dt="2022-12-09T13:59:14.403" v="443" actId="693"/>
          <ac:spMkLst>
            <pc:docMk/>
            <pc:sldMk cId="2590153093" sldId="410"/>
            <ac:spMk id="9" creationId="{84F1F44A-F09B-CCC0-1C21-7F871A91F54E}"/>
          </ac:spMkLst>
        </pc:spChg>
        <pc:spChg chg="mod">
          <ac:chgData name="Margherita Parigini" userId="c9f3e437-be99-4e49-b579-13472c8576ec" providerId="ADAL" clId="{71EA71D9-E9D4-FC4C-B541-0567F8F027BC}" dt="2022-12-09T13:59:14.403" v="443" actId="693"/>
          <ac:spMkLst>
            <pc:docMk/>
            <pc:sldMk cId="2590153093" sldId="410"/>
            <ac:spMk id="10" creationId="{AD51E7EC-066E-DE78-5C2F-0F4EDD969B71}"/>
          </ac:spMkLst>
        </pc:spChg>
        <pc:spChg chg="mod">
          <ac:chgData name="Margherita Parigini" userId="c9f3e437-be99-4e49-b579-13472c8576ec" providerId="ADAL" clId="{71EA71D9-E9D4-FC4C-B541-0567F8F027BC}" dt="2022-12-09T13:59:14.403" v="443" actId="693"/>
          <ac:spMkLst>
            <pc:docMk/>
            <pc:sldMk cId="2590153093" sldId="410"/>
            <ac:spMk id="12" creationId="{60460471-BE67-00BE-2A0D-874221D72B4C}"/>
          </ac:spMkLst>
        </pc:spChg>
        <pc:spChg chg="del mod">
          <ac:chgData name="Margherita Parigini" userId="c9f3e437-be99-4e49-b579-13472c8576ec" providerId="ADAL" clId="{71EA71D9-E9D4-FC4C-B541-0567F8F027BC}" dt="2022-12-09T14:03:59.260" v="524" actId="478"/>
          <ac:spMkLst>
            <pc:docMk/>
            <pc:sldMk cId="2590153093" sldId="410"/>
            <ac:spMk id="13" creationId="{14AAEADC-A9BC-FF6E-5D53-2F4F63693015}"/>
          </ac:spMkLst>
        </pc:spChg>
        <pc:spChg chg="mod">
          <ac:chgData name="Margherita Parigini" userId="c9f3e437-be99-4e49-b579-13472c8576ec" providerId="ADAL" clId="{71EA71D9-E9D4-FC4C-B541-0567F8F027BC}" dt="2022-12-09T13:59:14.403" v="443" actId="693"/>
          <ac:spMkLst>
            <pc:docMk/>
            <pc:sldMk cId="2590153093" sldId="410"/>
            <ac:spMk id="14" creationId="{AFA3E695-54D3-CC50-1B14-E1D48ED3EB69}"/>
          </ac:spMkLst>
        </pc:spChg>
        <pc:spChg chg="mod">
          <ac:chgData name="Margherita Parigini" userId="c9f3e437-be99-4e49-b579-13472c8576ec" providerId="ADAL" clId="{71EA71D9-E9D4-FC4C-B541-0567F8F027BC}" dt="2022-12-09T13:59:14.403" v="443" actId="693"/>
          <ac:spMkLst>
            <pc:docMk/>
            <pc:sldMk cId="2590153093" sldId="410"/>
            <ac:spMk id="15" creationId="{12C5D312-D019-1EAD-85AF-E9BF65037B30}"/>
          </ac:spMkLst>
        </pc:spChg>
        <pc:spChg chg="mod">
          <ac:chgData name="Margherita Parigini" userId="c9f3e437-be99-4e49-b579-13472c8576ec" providerId="ADAL" clId="{71EA71D9-E9D4-FC4C-B541-0567F8F027BC}" dt="2022-12-09T13:59:14.403" v="443" actId="693"/>
          <ac:spMkLst>
            <pc:docMk/>
            <pc:sldMk cId="2590153093" sldId="410"/>
            <ac:spMk id="17" creationId="{52C7FDD1-EDC7-D8B2-5999-DBA9A5D221EE}"/>
          </ac:spMkLst>
        </pc:spChg>
        <pc:spChg chg="mod">
          <ac:chgData name="Margherita Parigini" userId="c9f3e437-be99-4e49-b579-13472c8576ec" providerId="ADAL" clId="{71EA71D9-E9D4-FC4C-B541-0567F8F027BC}" dt="2022-12-09T13:59:14.403" v="443" actId="693"/>
          <ac:spMkLst>
            <pc:docMk/>
            <pc:sldMk cId="2590153093" sldId="410"/>
            <ac:spMk id="18" creationId="{0F44FE2A-83E2-B256-8947-16E908B637F9}"/>
          </ac:spMkLst>
        </pc:spChg>
        <pc:spChg chg="mod">
          <ac:chgData name="Margherita Parigini" userId="c9f3e437-be99-4e49-b579-13472c8576ec" providerId="ADAL" clId="{71EA71D9-E9D4-FC4C-B541-0567F8F027BC}" dt="2022-12-09T13:59:14.403" v="443" actId="693"/>
          <ac:spMkLst>
            <pc:docMk/>
            <pc:sldMk cId="2590153093" sldId="410"/>
            <ac:spMk id="19" creationId="{C2373418-5A0D-0160-C17F-C143270AC16C}"/>
          </ac:spMkLst>
        </pc:spChg>
        <pc:spChg chg="add mod">
          <ac:chgData name="Margherita Parigini" userId="c9f3e437-be99-4e49-b579-13472c8576ec" providerId="ADAL" clId="{71EA71D9-E9D4-FC4C-B541-0567F8F027BC}" dt="2022-12-09T14:10:04.903" v="540" actId="207"/>
          <ac:spMkLst>
            <pc:docMk/>
            <pc:sldMk cId="2590153093" sldId="410"/>
            <ac:spMk id="23" creationId="{EEC6C7F8-0A51-3AE2-747C-A4CF5582C105}"/>
          </ac:spMkLst>
        </pc:spChg>
        <pc:spChg chg="add del mod">
          <ac:chgData name="Margherita Parigini" userId="c9f3e437-be99-4e49-b579-13472c8576ec" providerId="ADAL" clId="{71EA71D9-E9D4-FC4C-B541-0567F8F027BC}" dt="2022-12-09T14:03:15.918" v="463" actId="21"/>
          <ac:spMkLst>
            <pc:docMk/>
            <pc:sldMk cId="2590153093" sldId="410"/>
            <ac:spMk id="24" creationId="{7D10B1F0-8A70-3EC1-BCE2-D99F480AA4DC}"/>
          </ac:spMkLst>
        </pc:spChg>
        <pc:spChg chg="add del mod">
          <ac:chgData name="Margherita Parigini" userId="c9f3e437-be99-4e49-b579-13472c8576ec" providerId="ADAL" clId="{71EA71D9-E9D4-FC4C-B541-0567F8F027BC}" dt="2022-12-09T14:07:19.726" v="537" actId="478"/>
          <ac:spMkLst>
            <pc:docMk/>
            <pc:sldMk cId="2590153093" sldId="410"/>
            <ac:spMk id="25" creationId="{D1054094-CFE8-F019-1ECB-16CB2D87580C}"/>
          </ac:spMkLst>
        </pc:spChg>
        <pc:spChg chg="mod">
          <ac:chgData name="Margherita Parigini" userId="c9f3e437-be99-4e49-b579-13472c8576ec" providerId="ADAL" clId="{71EA71D9-E9D4-FC4C-B541-0567F8F027BC}" dt="2022-12-09T14:06:20.981" v="530" actId="20577"/>
          <ac:spMkLst>
            <pc:docMk/>
            <pc:sldMk cId="2590153093" sldId="410"/>
            <ac:spMk id="47" creationId="{27DB91D7-42A7-EBE6-D5BE-0451BB936E88}"/>
          </ac:spMkLst>
        </pc:spChg>
        <pc:grpChg chg="add mod">
          <ac:chgData name="Margherita Parigini" userId="c9f3e437-be99-4e49-b579-13472c8576ec" providerId="ADAL" clId="{71EA71D9-E9D4-FC4C-B541-0567F8F027BC}" dt="2022-12-09T13:59:01.655" v="441" actId="207"/>
          <ac:grpSpMkLst>
            <pc:docMk/>
            <pc:sldMk cId="2590153093" sldId="410"/>
            <ac:grpSpMk id="2" creationId="{8F6D5073-70CA-8664-CB4F-699BB1552995}"/>
          </ac:grpSpMkLst>
        </pc:grpChg>
        <pc:grpChg chg="add mod">
          <ac:chgData name="Margherita Parigini" userId="c9f3e437-be99-4e49-b579-13472c8576ec" providerId="ADAL" clId="{71EA71D9-E9D4-FC4C-B541-0567F8F027BC}" dt="2022-12-09T13:59:01.655" v="441" actId="207"/>
          <ac:grpSpMkLst>
            <pc:docMk/>
            <pc:sldMk cId="2590153093" sldId="410"/>
            <ac:grpSpMk id="11" creationId="{17430981-A799-CF95-2E31-76CDC5CB1766}"/>
          </ac:grpSpMkLst>
        </pc:grpChg>
        <pc:grpChg chg="add mod">
          <ac:chgData name="Margherita Parigini" userId="c9f3e437-be99-4e49-b579-13472c8576ec" providerId="ADAL" clId="{71EA71D9-E9D4-FC4C-B541-0567F8F027BC}" dt="2022-12-09T13:59:01.655" v="441" actId="207"/>
          <ac:grpSpMkLst>
            <pc:docMk/>
            <pc:sldMk cId="2590153093" sldId="410"/>
            <ac:grpSpMk id="16" creationId="{67107651-E720-3D30-C30D-951693F3247D}"/>
          </ac:grpSpMkLst>
        </pc:grpChg>
        <pc:picChg chg="mod">
          <ac:chgData name="Margherita Parigini" userId="c9f3e437-be99-4e49-b579-13472c8576ec" providerId="ADAL" clId="{71EA71D9-E9D4-FC4C-B541-0567F8F027BC}" dt="2022-12-09T14:00:25.940" v="453" actId="1076"/>
          <ac:picMkLst>
            <pc:docMk/>
            <pc:sldMk cId="2590153093" sldId="410"/>
            <ac:picMk id="4" creationId="{125DCA23-8027-AC0C-DD62-69DB9E213557}"/>
          </ac:picMkLst>
        </pc:picChg>
        <pc:cxnChg chg="del mod">
          <ac:chgData name="Margherita Parigini" userId="c9f3e437-be99-4e49-b579-13472c8576ec" providerId="ADAL" clId="{71EA71D9-E9D4-FC4C-B541-0567F8F027BC}" dt="2022-12-09T14:00:23.397" v="452" actId="478"/>
          <ac:cxnSpMkLst>
            <pc:docMk/>
            <pc:sldMk cId="2590153093" sldId="410"/>
            <ac:cxnSpMk id="6" creationId="{D78E7CD7-37F7-9933-ABCA-D4A87C0313E0}"/>
          </ac:cxnSpMkLst>
        </pc:cxnChg>
        <pc:cxnChg chg="add mod">
          <ac:chgData name="Margherita Parigini" userId="c9f3e437-be99-4e49-b579-13472c8576ec" providerId="ADAL" clId="{71EA71D9-E9D4-FC4C-B541-0567F8F027BC}" dt="2022-12-09T14:07:40.821" v="539" actId="13822"/>
          <ac:cxnSpMkLst>
            <pc:docMk/>
            <pc:sldMk cId="2590153093" sldId="410"/>
            <ac:cxnSpMk id="29" creationId="{93FEC1F2-5042-D96F-D366-1678D8AF65D3}"/>
          </ac:cxnSpMkLst>
        </pc:cxnChg>
      </pc:sldChg>
    </pc:docChg>
  </pc:docChgLst>
  <pc:docChgLst>
    <pc:chgData name="Margherita Parigini" userId="c9f3e437-be99-4e49-b579-13472c8576ec" providerId="ADAL" clId="{57D4E348-F7EA-0D4A-A9C0-A8BD55FD93D0}"/>
    <pc:docChg chg="undo custSel addSld delSld modSld sldOrd">
      <pc:chgData name="Margherita Parigini" userId="c9f3e437-be99-4e49-b579-13472c8576ec" providerId="ADAL" clId="{57D4E348-F7EA-0D4A-A9C0-A8BD55FD93D0}" dt="2023-01-19T13:53:29.412" v="886" actId="1076"/>
      <pc:docMkLst>
        <pc:docMk/>
      </pc:docMkLst>
      <pc:sldChg chg="del">
        <pc:chgData name="Margherita Parigini" userId="c9f3e437-be99-4e49-b579-13472c8576ec" providerId="ADAL" clId="{57D4E348-F7EA-0D4A-A9C0-A8BD55FD93D0}" dt="2023-01-18T09:09:02.599" v="2" actId="2696"/>
        <pc:sldMkLst>
          <pc:docMk/>
          <pc:sldMk cId="2411330221" sldId="256"/>
        </pc:sldMkLst>
      </pc:sldChg>
      <pc:sldChg chg="addSp delSp modSp mod modNotesTx">
        <pc:chgData name="Margherita Parigini" userId="c9f3e437-be99-4e49-b579-13472c8576ec" providerId="ADAL" clId="{57D4E348-F7EA-0D4A-A9C0-A8BD55FD93D0}" dt="2023-01-18T09:16:43.521" v="429" actId="20577"/>
        <pc:sldMkLst>
          <pc:docMk/>
          <pc:sldMk cId="1865047256" sldId="257"/>
        </pc:sldMkLst>
        <pc:spChg chg="mod">
          <ac:chgData name="Margherita Parigini" userId="c9f3e437-be99-4e49-b579-13472c8576ec" providerId="ADAL" clId="{57D4E348-F7EA-0D4A-A9C0-A8BD55FD93D0}" dt="2023-01-18T09:15:56.288" v="385"/>
          <ac:spMkLst>
            <pc:docMk/>
            <pc:sldMk cId="1865047256" sldId="257"/>
            <ac:spMk id="4" creationId="{9F6C091A-5CF5-E980-C3C0-7D3FBF437631}"/>
          </ac:spMkLst>
        </pc:spChg>
        <pc:spChg chg="mod">
          <ac:chgData name="Margherita Parigini" userId="c9f3e437-be99-4e49-b579-13472c8576ec" providerId="ADAL" clId="{57D4E348-F7EA-0D4A-A9C0-A8BD55FD93D0}" dt="2023-01-18T09:16:43.521" v="429" actId="20577"/>
          <ac:spMkLst>
            <pc:docMk/>
            <pc:sldMk cId="1865047256" sldId="257"/>
            <ac:spMk id="5" creationId="{398FEECC-8FEE-33E8-AB07-E5E43E61ABC5}"/>
          </ac:spMkLst>
        </pc:spChg>
        <pc:spChg chg="del">
          <ac:chgData name="Margherita Parigini" userId="c9f3e437-be99-4e49-b579-13472c8576ec" providerId="ADAL" clId="{57D4E348-F7EA-0D4A-A9C0-A8BD55FD93D0}" dt="2023-01-18T09:14:59.311" v="368" actId="478"/>
          <ac:spMkLst>
            <pc:docMk/>
            <pc:sldMk cId="1865047256" sldId="257"/>
            <ac:spMk id="6" creationId="{0B5551DB-214B-6445-8B36-6B791E67CF80}"/>
          </ac:spMkLst>
        </pc:spChg>
        <pc:spChg chg="add mod">
          <ac:chgData name="Margherita Parigini" userId="c9f3e437-be99-4e49-b579-13472c8576ec" providerId="ADAL" clId="{57D4E348-F7EA-0D4A-A9C0-A8BD55FD93D0}" dt="2023-01-18T09:14:59.639" v="369"/>
          <ac:spMkLst>
            <pc:docMk/>
            <pc:sldMk cId="1865047256" sldId="257"/>
            <ac:spMk id="9" creationId="{0E7DDC14-39B8-E549-A47D-39BC81657EDC}"/>
          </ac:spMkLst>
        </pc:spChg>
      </pc:sldChg>
      <pc:sldChg chg="add del mod ord modShow">
        <pc:chgData name="Margherita Parigini" userId="c9f3e437-be99-4e49-b579-13472c8576ec" providerId="ADAL" clId="{57D4E348-F7EA-0D4A-A9C0-A8BD55FD93D0}" dt="2023-01-18T09:37:00.519" v="612" actId="2696"/>
        <pc:sldMkLst>
          <pc:docMk/>
          <pc:sldMk cId="3523770438" sldId="278"/>
        </pc:sldMkLst>
      </pc:sldChg>
      <pc:sldChg chg="add del ord">
        <pc:chgData name="Margherita Parigini" userId="c9f3e437-be99-4e49-b579-13472c8576ec" providerId="ADAL" clId="{57D4E348-F7EA-0D4A-A9C0-A8BD55FD93D0}" dt="2023-01-18T09:37:00.519" v="612" actId="2696"/>
        <pc:sldMkLst>
          <pc:docMk/>
          <pc:sldMk cId="922655598" sldId="280"/>
        </pc:sldMkLst>
      </pc:sldChg>
      <pc:sldChg chg="add del ord">
        <pc:chgData name="Margherita Parigini" userId="c9f3e437-be99-4e49-b579-13472c8576ec" providerId="ADAL" clId="{57D4E348-F7EA-0D4A-A9C0-A8BD55FD93D0}" dt="2023-01-18T09:37:00.519" v="612" actId="2696"/>
        <pc:sldMkLst>
          <pc:docMk/>
          <pc:sldMk cId="2156812648" sldId="287"/>
        </pc:sldMkLst>
      </pc:sldChg>
      <pc:sldChg chg="add">
        <pc:chgData name="Margherita Parigini" userId="c9f3e437-be99-4e49-b579-13472c8576ec" providerId="ADAL" clId="{57D4E348-F7EA-0D4A-A9C0-A8BD55FD93D0}" dt="2023-01-18T09:20:25.835" v="458"/>
        <pc:sldMkLst>
          <pc:docMk/>
          <pc:sldMk cId="913802077" sldId="326"/>
        </pc:sldMkLst>
      </pc:sldChg>
      <pc:sldChg chg="addSp delSp modSp add mod">
        <pc:chgData name="Margherita Parigini" userId="c9f3e437-be99-4e49-b579-13472c8576ec" providerId="ADAL" clId="{57D4E348-F7EA-0D4A-A9C0-A8BD55FD93D0}" dt="2023-01-19T13:49:33.987" v="839" actId="478"/>
        <pc:sldMkLst>
          <pc:docMk/>
          <pc:sldMk cId="4220056409" sldId="347"/>
        </pc:sldMkLst>
        <pc:spChg chg="mod">
          <ac:chgData name="Margherita Parigini" userId="c9f3e437-be99-4e49-b579-13472c8576ec" providerId="ADAL" clId="{57D4E348-F7EA-0D4A-A9C0-A8BD55FD93D0}" dt="2023-01-19T12:02:56.602" v="779" actId="14100"/>
          <ac:spMkLst>
            <pc:docMk/>
            <pc:sldMk cId="4220056409" sldId="347"/>
            <ac:spMk id="4" creationId="{8EE53015-3BE4-854E-99EB-CBA2EB3C9187}"/>
          </ac:spMkLst>
        </pc:spChg>
        <pc:spChg chg="del mod">
          <ac:chgData name="Margherita Parigini" userId="c9f3e437-be99-4e49-b579-13472c8576ec" providerId="ADAL" clId="{57D4E348-F7EA-0D4A-A9C0-A8BD55FD93D0}" dt="2023-01-19T13:49:33.987" v="839" actId="478"/>
          <ac:spMkLst>
            <pc:docMk/>
            <pc:sldMk cId="4220056409" sldId="347"/>
            <ac:spMk id="23" creationId="{4ABAE00F-B51E-BE44-B62C-5F119DD4FD33}"/>
          </ac:spMkLst>
        </pc:spChg>
        <pc:spChg chg="add mod">
          <ac:chgData name="Margherita Parigini" userId="c9f3e437-be99-4e49-b579-13472c8576ec" providerId="ADAL" clId="{57D4E348-F7EA-0D4A-A9C0-A8BD55FD93D0}" dt="2023-01-18T09:50:59.271" v="644"/>
          <ac:spMkLst>
            <pc:docMk/>
            <pc:sldMk cId="4220056409" sldId="347"/>
            <ac:spMk id="125" creationId="{D9BBCF93-6622-5A40-A580-A6078D0CD0B5}"/>
          </ac:spMkLst>
        </pc:spChg>
        <pc:spChg chg="add mod">
          <ac:chgData name="Margherita Parigini" userId="c9f3e437-be99-4e49-b579-13472c8576ec" providerId="ADAL" clId="{57D4E348-F7EA-0D4A-A9C0-A8BD55FD93D0}" dt="2023-01-18T09:50:59.271" v="644"/>
          <ac:spMkLst>
            <pc:docMk/>
            <pc:sldMk cId="4220056409" sldId="347"/>
            <ac:spMk id="127" creationId="{8D74789F-CCE3-E644-BF95-1141B352270A}"/>
          </ac:spMkLst>
        </pc:spChg>
        <pc:spChg chg="del mod">
          <ac:chgData name="Margherita Parigini" userId="c9f3e437-be99-4e49-b579-13472c8576ec" providerId="ADAL" clId="{57D4E348-F7EA-0D4A-A9C0-A8BD55FD93D0}" dt="2023-01-19T12:02:53.169" v="778" actId="478"/>
          <ac:spMkLst>
            <pc:docMk/>
            <pc:sldMk cId="4220056409" sldId="347"/>
            <ac:spMk id="128" creationId="{8BB2D547-2983-8C4C-A9F9-25B5F9A11117}"/>
          </ac:spMkLst>
        </pc:spChg>
        <pc:spChg chg="del mod">
          <ac:chgData name="Margherita Parigini" userId="c9f3e437-be99-4e49-b579-13472c8576ec" providerId="ADAL" clId="{57D4E348-F7EA-0D4A-A9C0-A8BD55FD93D0}" dt="2023-01-19T12:02:53.169" v="778" actId="478"/>
          <ac:spMkLst>
            <pc:docMk/>
            <pc:sldMk cId="4220056409" sldId="347"/>
            <ac:spMk id="130" creationId="{53C072B7-D8B2-514C-848D-04565278C0B7}"/>
          </ac:spMkLst>
        </pc:spChg>
      </pc:sldChg>
      <pc:sldChg chg="addSp modSp add mod">
        <pc:chgData name="Margherita Parigini" userId="c9f3e437-be99-4e49-b579-13472c8576ec" providerId="ADAL" clId="{57D4E348-F7EA-0D4A-A9C0-A8BD55FD93D0}" dt="2023-01-19T13:53:29.412" v="886" actId="1076"/>
        <pc:sldMkLst>
          <pc:docMk/>
          <pc:sldMk cId="1773829076" sldId="348"/>
        </pc:sldMkLst>
        <pc:spChg chg="mod">
          <ac:chgData name="Margherita Parigini" userId="c9f3e437-be99-4e49-b579-13472c8576ec" providerId="ADAL" clId="{57D4E348-F7EA-0D4A-A9C0-A8BD55FD93D0}" dt="2023-01-19T13:53:21.680" v="885" actId="1076"/>
          <ac:spMkLst>
            <pc:docMk/>
            <pc:sldMk cId="1773829076" sldId="348"/>
            <ac:spMk id="2" creationId="{AB2E4805-9B7D-C947-A3EC-1193BBB0AB63}"/>
          </ac:spMkLst>
        </pc:spChg>
        <pc:spChg chg="mod">
          <ac:chgData name="Margherita Parigini" userId="c9f3e437-be99-4e49-b579-13472c8576ec" providerId="ADAL" clId="{57D4E348-F7EA-0D4A-A9C0-A8BD55FD93D0}" dt="2023-01-19T12:03:22.877" v="794" actId="20577"/>
          <ac:spMkLst>
            <pc:docMk/>
            <pc:sldMk cId="1773829076" sldId="348"/>
            <ac:spMk id="4" creationId="{6347CA50-2FEA-BF4E-9A8E-AB06849E1843}"/>
          </ac:spMkLst>
        </pc:spChg>
        <pc:spChg chg="mod">
          <ac:chgData name="Margherita Parigini" userId="c9f3e437-be99-4e49-b579-13472c8576ec" providerId="ADAL" clId="{57D4E348-F7EA-0D4A-A9C0-A8BD55FD93D0}" dt="2023-01-19T13:53:29.412" v="886" actId="1076"/>
          <ac:spMkLst>
            <pc:docMk/>
            <pc:sldMk cId="1773829076" sldId="348"/>
            <ac:spMk id="5" creationId="{14AAE5B4-985F-044D-AA27-1CB99FAA1A47}"/>
          </ac:spMkLst>
        </pc:spChg>
        <pc:spChg chg="add mod">
          <ac:chgData name="Margherita Parigini" userId="c9f3e437-be99-4e49-b579-13472c8576ec" providerId="ADAL" clId="{57D4E348-F7EA-0D4A-A9C0-A8BD55FD93D0}" dt="2023-01-19T13:50:40.511" v="852" actId="207"/>
          <ac:spMkLst>
            <pc:docMk/>
            <pc:sldMk cId="1773829076" sldId="348"/>
            <ac:spMk id="6" creationId="{6C4E77AE-372A-BE4F-A9D5-518017E7B259}"/>
          </ac:spMkLst>
        </pc:spChg>
      </pc:sldChg>
      <pc:sldChg chg="addSp modSp add">
        <pc:chgData name="Margherita Parigini" userId="c9f3e437-be99-4e49-b579-13472c8576ec" providerId="ADAL" clId="{57D4E348-F7EA-0D4A-A9C0-A8BD55FD93D0}" dt="2023-01-18T09:50:46.537" v="639"/>
        <pc:sldMkLst>
          <pc:docMk/>
          <pc:sldMk cId="3880653909" sldId="353"/>
        </pc:sldMkLst>
        <pc:spChg chg="add mod">
          <ac:chgData name="Margherita Parigini" userId="c9f3e437-be99-4e49-b579-13472c8576ec" providerId="ADAL" clId="{57D4E348-F7EA-0D4A-A9C0-A8BD55FD93D0}" dt="2023-01-18T09:50:46.537" v="639"/>
          <ac:spMkLst>
            <pc:docMk/>
            <pc:sldMk cId="3880653909" sldId="353"/>
            <ac:spMk id="19" creationId="{F02A3728-A108-F848-8A50-20AB3A08B751}"/>
          </ac:spMkLst>
        </pc:spChg>
        <pc:spChg chg="add mod">
          <ac:chgData name="Margherita Parigini" userId="c9f3e437-be99-4e49-b579-13472c8576ec" providerId="ADAL" clId="{57D4E348-F7EA-0D4A-A9C0-A8BD55FD93D0}" dt="2023-01-18T09:50:46.537" v="639"/>
          <ac:spMkLst>
            <pc:docMk/>
            <pc:sldMk cId="3880653909" sldId="353"/>
            <ac:spMk id="20" creationId="{C0AC4765-B259-B94A-A3D8-86A01928C621}"/>
          </ac:spMkLst>
        </pc:spChg>
      </pc:sldChg>
      <pc:sldChg chg="addSp modSp add mod">
        <pc:chgData name="Margherita Parigini" userId="c9f3e437-be99-4e49-b579-13472c8576ec" providerId="ADAL" clId="{57D4E348-F7EA-0D4A-A9C0-A8BD55FD93D0}" dt="2023-01-18T09:57:46.741" v="732" actId="207"/>
        <pc:sldMkLst>
          <pc:docMk/>
          <pc:sldMk cId="2867704386" sldId="357"/>
        </pc:sldMkLst>
        <pc:spChg chg="add mod">
          <ac:chgData name="Margherita Parigini" userId="c9f3e437-be99-4e49-b579-13472c8576ec" providerId="ADAL" clId="{57D4E348-F7EA-0D4A-A9C0-A8BD55FD93D0}" dt="2023-01-18T09:50:32.852" v="634"/>
          <ac:spMkLst>
            <pc:docMk/>
            <pc:sldMk cId="2867704386" sldId="357"/>
            <ac:spMk id="4" creationId="{8F22B4BF-2535-8846-982A-EF2D53A0EB6E}"/>
          </ac:spMkLst>
        </pc:spChg>
        <pc:spChg chg="mod">
          <ac:chgData name="Margherita Parigini" userId="c9f3e437-be99-4e49-b579-13472c8576ec" providerId="ADAL" clId="{57D4E348-F7EA-0D4A-A9C0-A8BD55FD93D0}" dt="2023-01-18T09:57:46.741" v="732" actId="207"/>
          <ac:spMkLst>
            <pc:docMk/>
            <pc:sldMk cId="2867704386" sldId="357"/>
            <ac:spMk id="6" creationId="{78E61F6B-4669-9543-BE8A-BC2F0C79253B}"/>
          </ac:spMkLst>
        </pc:spChg>
        <pc:spChg chg="add mod">
          <ac:chgData name="Margherita Parigini" userId="c9f3e437-be99-4e49-b579-13472c8576ec" providerId="ADAL" clId="{57D4E348-F7EA-0D4A-A9C0-A8BD55FD93D0}" dt="2023-01-18T09:50:32.852" v="634"/>
          <ac:spMkLst>
            <pc:docMk/>
            <pc:sldMk cId="2867704386" sldId="357"/>
            <ac:spMk id="7" creationId="{7655B133-EBBC-5A43-A553-ADC73DDA41F0}"/>
          </ac:spMkLst>
        </pc:spChg>
        <pc:picChg chg="mod">
          <ac:chgData name="Margherita Parigini" userId="c9f3e437-be99-4e49-b579-13472c8576ec" providerId="ADAL" clId="{57D4E348-F7EA-0D4A-A9C0-A8BD55FD93D0}" dt="2023-01-18T09:50:44.144" v="638" actId="1076"/>
          <ac:picMkLst>
            <pc:docMk/>
            <pc:sldMk cId="2867704386" sldId="357"/>
            <ac:picMk id="5" creationId="{0DF4EEED-2293-AB4E-88A5-AB0BD1A05828}"/>
          </ac:picMkLst>
        </pc:picChg>
      </pc:sldChg>
      <pc:sldChg chg="addSp modSp add">
        <pc:chgData name="Margherita Parigini" userId="c9f3e437-be99-4e49-b579-13472c8576ec" providerId="ADAL" clId="{57D4E348-F7EA-0D4A-A9C0-A8BD55FD93D0}" dt="2023-01-18T09:50:50.706" v="641"/>
        <pc:sldMkLst>
          <pc:docMk/>
          <pc:sldMk cId="256662270" sldId="358"/>
        </pc:sldMkLst>
        <pc:spChg chg="add mod">
          <ac:chgData name="Margherita Parigini" userId="c9f3e437-be99-4e49-b579-13472c8576ec" providerId="ADAL" clId="{57D4E348-F7EA-0D4A-A9C0-A8BD55FD93D0}" dt="2023-01-18T09:50:50.706" v="641"/>
          <ac:spMkLst>
            <pc:docMk/>
            <pc:sldMk cId="256662270" sldId="358"/>
            <ac:spMk id="62" creationId="{1AB14AEE-E3D9-5B4F-A366-130527684912}"/>
          </ac:spMkLst>
        </pc:spChg>
        <pc:spChg chg="add mod">
          <ac:chgData name="Margherita Parigini" userId="c9f3e437-be99-4e49-b579-13472c8576ec" providerId="ADAL" clId="{57D4E348-F7EA-0D4A-A9C0-A8BD55FD93D0}" dt="2023-01-18T09:50:50.706" v="641"/>
          <ac:spMkLst>
            <pc:docMk/>
            <pc:sldMk cId="256662270" sldId="358"/>
            <ac:spMk id="63" creationId="{D88AD01C-5FF4-494C-9023-1E58AE819B32}"/>
          </ac:spMkLst>
        </pc:spChg>
      </pc:sldChg>
      <pc:sldChg chg="addSp modSp add">
        <pc:chgData name="Margherita Parigini" userId="c9f3e437-be99-4e49-b579-13472c8576ec" providerId="ADAL" clId="{57D4E348-F7EA-0D4A-A9C0-A8BD55FD93D0}" dt="2023-01-18T09:50:53.292" v="642"/>
        <pc:sldMkLst>
          <pc:docMk/>
          <pc:sldMk cId="647426545" sldId="359"/>
        </pc:sldMkLst>
        <pc:spChg chg="add mod">
          <ac:chgData name="Margherita Parigini" userId="c9f3e437-be99-4e49-b579-13472c8576ec" providerId="ADAL" clId="{57D4E348-F7EA-0D4A-A9C0-A8BD55FD93D0}" dt="2023-01-18T09:50:53.292" v="642"/>
          <ac:spMkLst>
            <pc:docMk/>
            <pc:sldMk cId="647426545" sldId="359"/>
            <ac:spMk id="31" creationId="{ED378E3C-BDAE-074C-B9B2-5A633947516B}"/>
          </ac:spMkLst>
        </pc:spChg>
        <pc:spChg chg="add mod">
          <ac:chgData name="Margherita Parigini" userId="c9f3e437-be99-4e49-b579-13472c8576ec" providerId="ADAL" clId="{57D4E348-F7EA-0D4A-A9C0-A8BD55FD93D0}" dt="2023-01-18T09:50:53.292" v="642"/>
          <ac:spMkLst>
            <pc:docMk/>
            <pc:sldMk cId="647426545" sldId="359"/>
            <ac:spMk id="32" creationId="{945C3A0B-63A0-0A4B-8B88-2E2AFC9FC031}"/>
          </ac:spMkLst>
        </pc:spChg>
      </pc:sldChg>
      <pc:sldChg chg="addSp modSp add">
        <pc:chgData name="Margherita Parigini" userId="c9f3e437-be99-4e49-b579-13472c8576ec" providerId="ADAL" clId="{57D4E348-F7EA-0D4A-A9C0-A8BD55FD93D0}" dt="2023-01-18T09:50:56.692" v="643"/>
        <pc:sldMkLst>
          <pc:docMk/>
          <pc:sldMk cId="758642521" sldId="360"/>
        </pc:sldMkLst>
        <pc:spChg chg="add mod">
          <ac:chgData name="Margherita Parigini" userId="c9f3e437-be99-4e49-b579-13472c8576ec" providerId="ADAL" clId="{57D4E348-F7EA-0D4A-A9C0-A8BD55FD93D0}" dt="2023-01-18T09:50:56.692" v="643"/>
          <ac:spMkLst>
            <pc:docMk/>
            <pc:sldMk cId="758642521" sldId="360"/>
            <ac:spMk id="13" creationId="{186E8DBC-566E-1E4D-BC1C-EB625EC2DB40}"/>
          </ac:spMkLst>
        </pc:spChg>
        <pc:spChg chg="add mod">
          <ac:chgData name="Margherita Parigini" userId="c9f3e437-be99-4e49-b579-13472c8576ec" providerId="ADAL" clId="{57D4E348-F7EA-0D4A-A9C0-A8BD55FD93D0}" dt="2023-01-18T09:50:56.692" v="643"/>
          <ac:spMkLst>
            <pc:docMk/>
            <pc:sldMk cId="758642521" sldId="360"/>
            <ac:spMk id="16" creationId="{C4DDB1A2-AB55-AA42-9A27-3FD63ACCEE96}"/>
          </ac:spMkLst>
        </pc:spChg>
      </pc:sldChg>
      <pc:sldChg chg="add del">
        <pc:chgData name="Margherita Parigini" userId="c9f3e437-be99-4e49-b579-13472c8576ec" providerId="ADAL" clId="{57D4E348-F7EA-0D4A-A9C0-A8BD55FD93D0}" dt="2023-01-18T09:54:52.985" v="724" actId="2696"/>
        <pc:sldMkLst>
          <pc:docMk/>
          <pc:sldMk cId="3994981594" sldId="361"/>
        </pc:sldMkLst>
      </pc:sldChg>
      <pc:sldChg chg="addSp modSp add">
        <pc:chgData name="Margherita Parigini" userId="c9f3e437-be99-4e49-b579-13472c8576ec" providerId="ADAL" clId="{57D4E348-F7EA-0D4A-A9C0-A8BD55FD93D0}" dt="2023-01-18T09:50:48.678" v="640"/>
        <pc:sldMkLst>
          <pc:docMk/>
          <pc:sldMk cId="508248591" sldId="363"/>
        </pc:sldMkLst>
        <pc:spChg chg="add mod">
          <ac:chgData name="Margherita Parigini" userId="c9f3e437-be99-4e49-b579-13472c8576ec" providerId="ADAL" clId="{57D4E348-F7EA-0D4A-A9C0-A8BD55FD93D0}" dt="2023-01-18T09:50:48.678" v="640"/>
          <ac:spMkLst>
            <pc:docMk/>
            <pc:sldMk cId="508248591" sldId="363"/>
            <ac:spMk id="28" creationId="{4CA6B559-0737-DC40-A802-83DD852A2148}"/>
          </ac:spMkLst>
        </pc:spChg>
        <pc:spChg chg="add mod">
          <ac:chgData name="Margherita Parigini" userId="c9f3e437-be99-4e49-b579-13472c8576ec" providerId="ADAL" clId="{57D4E348-F7EA-0D4A-A9C0-A8BD55FD93D0}" dt="2023-01-18T09:50:48.678" v="640"/>
          <ac:spMkLst>
            <pc:docMk/>
            <pc:sldMk cId="508248591" sldId="363"/>
            <ac:spMk id="32" creationId="{8DC36580-8E33-3945-A3EE-BFCB7A029CCE}"/>
          </ac:spMkLst>
        </pc:spChg>
      </pc:sldChg>
      <pc:sldChg chg="add">
        <pc:chgData name="Margherita Parigini" userId="c9f3e437-be99-4e49-b579-13472c8576ec" providerId="ADAL" clId="{57D4E348-F7EA-0D4A-A9C0-A8BD55FD93D0}" dt="2023-01-18T09:20:25.835" v="458"/>
        <pc:sldMkLst>
          <pc:docMk/>
          <pc:sldMk cId="464667455" sldId="367"/>
        </pc:sldMkLst>
      </pc:sldChg>
      <pc:sldChg chg="modSp mod">
        <pc:chgData name="Margherita Parigini" userId="c9f3e437-be99-4e49-b579-13472c8576ec" providerId="ADAL" clId="{57D4E348-F7EA-0D4A-A9C0-A8BD55FD93D0}" dt="2023-01-18T09:57:52.350" v="733" actId="207"/>
        <pc:sldMkLst>
          <pc:docMk/>
          <pc:sldMk cId="3105212788" sldId="370"/>
        </pc:sldMkLst>
        <pc:spChg chg="mod">
          <ac:chgData name="Margherita Parigini" userId="c9f3e437-be99-4e49-b579-13472c8576ec" providerId="ADAL" clId="{57D4E348-F7EA-0D4A-A9C0-A8BD55FD93D0}" dt="2023-01-18T09:57:52.350" v="733" actId="207"/>
          <ac:spMkLst>
            <pc:docMk/>
            <pc:sldMk cId="3105212788" sldId="370"/>
            <ac:spMk id="2" creationId="{3DA8B2EA-C4D6-E340-B4A8-CAF212A8B983}"/>
          </ac:spMkLst>
        </pc:spChg>
        <pc:spChg chg="mod">
          <ac:chgData name="Margherita Parigini" userId="c9f3e437-be99-4e49-b579-13472c8576ec" providerId="ADAL" clId="{57D4E348-F7EA-0D4A-A9C0-A8BD55FD93D0}" dt="2023-01-18T09:10:22.668" v="59" actId="790"/>
          <ac:spMkLst>
            <pc:docMk/>
            <pc:sldMk cId="3105212788" sldId="370"/>
            <ac:spMk id="8" creationId="{1D1030CA-B911-347E-2012-FB02F9E6E681}"/>
          </ac:spMkLst>
        </pc:spChg>
      </pc:sldChg>
      <pc:sldChg chg="add del">
        <pc:chgData name="Margherita Parigini" userId="c9f3e437-be99-4e49-b579-13472c8576ec" providerId="ADAL" clId="{57D4E348-F7EA-0D4A-A9C0-A8BD55FD93D0}" dt="2023-01-18T09:54:38.919" v="720" actId="2696"/>
        <pc:sldMkLst>
          <pc:docMk/>
          <pc:sldMk cId="1022917386" sldId="371"/>
        </pc:sldMkLst>
      </pc:sldChg>
      <pc:sldChg chg="addSp delSp modSp mod">
        <pc:chgData name="Margherita Parigini" userId="c9f3e437-be99-4e49-b579-13472c8576ec" providerId="ADAL" clId="{57D4E348-F7EA-0D4A-A9C0-A8BD55FD93D0}" dt="2023-01-18T09:18:42.962" v="457"/>
        <pc:sldMkLst>
          <pc:docMk/>
          <pc:sldMk cId="3489212191" sldId="372"/>
        </pc:sldMkLst>
        <pc:spChg chg="del">
          <ac:chgData name="Margherita Parigini" userId="c9f3e437-be99-4e49-b579-13472c8576ec" providerId="ADAL" clId="{57D4E348-F7EA-0D4A-A9C0-A8BD55FD93D0}" dt="2023-01-18T09:11:32.976" v="128" actId="478"/>
          <ac:spMkLst>
            <pc:docMk/>
            <pc:sldMk cId="3489212191" sldId="372"/>
            <ac:spMk id="4" creationId="{1C286570-28F0-AC4A-CF10-9408E1119902}"/>
          </ac:spMkLst>
        </pc:spChg>
        <pc:spChg chg="mod">
          <ac:chgData name="Margherita Parigini" userId="c9f3e437-be99-4e49-b579-13472c8576ec" providerId="ADAL" clId="{57D4E348-F7EA-0D4A-A9C0-A8BD55FD93D0}" dt="2023-01-18T09:12:30.861" v="219" actId="313"/>
          <ac:spMkLst>
            <pc:docMk/>
            <pc:sldMk cId="3489212191" sldId="372"/>
            <ac:spMk id="5" creationId="{5A2C7BDE-E51A-0CC6-C843-050018D24D3C}"/>
          </ac:spMkLst>
        </pc:spChg>
        <pc:spChg chg="mod">
          <ac:chgData name="Margherita Parigini" userId="c9f3e437-be99-4e49-b579-13472c8576ec" providerId="ADAL" clId="{57D4E348-F7EA-0D4A-A9C0-A8BD55FD93D0}" dt="2023-01-18T09:18:42.962" v="457"/>
          <ac:spMkLst>
            <pc:docMk/>
            <pc:sldMk cId="3489212191" sldId="372"/>
            <ac:spMk id="6" creationId="{2D56C42A-0675-5D52-62A0-CF531F680CD6}"/>
          </ac:spMkLst>
        </pc:spChg>
        <pc:spChg chg="mod">
          <ac:chgData name="Margherita Parigini" userId="c9f3e437-be99-4e49-b579-13472c8576ec" providerId="ADAL" clId="{57D4E348-F7EA-0D4A-A9C0-A8BD55FD93D0}" dt="2023-01-18T09:14:38.711" v="362"/>
          <ac:spMkLst>
            <pc:docMk/>
            <pc:sldMk cId="3489212191" sldId="372"/>
            <ac:spMk id="7" creationId="{99CA3A72-6EC5-D24F-B59E-716219D725B8}"/>
          </ac:spMkLst>
        </pc:spChg>
        <pc:spChg chg="mod">
          <ac:chgData name="Margherita Parigini" userId="c9f3e437-be99-4e49-b579-13472c8576ec" providerId="ADAL" clId="{57D4E348-F7EA-0D4A-A9C0-A8BD55FD93D0}" dt="2023-01-18T09:12:23.434" v="215" actId="790"/>
          <ac:spMkLst>
            <pc:docMk/>
            <pc:sldMk cId="3489212191" sldId="372"/>
            <ac:spMk id="8" creationId="{D73BE63A-7ED6-1A56-9C2B-A5891B1E3C91}"/>
          </ac:spMkLst>
        </pc:spChg>
        <pc:spChg chg="add mod">
          <ac:chgData name="Margherita Parigini" userId="c9f3e437-be99-4e49-b579-13472c8576ec" providerId="ADAL" clId="{57D4E348-F7EA-0D4A-A9C0-A8BD55FD93D0}" dt="2023-01-18T09:12:23.434" v="215" actId="790"/>
          <ac:spMkLst>
            <pc:docMk/>
            <pc:sldMk cId="3489212191" sldId="372"/>
            <ac:spMk id="9" creationId="{2638491E-E3B6-1244-B5F9-955FAC6DE1C8}"/>
          </ac:spMkLst>
        </pc:spChg>
        <pc:spChg chg="mod">
          <ac:chgData name="Margherita Parigini" userId="c9f3e437-be99-4e49-b579-13472c8576ec" providerId="ADAL" clId="{57D4E348-F7EA-0D4A-A9C0-A8BD55FD93D0}" dt="2023-01-18T09:12:23.434" v="215" actId="790"/>
          <ac:spMkLst>
            <pc:docMk/>
            <pc:sldMk cId="3489212191" sldId="372"/>
            <ac:spMk id="10" creationId="{6469F4EB-2455-19AC-C25E-1717534F2BB9}"/>
          </ac:spMkLst>
        </pc:spChg>
      </pc:sldChg>
      <pc:sldChg chg="addSp delSp modSp mod">
        <pc:chgData name="Margherita Parigini" userId="c9f3e437-be99-4e49-b579-13472c8576ec" providerId="ADAL" clId="{57D4E348-F7EA-0D4A-A9C0-A8BD55FD93D0}" dt="2023-01-19T11:45:07.515" v="777" actId="478"/>
        <pc:sldMkLst>
          <pc:docMk/>
          <pc:sldMk cId="3564101116" sldId="374"/>
        </pc:sldMkLst>
        <pc:spChg chg="del">
          <ac:chgData name="Margherita Parigini" userId="c9f3e437-be99-4e49-b579-13472c8576ec" providerId="ADAL" clId="{57D4E348-F7EA-0D4A-A9C0-A8BD55FD93D0}" dt="2023-01-18T09:11:26.467" v="126" actId="478"/>
          <ac:spMkLst>
            <pc:docMk/>
            <pc:sldMk cId="3564101116" sldId="374"/>
            <ac:spMk id="3" creationId="{732A5974-D439-A51D-069E-F3517876AA0C}"/>
          </ac:spMkLst>
        </pc:spChg>
        <pc:spChg chg="add mod">
          <ac:chgData name="Margherita Parigini" userId="c9f3e437-be99-4e49-b579-13472c8576ec" providerId="ADAL" clId="{57D4E348-F7EA-0D4A-A9C0-A8BD55FD93D0}" dt="2023-01-18T09:11:26.891" v="127"/>
          <ac:spMkLst>
            <pc:docMk/>
            <pc:sldMk cId="3564101116" sldId="374"/>
            <ac:spMk id="11" creationId="{53F05339-9C6F-0540-8E09-083BBA94CDDA}"/>
          </ac:spMkLst>
        </pc:spChg>
        <pc:spChg chg="mod">
          <ac:chgData name="Margherita Parigini" userId="c9f3e437-be99-4e49-b579-13472c8576ec" providerId="ADAL" clId="{57D4E348-F7EA-0D4A-A9C0-A8BD55FD93D0}" dt="2023-01-18T09:51:57.849" v="659" actId="20577"/>
          <ac:spMkLst>
            <pc:docMk/>
            <pc:sldMk cId="3564101116" sldId="374"/>
            <ac:spMk id="13" creationId="{14AAEADC-A9BC-FF6E-5D53-2F4F63693015}"/>
          </ac:spMkLst>
        </pc:spChg>
        <pc:spChg chg="del mod">
          <ac:chgData name="Margherita Parigini" userId="c9f3e437-be99-4e49-b579-13472c8576ec" providerId="ADAL" clId="{57D4E348-F7EA-0D4A-A9C0-A8BD55FD93D0}" dt="2023-01-19T11:45:07.515" v="777" actId="478"/>
          <ac:spMkLst>
            <pc:docMk/>
            <pc:sldMk cId="3564101116" sldId="374"/>
            <ac:spMk id="15" creationId="{A58ED472-AA5B-7522-D420-82A84724ADF6}"/>
          </ac:spMkLst>
        </pc:spChg>
      </pc:sldChg>
      <pc:sldChg chg="addSp delSp modSp mod">
        <pc:chgData name="Margherita Parigini" userId="c9f3e437-be99-4e49-b579-13472c8576ec" providerId="ADAL" clId="{57D4E348-F7EA-0D4A-A9C0-A8BD55FD93D0}" dt="2023-01-18T09:24:21.177" v="485" actId="1037"/>
        <pc:sldMkLst>
          <pc:docMk/>
          <pc:sldMk cId="2775914270" sldId="379"/>
        </pc:sldMkLst>
        <pc:spChg chg="mod">
          <ac:chgData name="Margherita Parigini" userId="c9f3e437-be99-4e49-b579-13472c8576ec" providerId="ADAL" clId="{57D4E348-F7EA-0D4A-A9C0-A8BD55FD93D0}" dt="2023-01-18T09:17:30.901" v="447" actId="20577"/>
          <ac:spMkLst>
            <pc:docMk/>
            <pc:sldMk cId="2775914270" sldId="379"/>
            <ac:spMk id="20" creationId="{3BEA0EED-1409-C559-529E-1870AA879C25}"/>
          </ac:spMkLst>
        </pc:spChg>
        <pc:spChg chg="del">
          <ac:chgData name="Margherita Parigini" userId="c9f3e437-be99-4e49-b579-13472c8576ec" providerId="ADAL" clId="{57D4E348-F7EA-0D4A-A9C0-A8BD55FD93D0}" dt="2023-01-18T09:15:14.652" v="378" actId="478"/>
          <ac:spMkLst>
            <pc:docMk/>
            <pc:sldMk cId="2775914270" sldId="379"/>
            <ac:spMk id="23" creationId="{B8DA564D-724F-2A48-9AD2-7E5045184D77}"/>
          </ac:spMkLst>
        </pc:spChg>
        <pc:spChg chg="mod">
          <ac:chgData name="Margherita Parigini" userId="c9f3e437-be99-4e49-b579-13472c8576ec" providerId="ADAL" clId="{57D4E348-F7EA-0D4A-A9C0-A8BD55FD93D0}" dt="2023-01-18T09:24:07.836" v="479" actId="14100"/>
          <ac:spMkLst>
            <pc:docMk/>
            <pc:sldMk cId="2775914270" sldId="379"/>
            <ac:spMk id="24" creationId="{8587DCFF-E3A6-CD41-8175-EB9AF9EF8F64}"/>
          </ac:spMkLst>
        </pc:spChg>
        <pc:spChg chg="add mod">
          <ac:chgData name="Margherita Parigini" userId="c9f3e437-be99-4e49-b579-13472c8576ec" providerId="ADAL" clId="{57D4E348-F7EA-0D4A-A9C0-A8BD55FD93D0}" dt="2023-01-18T09:15:14.947" v="379"/>
          <ac:spMkLst>
            <pc:docMk/>
            <pc:sldMk cId="2775914270" sldId="379"/>
            <ac:spMk id="25" creationId="{DB6CE498-1CE1-F745-B345-71687CF8FE05}"/>
          </ac:spMkLst>
        </pc:spChg>
        <pc:cxnChg chg="mod">
          <ac:chgData name="Margherita Parigini" userId="c9f3e437-be99-4e49-b579-13472c8576ec" providerId="ADAL" clId="{57D4E348-F7EA-0D4A-A9C0-A8BD55FD93D0}" dt="2023-01-18T09:24:21.177" v="485" actId="1037"/>
          <ac:cxnSpMkLst>
            <pc:docMk/>
            <pc:sldMk cId="2775914270" sldId="379"/>
            <ac:cxnSpMk id="27" creationId="{46105A6D-71CE-E048-99A0-DFC4A045DED0}"/>
          </ac:cxnSpMkLst>
        </pc:cxnChg>
      </pc:sldChg>
      <pc:sldChg chg="del">
        <pc:chgData name="Margherita Parigini" userId="c9f3e437-be99-4e49-b579-13472c8576ec" providerId="ADAL" clId="{57D4E348-F7EA-0D4A-A9C0-A8BD55FD93D0}" dt="2023-01-18T09:55:59.613" v="731" actId="2696"/>
        <pc:sldMkLst>
          <pc:docMk/>
          <pc:sldMk cId="382155937" sldId="383"/>
        </pc:sldMkLst>
      </pc:sldChg>
      <pc:sldChg chg="del">
        <pc:chgData name="Margherita Parigini" userId="c9f3e437-be99-4e49-b579-13472c8576ec" providerId="ADAL" clId="{57D4E348-F7EA-0D4A-A9C0-A8BD55FD93D0}" dt="2023-01-18T09:53:15.820" v="672" actId="2696"/>
        <pc:sldMkLst>
          <pc:docMk/>
          <pc:sldMk cId="3285407534" sldId="386"/>
        </pc:sldMkLst>
      </pc:sldChg>
      <pc:sldChg chg="del">
        <pc:chgData name="Margherita Parigini" userId="c9f3e437-be99-4e49-b579-13472c8576ec" providerId="ADAL" clId="{57D4E348-F7EA-0D4A-A9C0-A8BD55FD93D0}" dt="2023-01-18T09:55:53.954" v="730" actId="2696"/>
        <pc:sldMkLst>
          <pc:docMk/>
          <pc:sldMk cId="3424960919" sldId="388"/>
        </pc:sldMkLst>
      </pc:sldChg>
      <pc:sldChg chg="del">
        <pc:chgData name="Margherita Parigini" userId="c9f3e437-be99-4e49-b579-13472c8576ec" providerId="ADAL" clId="{57D4E348-F7EA-0D4A-A9C0-A8BD55FD93D0}" dt="2023-01-18T09:55:53.954" v="730" actId="2696"/>
        <pc:sldMkLst>
          <pc:docMk/>
          <pc:sldMk cId="2364896848" sldId="389"/>
        </pc:sldMkLst>
      </pc:sldChg>
      <pc:sldChg chg="del">
        <pc:chgData name="Margherita Parigini" userId="c9f3e437-be99-4e49-b579-13472c8576ec" providerId="ADAL" clId="{57D4E348-F7EA-0D4A-A9C0-A8BD55FD93D0}" dt="2023-01-18T09:55:53.954" v="730" actId="2696"/>
        <pc:sldMkLst>
          <pc:docMk/>
          <pc:sldMk cId="2523229927" sldId="390"/>
        </pc:sldMkLst>
      </pc:sldChg>
      <pc:sldChg chg="del">
        <pc:chgData name="Margherita Parigini" userId="c9f3e437-be99-4e49-b579-13472c8576ec" providerId="ADAL" clId="{57D4E348-F7EA-0D4A-A9C0-A8BD55FD93D0}" dt="2023-01-18T09:55:53.954" v="730" actId="2696"/>
        <pc:sldMkLst>
          <pc:docMk/>
          <pc:sldMk cId="3760086501" sldId="392"/>
        </pc:sldMkLst>
      </pc:sldChg>
      <pc:sldChg chg="del">
        <pc:chgData name="Margherita Parigini" userId="c9f3e437-be99-4e49-b579-13472c8576ec" providerId="ADAL" clId="{57D4E348-F7EA-0D4A-A9C0-A8BD55FD93D0}" dt="2023-01-18T09:55:53.954" v="730" actId="2696"/>
        <pc:sldMkLst>
          <pc:docMk/>
          <pc:sldMk cId="3843749204" sldId="396"/>
        </pc:sldMkLst>
      </pc:sldChg>
      <pc:sldChg chg="addSp delSp modSp mod ord modNotesTx">
        <pc:chgData name="Margherita Parigini" userId="c9f3e437-be99-4e49-b579-13472c8576ec" providerId="ADAL" clId="{57D4E348-F7EA-0D4A-A9C0-A8BD55FD93D0}" dt="2023-01-18T09:24:40.511" v="504" actId="20577"/>
        <pc:sldMkLst>
          <pc:docMk/>
          <pc:sldMk cId="1088741922" sldId="398"/>
        </pc:sldMkLst>
        <pc:spChg chg="del">
          <ac:chgData name="Margherita Parigini" userId="c9f3e437-be99-4e49-b579-13472c8576ec" providerId="ADAL" clId="{57D4E348-F7EA-0D4A-A9C0-A8BD55FD93D0}" dt="2023-01-18T09:17:39.698" v="448" actId="478"/>
          <ac:spMkLst>
            <pc:docMk/>
            <pc:sldMk cId="1088741922" sldId="398"/>
            <ac:spMk id="20" creationId="{3BEA0EED-1409-C559-529E-1870AA879C25}"/>
          </ac:spMkLst>
        </pc:spChg>
        <pc:spChg chg="add mod">
          <ac:chgData name="Margherita Parigini" userId="c9f3e437-be99-4e49-b579-13472c8576ec" providerId="ADAL" clId="{57D4E348-F7EA-0D4A-A9C0-A8BD55FD93D0}" dt="2023-01-18T09:17:40.121" v="449"/>
          <ac:spMkLst>
            <pc:docMk/>
            <pc:sldMk cId="1088741922" sldId="398"/>
            <ac:spMk id="29" creationId="{68F73436-F630-3842-ACC0-7A300F18D8BA}"/>
          </ac:spMkLst>
        </pc:spChg>
        <pc:spChg chg="del topLvl">
          <ac:chgData name="Margherita Parigini" userId="c9f3e437-be99-4e49-b579-13472c8576ec" providerId="ADAL" clId="{57D4E348-F7EA-0D4A-A9C0-A8BD55FD93D0}" dt="2023-01-18T09:23:53.728" v="465" actId="478"/>
          <ac:spMkLst>
            <pc:docMk/>
            <pc:sldMk cId="1088741922" sldId="398"/>
            <ac:spMk id="31" creationId="{1671FA1F-F2FB-9142-851E-B3827D009B32}"/>
          </ac:spMkLst>
        </pc:spChg>
        <pc:spChg chg="add del mod">
          <ac:chgData name="Margherita Parigini" userId="c9f3e437-be99-4e49-b579-13472c8576ec" providerId="ADAL" clId="{57D4E348-F7EA-0D4A-A9C0-A8BD55FD93D0}" dt="2023-01-18T09:24:30.750" v="487"/>
          <ac:spMkLst>
            <pc:docMk/>
            <pc:sldMk cId="1088741922" sldId="398"/>
            <ac:spMk id="33" creationId="{AA832EBD-1C6A-7C44-8F0E-7B9184AE6D7E}"/>
          </ac:spMkLst>
        </pc:spChg>
        <pc:spChg chg="add del topLvl">
          <ac:chgData name="Margherita Parigini" userId="c9f3e437-be99-4e49-b579-13472c8576ec" providerId="ADAL" clId="{57D4E348-F7EA-0D4A-A9C0-A8BD55FD93D0}" dt="2023-01-18T09:23:52.588" v="464" actId="478"/>
          <ac:spMkLst>
            <pc:docMk/>
            <pc:sldMk cId="1088741922" sldId="398"/>
            <ac:spMk id="35" creationId="{40643B0A-670E-6748-AF02-8F373C3EC28D}"/>
          </ac:spMkLst>
        </pc:spChg>
        <pc:spChg chg="mod">
          <ac:chgData name="Margherita Parigini" userId="c9f3e437-be99-4e49-b579-13472c8576ec" providerId="ADAL" clId="{57D4E348-F7EA-0D4A-A9C0-A8BD55FD93D0}" dt="2023-01-18T09:24:40.511" v="504" actId="20577"/>
          <ac:spMkLst>
            <pc:docMk/>
            <pc:sldMk cId="1088741922" sldId="398"/>
            <ac:spMk id="47" creationId="{70A6DCFB-EC72-F043-8442-838E3C17A35B}"/>
          </ac:spMkLst>
        </pc:spChg>
        <pc:grpChg chg="topLvl">
          <ac:chgData name="Margherita Parigini" userId="c9f3e437-be99-4e49-b579-13472c8576ec" providerId="ADAL" clId="{57D4E348-F7EA-0D4A-A9C0-A8BD55FD93D0}" dt="2023-01-18T09:23:53.728" v="465" actId="478"/>
          <ac:grpSpMkLst>
            <pc:docMk/>
            <pc:sldMk cId="1088741922" sldId="398"/>
            <ac:grpSpMk id="30" creationId="{1E23EF7E-92BF-8344-9665-D62EC8EBAEB6}"/>
          </ac:grpSpMkLst>
        </pc:grpChg>
        <pc:grpChg chg="del topLvl">
          <ac:chgData name="Margherita Parigini" userId="c9f3e437-be99-4e49-b579-13472c8576ec" providerId="ADAL" clId="{57D4E348-F7EA-0D4A-A9C0-A8BD55FD93D0}" dt="2023-01-18T09:23:53.728" v="465" actId="478"/>
          <ac:grpSpMkLst>
            <pc:docMk/>
            <pc:sldMk cId="1088741922" sldId="398"/>
            <ac:grpSpMk id="32" creationId="{DCEA4600-B2FA-C647-B208-BDDA9EF3A636}"/>
          </ac:grpSpMkLst>
        </pc:grpChg>
        <pc:grpChg chg="add del">
          <ac:chgData name="Margherita Parigini" userId="c9f3e437-be99-4e49-b579-13472c8576ec" providerId="ADAL" clId="{57D4E348-F7EA-0D4A-A9C0-A8BD55FD93D0}" dt="2023-01-18T09:23:52.588" v="464" actId="478"/>
          <ac:grpSpMkLst>
            <pc:docMk/>
            <pc:sldMk cId="1088741922" sldId="398"/>
            <ac:grpSpMk id="36" creationId="{005CCFFE-83E2-6949-92E8-F49B472340B5}"/>
          </ac:grpSpMkLst>
        </pc:grpChg>
      </pc:sldChg>
      <pc:sldChg chg="addSp delSp modSp mod ord">
        <pc:chgData name="Margherita Parigini" userId="c9f3e437-be99-4e49-b579-13472c8576ec" providerId="ADAL" clId="{57D4E348-F7EA-0D4A-A9C0-A8BD55FD93D0}" dt="2023-01-18T09:52:47.292" v="671" actId="478"/>
        <pc:sldMkLst>
          <pc:docMk/>
          <pc:sldMk cId="4073972374" sldId="400"/>
        </pc:sldMkLst>
        <pc:spChg chg="del">
          <ac:chgData name="Margherita Parigini" userId="c9f3e437-be99-4e49-b579-13472c8576ec" providerId="ADAL" clId="{57D4E348-F7EA-0D4A-A9C0-A8BD55FD93D0}" dt="2023-01-18T09:51:38.737" v="651" actId="478"/>
          <ac:spMkLst>
            <pc:docMk/>
            <pc:sldMk cId="4073972374" sldId="400"/>
            <ac:spMk id="20" creationId="{3BEA0EED-1409-C559-529E-1870AA879C25}"/>
          </ac:spMkLst>
        </pc:spChg>
        <pc:spChg chg="del topLvl">
          <ac:chgData name="Margherita Parigini" userId="c9f3e437-be99-4e49-b579-13472c8576ec" providerId="ADAL" clId="{57D4E348-F7EA-0D4A-A9C0-A8BD55FD93D0}" dt="2023-01-18T09:52:47.292" v="671" actId="478"/>
          <ac:spMkLst>
            <pc:docMk/>
            <pc:sldMk cId="4073972374" sldId="400"/>
            <ac:spMk id="42" creationId="{86919329-ED26-BC4A-BFD4-641C0773B0B0}"/>
          </ac:spMkLst>
        </pc:spChg>
        <pc:spChg chg="add mod">
          <ac:chgData name="Margherita Parigini" userId="c9f3e437-be99-4e49-b579-13472c8576ec" providerId="ADAL" clId="{57D4E348-F7EA-0D4A-A9C0-A8BD55FD93D0}" dt="2023-01-18T09:24:48.841" v="508"/>
          <ac:spMkLst>
            <pc:docMk/>
            <pc:sldMk cId="4073972374" sldId="400"/>
            <ac:spMk id="54" creationId="{137A7B21-AB94-464C-ADEF-DE222F5284D9}"/>
          </ac:spMkLst>
        </pc:spChg>
        <pc:spChg chg="add mod">
          <ac:chgData name="Margherita Parigini" userId="c9f3e437-be99-4e49-b579-13472c8576ec" providerId="ADAL" clId="{57D4E348-F7EA-0D4A-A9C0-A8BD55FD93D0}" dt="2023-01-18T09:51:39.287" v="652"/>
          <ac:spMkLst>
            <pc:docMk/>
            <pc:sldMk cId="4073972374" sldId="400"/>
            <ac:spMk id="55" creationId="{14B4E601-3BFC-174C-82DE-F8E9D9805966}"/>
          </ac:spMkLst>
        </pc:spChg>
        <pc:spChg chg="del">
          <ac:chgData name="Margherita Parigini" userId="c9f3e437-be99-4e49-b579-13472c8576ec" providerId="ADAL" clId="{57D4E348-F7EA-0D4A-A9C0-A8BD55FD93D0}" dt="2023-01-18T09:24:48.571" v="507" actId="478"/>
          <ac:spMkLst>
            <pc:docMk/>
            <pc:sldMk cId="4073972374" sldId="400"/>
            <ac:spMk id="57" creationId="{43191673-16E4-F94A-BDF6-04C44A67A472}"/>
          </ac:spMkLst>
        </pc:spChg>
        <pc:spChg chg="mod">
          <ac:chgData name="Margherita Parigini" userId="c9f3e437-be99-4e49-b579-13472c8576ec" providerId="ADAL" clId="{57D4E348-F7EA-0D4A-A9C0-A8BD55FD93D0}" dt="2023-01-18T09:51:51.919" v="657" actId="20577"/>
          <ac:spMkLst>
            <pc:docMk/>
            <pc:sldMk cId="4073972374" sldId="400"/>
            <ac:spMk id="88" creationId="{2B7B6F85-0418-6F28-5F94-7AF663876E62}"/>
          </ac:spMkLst>
        </pc:spChg>
        <pc:grpChg chg="topLvl">
          <ac:chgData name="Margherita Parigini" userId="c9f3e437-be99-4e49-b579-13472c8576ec" providerId="ADAL" clId="{57D4E348-F7EA-0D4A-A9C0-A8BD55FD93D0}" dt="2023-01-18T09:52:47.292" v="671" actId="478"/>
          <ac:grpSpMkLst>
            <pc:docMk/>
            <pc:sldMk cId="4073972374" sldId="400"/>
            <ac:grpSpMk id="29" creationId="{F9113A05-E720-E943-932F-568E4A771567}"/>
          </ac:grpSpMkLst>
        </pc:grpChg>
        <pc:grpChg chg="del">
          <ac:chgData name="Margherita Parigini" userId="c9f3e437-be99-4e49-b579-13472c8576ec" providerId="ADAL" clId="{57D4E348-F7EA-0D4A-A9C0-A8BD55FD93D0}" dt="2023-01-18T09:52:47.292" v="671" actId="478"/>
          <ac:grpSpMkLst>
            <pc:docMk/>
            <pc:sldMk cId="4073972374" sldId="400"/>
            <ac:grpSpMk id="31" creationId="{6272B070-627B-2945-B253-F78A2EC2E268}"/>
          </ac:grpSpMkLst>
        </pc:grpChg>
      </pc:sldChg>
      <pc:sldChg chg="del">
        <pc:chgData name="Margherita Parigini" userId="c9f3e437-be99-4e49-b579-13472c8576ec" providerId="ADAL" clId="{57D4E348-F7EA-0D4A-A9C0-A8BD55FD93D0}" dt="2023-01-18T09:55:53.954" v="730" actId="2696"/>
        <pc:sldMkLst>
          <pc:docMk/>
          <pc:sldMk cId="59889352" sldId="402"/>
        </pc:sldMkLst>
      </pc:sldChg>
      <pc:sldChg chg="del">
        <pc:chgData name="Margherita Parigini" userId="c9f3e437-be99-4e49-b579-13472c8576ec" providerId="ADAL" clId="{57D4E348-F7EA-0D4A-A9C0-A8BD55FD93D0}" dt="2023-01-18T09:55:53.954" v="730" actId="2696"/>
        <pc:sldMkLst>
          <pc:docMk/>
          <pc:sldMk cId="2071269870" sldId="404"/>
        </pc:sldMkLst>
      </pc:sldChg>
      <pc:sldChg chg="modSp mod">
        <pc:chgData name="Margherita Parigini" userId="c9f3e437-be99-4e49-b579-13472c8576ec" providerId="ADAL" clId="{57D4E348-F7EA-0D4A-A9C0-A8BD55FD93D0}" dt="2023-01-18T09:10:49.556" v="82" actId="1076"/>
        <pc:sldMkLst>
          <pc:docMk/>
          <pc:sldMk cId="3891681552" sldId="407"/>
        </pc:sldMkLst>
        <pc:spChg chg="mod">
          <ac:chgData name="Margherita Parigini" userId="c9f3e437-be99-4e49-b579-13472c8576ec" providerId="ADAL" clId="{57D4E348-F7EA-0D4A-A9C0-A8BD55FD93D0}" dt="2023-01-18T09:10:11.051" v="56" actId="20577"/>
          <ac:spMkLst>
            <pc:docMk/>
            <pc:sldMk cId="3891681552" sldId="407"/>
            <ac:spMk id="3" creationId="{732A5974-D439-A51D-069E-F3517876AA0C}"/>
          </ac:spMkLst>
        </pc:spChg>
        <pc:spChg chg="mod">
          <ac:chgData name="Margherita Parigini" userId="c9f3e437-be99-4e49-b579-13472c8576ec" providerId="ADAL" clId="{57D4E348-F7EA-0D4A-A9C0-A8BD55FD93D0}" dt="2023-01-18T09:09:59.832" v="33" actId="790"/>
          <ac:spMkLst>
            <pc:docMk/>
            <pc:sldMk cId="3891681552" sldId="407"/>
            <ac:spMk id="7" creationId="{6E547E9A-0AB3-0269-1998-C0CDA403CA25}"/>
          </ac:spMkLst>
        </pc:spChg>
        <pc:spChg chg="mod">
          <ac:chgData name="Margherita Parigini" userId="c9f3e437-be99-4e49-b579-13472c8576ec" providerId="ADAL" clId="{57D4E348-F7EA-0D4A-A9C0-A8BD55FD93D0}" dt="2023-01-18T09:09:59.832" v="33" actId="790"/>
          <ac:spMkLst>
            <pc:docMk/>
            <pc:sldMk cId="3891681552" sldId="407"/>
            <ac:spMk id="27" creationId="{301B8FF0-3AB2-F6EF-3C04-0367F9250289}"/>
          </ac:spMkLst>
        </pc:spChg>
        <pc:spChg chg="mod">
          <ac:chgData name="Margherita Parigini" userId="c9f3e437-be99-4e49-b579-13472c8576ec" providerId="ADAL" clId="{57D4E348-F7EA-0D4A-A9C0-A8BD55FD93D0}" dt="2023-01-18T09:09:59.832" v="33" actId="790"/>
          <ac:spMkLst>
            <pc:docMk/>
            <pc:sldMk cId="3891681552" sldId="407"/>
            <ac:spMk id="28" creationId="{0FA1AD62-0E0D-CC04-F09E-DCA9389BFD81}"/>
          </ac:spMkLst>
        </pc:spChg>
        <pc:spChg chg="mod">
          <ac:chgData name="Margherita Parigini" userId="c9f3e437-be99-4e49-b579-13472c8576ec" providerId="ADAL" clId="{57D4E348-F7EA-0D4A-A9C0-A8BD55FD93D0}" dt="2023-01-18T09:09:59.832" v="33" actId="790"/>
          <ac:spMkLst>
            <pc:docMk/>
            <pc:sldMk cId="3891681552" sldId="407"/>
            <ac:spMk id="32" creationId="{D36F7218-24C8-6A24-45F3-031BA4097D07}"/>
          </ac:spMkLst>
        </pc:spChg>
        <pc:spChg chg="mod">
          <ac:chgData name="Margherita Parigini" userId="c9f3e437-be99-4e49-b579-13472c8576ec" providerId="ADAL" clId="{57D4E348-F7EA-0D4A-A9C0-A8BD55FD93D0}" dt="2023-01-18T09:09:59.832" v="33" actId="790"/>
          <ac:spMkLst>
            <pc:docMk/>
            <pc:sldMk cId="3891681552" sldId="407"/>
            <ac:spMk id="36" creationId="{2670ED85-0992-9E35-A953-A59AC302153C}"/>
          </ac:spMkLst>
        </pc:spChg>
        <pc:spChg chg="mod">
          <ac:chgData name="Margherita Parigini" userId="c9f3e437-be99-4e49-b579-13472c8576ec" providerId="ADAL" clId="{57D4E348-F7EA-0D4A-A9C0-A8BD55FD93D0}" dt="2023-01-18T09:09:59.832" v="33" actId="790"/>
          <ac:spMkLst>
            <pc:docMk/>
            <pc:sldMk cId="3891681552" sldId="407"/>
            <ac:spMk id="37" creationId="{F8BC123F-93D4-90FA-2EA1-91744C071CDC}"/>
          </ac:spMkLst>
        </pc:spChg>
        <pc:spChg chg="mod">
          <ac:chgData name="Margherita Parigini" userId="c9f3e437-be99-4e49-b579-13472c8576ec" providerId="ADAL" clId="{57D4E348-F7EA-0D4A-A9C0-A8BD55FD93D0}" dt="2023-01-18T09:09:59.832" v="33" actId="790"/>
          <ac:spMkLst>
            <pc:docMk/>
            <pc:sldMk cId="3891681552" sldId="407"/>
            <ac:spMk id="38" creationId="{2148E816-7EE1-D9DD-79C0-0D7A7E45DB12}"/>
          </ac:spMkLst>
        </pc:spChg>
        <pc:spChg chg="mod">
          <ac:chgData name="Margherita Parigini" userId="c9f3e437-be99-4e49-b579-13472c8576ec" providerId="ADAL" clId="{57D4E348-F7EA-0D4A-A9C0-A8BD55FD93D0}" dt="2023-01-18T09:09:59.832" v="33" actId="790"/>
          <ac:spMkLst>
            <pc:docMk/>
            <pc:sldMk cId="3891681552" sldId="407"/>
            <ac:spMk id="40" creationId="{0C203899-9585-66A2-3045-24F031760E6E}"/>
          </ac:spMkLst>
        </pc:spChg>
        <pc:spChg chg="mod">
          <ac:chgData name="Margherita Parigini" userId="c9f3e437-be99-4e49-b579-13472c8576ec" providerId="ADAL" clId="{57D4E348-F7EA-0D4A-A9C0-A8BD55FD93D0}" dt="2023-01-18T09:09:59.832" v="33" actId="790"/>
          <ac:spMkLst>
            <pc:docMk/>
            <pc:sldMk cId="3891681552" sldId="407"/>
            <ac:spMk id="41" creationId="{F6BB22CE-FC32-800A-3C5E-F67F440896BC}"/>
          </ac:spMkLst>
        </pc:spChg>
        <pc:spChg chg="mod">
          <ac:chgData name="Margherita Parigini" userId="c9f3e437-be99-4e49-b579-13472c8576ec" providerId="ADAL" clId="{57D4E348-F7EA-0D4A-A9C0-A8BD55FD93D0}" dt="2023-01-18T09:09:59.832" v="33" actId="790"/>
          <ac:spMkLst>
            <pc:docMk/>
            <pc:sldMk cId="3891681552" sldId="407"/>
            <ac:spMk id="42" creationId="{3ED5193D-1BC3-3EE0-6E79-616F18662934}"/>
          </ac:spMkLst>
        </pc:spChg>
        <pc:spChg chg="mod">
          <ac:chgData name="Margherita Parigini" userId="c9f3e437-be99-4e49-b579-13472c8576ec" providerId="ADAL" clId="{57D4E348-F7EA-0D4A-A9C0-A8BD55FD93D0}" dt="2023-01-18T09:10:04.339" v="41" actId="20577"/>
          <ac:spMkLst>
            <pc:docMk/>
            <pc:sldMk cId="3891681552" sldId="407"/>
            <ac:spMk id="43" creationId="{042A2281-5A22-1B4C-F3B3-8FECBADAE88C}"/>
          </ac:spMkLst>
        </pc:spChg>
        <pc:spChg chg="mod">
          <ac:chgData name="Margherita Parigini" userId="c9f3e437-be99-4e49-b579-13472c8576ec" providerId="ADAL" clId="{57D4E348-F7EA-0D4A-A9C0-A8BD55FD93D0}" dt="2023-01-18T09:10:49.556" v="82" actId="1076"/>
          <ac:spMkLst>
            <pc:docMk/>
            <pc:sldMk cId="3891681552" sldId="407"/>
            <ac:spMk id="44" creationId="{689BDFAA-52B7-1345-307E-5C6AAF89EE60}"/>
          </ac:spMkLst>
        </pc:spChg>
      </pc:sldChg>
      <pc:sldChg chg="addSp delSp modSp del mod">
        <pc:chgData name="Margherita Parigini" userId="c9f3e437-be99-4e49-b579-13472c8576ec" providerId="ADAL" clId="{57D4E348-F7EA-0D4A-A9C0-A8BD55FD93D0}" dt="2023-01-18T09:14:55.937" v="367" actId="2696"/>
        <pc:sldMkLst>
          <pc:docMk/>
          <pc:sldMk cId="1981832184" sldId="408"/>
        </pc:sldMkLst>
        <pc:spChg chg="del">
          <ac:chgData name="Margherita Parigini" userId="c9f3e437-be99-4e49-b579-13472c8576ec" providerId="ADAL" clId="{57D4E348-F7EA-0D4A-A9C0-A8BD55FD93D0}" dt="2023-01-18T09:14:49.340" v="365" actId="478"/>
          <ac:spMkLst>
            <pc:docMk/>
            <pc:sldMk cId="1981832184" sldId="408"/>
            <ac:spMk id="7" creationId="{99CA3A72-6EC5-D24F-B59E-716219D725B8}"/>
          </ac:spMkLst>
        </pc:spChg>
        <pc:spChg chg="add mod">
          <ac:chgData name="Margherita Parigini" userId="c9f3e437-be99-4e49-b579-13472c8576ec" providerId="ADAL" clId="{57D4E348-F7EA-0D4A-A9C0-A8BD55FD93D0}" dt="2023-01-18T09:14:49.620" v="366"/>
          <ac:spMkLst>
            <pc:docMk/>
            <pc:sldMk cId="1981832184" sldId="408"/>
            <ac:spMk id="9" creationId="{C8412690-605C-DD4E-85AC-B2124A3D1E51}"/>
          </ac:spMkLst>
        </pc:spChg>
      </pc:sldChg>
      <pc:sldChg chg="addSp delSp modSp mod ord">
        <pc:chgData name="Margherita Parigini" userId="c9f3e437-be99-4e49-b579-13472c8576ec" providerId="ADAL" clId="{57D4E348-F7EA-0D4A-A9C0-A8BD55FD93D0}" dt="2023-01-18T09:49:57.794" v="632" actId="478"/>
        <pc:sldMkLst>
          <pc:docMk/>
          <pc:sldMk cId="1112198863" sldId="409"/>
        </pc:sldMkLst>
        <pc:spChg chg="del">
          <ac:chgData name="Margherita Parigini" userId="c9f3e437-be99-4e49-b579-13472c8576ec" providerId="ADAL" clId="{57D4E348-F7EA-0D4A-A9C0-A8BD55FD93D0}" dt="2023-01-18T09:26:00.270" v="514" actId="478"/>
          <ac:spMkLst>
            <pc:docMk/>
            <pc:sldMk cId="1112198863" sldId="409"/>
            <ac:spMk id="20" creationId="{3BEA0EED-1409-C559-529E-1870AA879C25}"/>
          </ac:spMkLst>
        </pc:spChg>
        <pc:spChg chg="add mod">
          <ac:chgData name="Margherita Parigini" userId="c9f3e437-be99-4e49-b579-13472c8576ec" providerId="ADAL" clId="{57D4E348-F7EA-0D4A-A9C0-A8BD55FD93D0}" dt="2023-01-18T09:24:45.402" v="506"/>
          <ac:spMkLst>
            <pc:docMk/>
            <pc:sldMk cId="1112198863" sldId="409"/>
            <ac:spMk id="33" creationId="{A89F0E7A-0E32-7140-9859-6708B324DDAC}"/>
          </ac:spMkLst>
        </pc:spChg>
        <pc:spChg chg="add mod">
          <ac:chgData name="Margherita Parigini" userId="c9f3e437-be99-4e49-b579-13472c8576ec" providerId="ADAL" clId="{57D4E348-F7EA-0D4A-A9C0-A8BD55FD93D0}" dt="2023-01-18T09:26:00.608" v="515"/>
          <ac:spMkLst>
            <pc:docMk/>
            <pc:sldMk cId="1112198863" sldId="409"/>
            <ac:spMk id="34" creationId="{14A3E48A-534F-C643-89AF-1ECE69EC0DB6}"/>
          </ac:spMkLst>
        </pc:spChg>
        <pc:spChg chg="del">
          <ac:chgData name="Margherita Parigini" userId="c9f3e437-be99-4e49-b579-13472c8576ec" providerId="ADAL" clId="{57D4E348-F7EA-0D4A-A9C0-A8BD55FD93D0}" dt="2023-01-18T09:49:57.794" v="632" actId="478"/>
          <ac:spMkLst>
            <pc:docMk/>
            <pc:sldMk cId="1112198863" sldId="409"/>
            <ac:spMk id="43" creationId="{99375CEC-B641-1D47-A45D-CADC3E0E934B}"/>
          </ac:spMkLst>
        </pc:spChg>
        <pc:spChg chg="del topLvl">
          <ac:chgData name="Margherita Parigini" userId="c9f3e437-be99-4e49-b579-13472c8576ec" providerId="ADAL" clId="{57D4E348-F7EA-0D4A-A9C0-A8BD55FD93D0}" dt="2023-01-18T09:49:57.794" v="632" actId="478"/>
          <ac:spMkLst>
            <pc:docMk/>
            <pc:sldMk cId="1112198863" sldId="409"/>
            <ac:spMk id="45" creationId="{4F455D8D-8D2F-F342-A202-A79024AABD46}"/>
          </ac:spMkLst>
        </pc:spChg>
        <pc:spChg chg="del">
          <ac:chgData name="Margherita Parigini" userId="c9f3e437-be99-4e49-b579-13472c8576ec" providerId="ADAL" clId="{57D4E348-F7EA-0D4A-A9C0-A8BD55FD93D0}" dt="2023-01-18T09:24:45.078" v="505" actId="478"/>
          <ac:spMkLst>
            <pc:docMk/>
            <pc:sldMk cId="1112198863" sldId="409"/>
            <ac:spMk id="47" creationId="{70A6DCFB-EC72-F043-8442-838E3C17A35B}"/>
          </ac:spMkLst>
        </pc:spChg>
        <pc:grpChg chg="topLvl">
          <ac:chgData name="Margherita Parigini" userId="c9f3e437-be99-4e49-b579-13472c8576ec" providerId="ADAL" clId="{57D4E348-F7EA-0D4A-A9C0-A8BD55FD93D0}" dt="2023-01-18T09:49:57.794" v="632" actId="478"/>
          <ac:grpSpMkLst>
            <pc:docMk/>
            <pc:sldMk cId="1112198863" sldId="409"/>
            <ac:grpSpMk id="37" creationId="{90422B2D-1943-514A-9E35-24CD03CC4834}"/>
          </ac:grpSpMkLst>
        </pc:grpChg>
        <pc:grpChg chg="del">
          <ac:chgData name="Margherita Parigini" userId="c9f3e437-be99-4e49-b579-13472c8576ec" providerId="ADAL" clId="{57D4E348-F7EA-0D4A-A9C0-A8BD55FD93D0}" dt="2023-01-18T09:49:57.794" v="632" actId="478"/>
          <ac:grpSpMkLst>
            <pc:docMk/>
            <pc:sldMk cId="1112198863" sldId="409"/>
            <ac:grpSpMk id="44" creationId="{A5F6C4DA-FABF-2A41-B6E8-7116BCDD8B03}"/>
          </ac:grpSpMkLst>
        </pc:grpChg>
        <pc:grpChg chg="del">
          <ac:chgData name="Margherita Parigini" userId="c9f3e437-be99-4e49-b579-13472c8576ec" providerId="ADAL" clId="{57D4E348-F7EA-0D4A-A9C0-A8BD55FD93D0}" dt="2023-01-18T09:49:57.794" v="632" actId="478"/>
          <ac:grpSpMkLst>
            <pc:docMk/>
            <pc:sldMk cId="1112198863" sldId="409"/>
            <ac:grpSpMk id="46" creationId="{0F69393F-0A79-964F-AEE7-9D955C4F8749}"/>
          </ac:grpSpMkLst>
        </pc:grpChg>
      </pc:sldChg>
      <pc:sldChg chg="addSp delSp modSp mod">
        <pc:chgData name="Margherita Parigini" userId="c9f3e437-be99-4e49-b579-13472c8576ec" providerId="ADAL" clId="{57D4E348-F7EA-0D4A-A9C0-A8BD55FD93D0}" dt="2023-01-18T09:52:01.413" v="661" actId="20577"/>
        <pc:sldMkLst>
          <pc:docMk/>
          <pc:sldMk cId="2590153093" sldId="410"/>
        </pc:sldMkLst>
        <pc:spChg chg="del">
          <ac:chgData name="Margherita Parigini" userId="c9f3e437-be99-4e49-b579-13472c8576ec" providerId="ADAL" clId="{57D4E348-F7EA-0D4A-A9C0-A8BD55FD93D0}" dt="2023-01-18T09:10:35.643" v="60" actId="478"/>
          <ac:spMkLst>
            <pc:docMk/>
            <pc:sldMk cId="2590153093" sldId="410"/>
            <ac:spMk id="3" creationId="{732A5974-D439-A51D-069E-F3517876AA0C}"/>
          </ac:spMkLst>
        </pc:spChg>
        <pc:spChg chg="mod">
          <ac:chgData name="Margherita Parigini" userId="c9f3e437-be99-4e49-b579-13472c8576ec" providerId="ADAL" clId="{57D4E348-F7EA-0D4A-A9C0-A8BD55FD93D0}" dt="2023-01-18T09:52:01.413" v="661" actId="20577"/>
          <ac:spMkLst>
            <pc:docMk/>
            <pc:sldMk cId="2590153093" sldId="410"/>
            <ac:spMk id="23" creationId="{EEC6C7F8-0A51-3AE2-747C-A4CF5582C105}"/>
          </ac:spMkLst>
        </pc:spChg>
        <pc:spChg chg="del">
          <ac:chgData name="Margherita Parigini" userId="c9f3e437-be99-4e49-b579-13472c8576ec" providerId="ADAL" clId="{57D4E348-F7EA-0D4A-A9C0-A8BD55FD93D0}" dt="2023-01-18T09:10:53.862" v="83" actId="478"/>
          <ac:spMkLst>
            <pc:docMk/>
            <pc:sldMk cId="2590153093" sldId="410"/>
            <ac:spMk id="43" creationId="{042A2281-5A22-1B4C-F3B3-8FECBADAE88C}"/>
          </ac:spMkLst>
        </pc:spChg>
        <pc:spChg chg="del">
          <ac:chgData name="Margherita Parigini" userId="c9f3e437-be99-4e49-b579-13472c8576ec" providerId="ADAL" clId="{57D4E348-F7EA-0D4A-A9C0-A8BD55FD93D0}" dt="2023-01-18T09:10:53.862" v="83" actId="478"/>
          <ac:spMkLst>
            <pc:docMk/>
            <pc:sldMk cId="2590153093" sldId="410"/>
            <ac:spMk id="44" creationId="{689BDFAA-52B7-1345-307E-5C6AAF89EE60}"/>
          </ac:spMkLst>
        </pc:spChg>
        <pc:spChg chg="add mod">
          <ac:chgData name="Margherita Parigini" userId="c9f3e437-be99-4e49-b579-13472c8576ec" providerId="ADAL" clId="{57D4E348-F7EA-0D4A-A9C0-A8BD55FD93D0}" dt="2023-01-18T09:10:36.022" v="61"/>
          <ac:spMkLst>
            <pc:docMk/>
            <pc:sldMk cId="2590153093" sldId="410"/>
            <ac:spMk id="45" creationId="{64EA9983-0ED1-2F4D-B951-3D87C3D9ADE1}"/>
          </ac:spMkLst>
        </pc:spChg>
        <pc:spChg chg="mod">
          <ac:chgData name="Margherita Parigini" userId="c9f3e437-be99-4e49-b579-13472c8576ec" providerId="ADAL" clId="{57D4E348-F7EA-0D4A-A9C0-A8BD55FD93D0}" dt="2023-01-18T09:11:07.662" v="114" actId="20577"/>
          <ac:spMkLst>
            <pc:docMk/>
            <pc:sldMk cId="2590153093" sldId="410"/>
            <ac:spMk id="47" creationId="{27DB91D7-42A7-EBE6-D5BE-0451BB936E88}"/>
          </ac:spMkLst>
        </pc:spChg>
        <pc:spChg chg="add mod">
          <ac:chgData name="Margherita Parigini" userId="c9f3e437-be99-4e49-b579-13472c8576ec" providerId="ADAL" clId="{57D4E348-F7EA-0D4A-A9C0-A8BD55FD93D0}" dt="2023-01-18T09:10:54.398" v="84"/>
          <ac:spMkLst>
            <pc:docMk/>
            <pc:sldMk cId="2590153093" sldId="410"/>
            <ac:spMk id="48" creationId="{687B7CDA-BBE2-7644-A047-FEE4A7D0D8C2}"/>
          </ac:spMkLst>
        </pc:spChg>
        <pc:spChg chg="add mod">
          <ac:chgData name="Margherita Parigini" userId="c9f3e437-be99-4e49-b579-13472c8576ec" providerId="ADAL" clId="{57D4E348-F7EA-0D4A-A9C0-A8BD55FD93D0}" dt="2023-01-18T09:10:54.398" v="84"/>
          <ac:spMkLst>
            <pc:docMk/>
            <pc:sldMk cId="2590153093" sldId="410"/>
            <ac:spMk id="49" creationId="{DD0E67C3-DE33-BE48-8C12-2BB9A317F15A}"/>
          </ac:spMkLst>
        </pc:spChg>
      </pc:sldChg>
      <pc:sldChg chg="addSp delSp modSp add mod">
        <pc:chgData name="Margherita Parigini" userId="c9f3e437-be99-4e49-b579-13472c8576ec" providerId="ADAL" clId="{57D4E348-F7EA-0D4A-A9C0-A8BD55FD93D0}" dt="2023-01-18T09:14:45.897" v="364"/>
        <pc:sldMkLst>
          <pc:docMk/>
          <pc:sldMk cId="1007875300" sldId="411"/>
        </pc:sldMkLst>
        <pc:spChg chg="mod">
          <ac:chgData name="Margherita Parigini" userId="c9f3e437-be99-4e49-b579-13472c8576ec" providerId="ADAL" clId="{57D4E348-F7EA-0D4A-A9C0-A8BD55FD93D0}" dt="2023-01-18T09:14:24.787" v="361" actId="790"/>
          <ac:spMkLst>
            <pc:docMk/>
            <pc:sldMk cId="1007875300" sldId="411"/>
            <ac:spMk id="5" creationId="{5A2C7BDE-E51A-0CC6-C843-050018D24D3C}"/>
          </ac:spMkLst>
        </pc:spChg>
        <pc:spChg chg="del">
          <ac:chgData name="Margherita Parigini" userId="c9f3e437-be99-4e49-b579-13472c8576ec" providerId="ADAL" clId="{57D4E348-F7EA-0D4A-A9C0-A8BD55FD93D0}" dt="2023-01-18T09:13:31.414" v="302" actId="478"/>
          <ac:spMkLst>
            <pc:docMk/>
            <pc:sldMk cId="1007875300" sldId="411"/>
            <ac:spMk id="6" creationId="{2D56C42A-0675-5D52-62A0-CF531F680CD6}"/>
          </ac:spMkLst>
        </pc:spChg>
        <pc:spChg chg="del mod">
          <ac:chgData name="Margherita Parigini" userId="c9f3e437-be99-4e49-b579-13472c8576ec" providerId="ADAL" clId="{57D4E348-F7EA-0D4A-A9C0-A8BD55FD93D0}" dt="2023-01-18T09:14:45.436" v="363" actId="478"/>
          <ac:spMkLst>
            <pc:docMk/>
            <pc:sldMk cId="1007875300" sldId="411"/>
            <ac:spMk id="7" creationId="{99CA3A72-6EC5-D24F-B59E-716219D725B8}"/>
          </ac:spMkLst>
        </pc:spChg>
        <pc:spChg chg="mod">
          <ac:chgData name="Margherita Parigini" userId="c9f3e437-be99-4e49-b579-13472c8576ec" providerId="ADAL" clId="{57D4E348-F7EA-0D4A-A9C0-A8BD55FD93D0}" dt="2023-01-18T09:14:24.787" v="361" actId="790"/>
          <ac:spMkLst>
            <pc:docMk/>
            <pc:sldMk cId="1007875300" sldId="411"/>
            <ac:spMk id="8" creationId="{D73BE63A-7ED6-1A56-9C2B-A5891B1E3C91}"/>
          </ac:spMkLst>
        </pc:spChg>
        <pc:spChg chg="mod">
          <ac:chgData name="Margherita Parigini" userId="c9f3e437-be99-4e49-b579-13472c8576ec" providerId="ADAL" clId="{57D4E348-F7EA-0D4A-A9C0-A8BD55FD93D0}" dt="2023-01-18T09:14:24.787" v="361" actId="790"/>
          <ac:spMkLst>
            <pc:docMk/>
            <pc:sldMk cId="1007875300" sldId="411"/>
            <ac:spMk id="9" creationId="{2638491E-E3B6-1244-B5F9-955FAC6DE1C8}"/>
          </ac:spMkLst>
        </pc:spChg>
        <pc:spChg chg="mod">
          <ac:chgData name="Margherita Parigini" userId="c9f3e437-be99-4e49-b579-13472c8576ec" providerId="ADAL" clId="{57D4E348-F7EA-0D4A-A9C0-A8BD55FD93D0}" dt="2023-01-18T09:14:24.787" v="361" actId="790"/>
          <ac:spMkLst>
            <pc:docMk/>
            <pc:sldMk cId="1007875300" sldId="411"/>
            <ac:spMk id="10" creationId="{6469F4EB-2455-19AC-C25E-1717534F2BB9}"/>
          </ac:spMkLst>
        </pc:spChg>
        <pc:spChg chg="add mod">
          <ac:chgData name="Margherita Parigini" userId="c9f3e437-be99-4e49-b579-13472c8576ec" providerId="ADAL" clId="{57D4E348-F7EA-0D4A-A9C0-A8BD55FD93D0}" dt="2023-01-18T09:14:24.787" v="361" actId="790"/>
          <ac:spMkLst>
            <pc:docMk/>
            <pc:sldMk cId="1007875300" sldId="411"/>
            <ac:spMk id="11" creationId="{53D5631D-EAD3-C44C-A420-C7FC5DBE5FAD}"/>
          </ac:spMkLst>
        </pc:spChg>
        <pc:spChg chg="add mod">
          <ac:chgData name="Margherita Parigini" userId="c9f3e437-be99-4e49-b579-13472c8576ec" providerId="ADAL" clId="{57D4E348-F7EA-0D4A-A9C0-A8BD55FD93D0}" dt="2023-01-18T09:14:45.897" v="364"/>
          <ac:spMkLst>
            <pc:docMk/>
            <pc:sldMk cId="1007875300" sldId="411"/>
            <ac:spMk id="12" creationId="{2B5FF3E6-4FD4-5F40-A28B-C35C345083A6}"/>
          </ac:spMkLst>
        </pc:spChg>
      </pc:sldChg>
      <pc:sldChg chg="addSp delSp modSp add mod">
        <pc:chgData name="Margherita Parigini" userId="c9f3e437-be99-4e49-b579-13472c8576ec" providerId="ADAL" clId="{57D4E348-F7EA-0D4A-A9C0-A8BD55FD93D0}" dt="2023-01-18T09:54:20.885" v="717" actId="14100"/>
        <pc:sldMkLst>
          <pc:docMk/>
          <pc:sldMk cId="1941175476" sldId="412"/>
        </pc:sldMkLst>
        <pc:spChg chg="add mod">
          <ac:chgData name="Margherita Parigini" userId="c9f3e437-be99-4e49-b579-13472c8576ec" providerId="ADAL" clId="{57D4E348-F7EA-0D4A-A9C0-A8BD55FD93D0}" dt="2023-01-18T09:53:48.965" v="702" actId="1076"/>
          <ac:spMkLst>
            <pc:docMk/>
            <pc:sldMk cId="1941175476" sldId="412"/>
            <ac:spMk id="29" creationId="{1E779A15-1127-4546-AA36-E50D59739203}"/>
          </ac:spMkLst>
        </pc:spChg>
        <pc:spChg chg="add mod">
          <ac:chgData name="Margherita Parigini" userId="c9f3e437-be99-4e49-b579-13472c8576ec" providerId="ADAL" clId="{57D4E348-F7EA-0D4A-A9C0-A8BD55FD93D0}" dt="2023-01-18T09:54:09.658" v="715"/>
          <ac:spMkLst>
            <pc:docMk/>
            <pc:sldMk cId="1941175476" sldId="412"/>
            <ac:spMk id="31" creationId="{B62D9E3D-FC64-9343-8D45-6F16A8B757D9}"/>
          </ac:spMkLst>
        </pc:spChg>
        <pc:spChg chg="add mod">
          <ac:chgData name="Margherita Parigini" userId="c9f3e437-be99-4e49-b579-13472c8576ec" providerId="ADAL" clId="{57D4E348-F7EA-0D4A-A9C0-A8BD55FD93D0}" dt="2023-01-18T09:54:09.658" v="715"/>
          <ac:spMkLst>
            <pc:docMk/>
            <pc:sldMk cId="1941175476" sldId="412"/>
            <ac:spMk id="32" creationId="{E5D6FCC9-BCA3-F74F-8147-2D9B903AD190}"/>
          </ac:spMkLst>
        </pc:spChg>
        <pc:spChg chg="mod">
          <ac:chgData name="Margherita Parigini" userId="c9f3e437-be99-4e49-b579-13472c8576ec" providerId="ADAL" clId="{57D4E348-F7EA-0D4A-A9C0-A8BD55FD93D0}" dt="2023-01-18T09:54:17.378" v="716" actId="1076"/>
          <ac:spMkLst>
            <pc:docMk/>
            <pc:sldMk cId="1941175476" sldId="412"/>
            <ac:spMk id="41" creationId="{8EC05934-626F-AD49-A6D1-4271D4B8054C}"/>
          </ac:spMkLst>
        </pc:spChg>
        <pc:spChg chg="mod">
          <ac:chgData name="Margherita Parigini" userId="c9f3e437-be99-4e49-b579-13472c8576ec" providerId="ADAL" clId="{57D4E348-F7EA-0D4A-A9C0-A8BD55FD93D0}" dt="2023-01-18T09:54:17.378" v="716" actId="1076"/>
          <ac:spMkLst>
            <pc:docMk/>
            <pc:sldMk cId="1941175476" sldId="412"/>
            <ac:spMk id="42" creationId="{5AFA739B-B99E-0B41-BDEE-10F9D6F131A4}"/>
          </ac:spMkLst>
        </pc:spChg>
        <pc:spChg chg="mod">
          <ac:chgData name="Margherita Parigini" userId="c9f3e437-be99-4e49-b579-13472c8576ec" providerId="ADAL" clId="{57D4E348-F7EA-0D4A-A9C0-A8BD55FD93D0}" dt="2023-01-18T09:54:17.378" v="716" actId="1076"/>
          <ac:spMkLst>
            <pc:docMk/>
            <pc:sldMk cId="1941175476" sldId="412"/>
            <ac:spMk id="43" creationId="{26B93E72-CD11-854A-BFCB-BB9546F01C45}"/>
          </ac:spMkLst>
        </pc:spChg>
        <pc:spChg chg="mod">
          <ac:chgData name="Margherita Parigini" userId="c9f3e437-be99-4e49-b579-13472c8576ec" providerId="ADAL" clId="{57D4E348-F7EA-0D4A-A9C0-A8BD55FD93D0}" dt="2023-01-18T09:53:56.428" v="708" actId="20577"/>
          <ac:spMkLst>
            <pc:docMk/>
            <pc:sldMk cId="1941175476" sldId="412"/>
            <ac:spMk id="44" creationId="{42BA4681-6610-2341-8CF9-FE30FF61EDD1}"/>
          </ac:spMkLst>
        </pc:spChg>
        <pc:spChg chg="mod">
          <ac:chgData name="Margherita Parigini" userId="c9f3e437-be99-4e49-b579-13472c8576ec" providerId="ADAL" clId="{57D4E348-F7EA-0D4A-A9C0-A8BD55FD93D0}" dt="2023-01-18T09:54:20.885" v="717" actId="14100"/>
          <ac:spMkLst>
            <pc:docMk/>
            <pc:sldMk cId="1941175476" sldId="412"/>
            <ac:spMk id="46" creationId="{756AFF82-F977-E54A-B6B0-D5ADBB84355E}"/>
          </ac:spMkLst>
        </pc:spChg>
        <pc:spChg chg="del mod">
          <ac:chgData name="Margherita Parigini" userId="c9f3e437-be99-4e49-b579-13472c8576ec" providerId="ADAL" clId="{57D4E348-F7EA-0D4A-A9C0-A8BD55FD93D0}" dt="2023-01-18T09:54:05.223" v="714" actId="478"/>
          <ac:spMkLst>
            <pc:docMk/>
            <pc:sldMk cId="1941175476" sldId="412"/>
            <ac:spMk id="47" creationId="{C3D1C4BD-0FD2-9E4C-9057-0C23B80AEBB4}"/>
          </ac:spMkLst>
        </pc:spChg>
        <pc:spChg chg="mod">
          <ac:chgData name="Margherita Parigini" userId="c9f3e437-be99-4e49-b579-13472c8576ec" providerId="ADAL" clId="{57D4E348-F7EA-0D4A-A9C0-A8BD55FD93D0}" dt="2023-01-18T09:53:29.425" v="692" actId="20577"/>
          <ac:spMkLst>
            <pc:docMk/>
            <pc:sldMk cId="1941175476" sldId="412"/>
            <ac:spMk id="51" creationId="{4102AB5F-ADCD-CA49-A21F-95015D4F6FB5}"/>
          </ac:spMkLst>
        </pc:spChg>
        <pc:spChg chg="del mod">
          <ac:chgData name="Margherita Parigini" userId="c9f3e437-be99-4e49-b579-13472c8576ec" providerId="ADAL" clId="{57D4E348-F7EA-0D4A-A9C0-A8BD55FD93D0}" dt="2023-01-18T09:53:38.928" v="697" actId="21"/>
          <ac:spMkLst>
            <pc:docMk/>
            <pc:sldMk cId="1941175476" sldId="412"/>
            <ac:spMk id="82" creationId="{E2E08E55-1A74-D34B-A8D1-9100F733FF72}"/>
          </ac:spMkLst>
        </pc:spChg>
        <pc:spChg chg="mod">
          <ac:chgData name="Margherita Parigini" userId="c9f3e437-be99-4e49-b579-13472c8576ec" providerId="ADAL" clId="{57D4E348-F7EA-0D4A-A9C0-A8BD55FD93D0}" dt="2023-01-18T09:53:25.434" v="682" actId="20577"/>
          <ac:spMkLst>
            <pc:docMk/>
            <pc:sldMk cId="1941175476" sldId="412"/>
            <ac:spMk id="117" creationId="{B30EAC45-078F-194C-AB13-1A149921E096}"/>
          </ac:spMkLst>
        </pc:spChg>
        <pc:cxnChg chg="mod">
          <ac:chgData name="Margherita Parigini" userId="c9f3e437-be99-4e49-b579-13472c8576ec" providerId="ADAL" clId="{57D4E348-F7EA-0D4A-A9C0-A8BD55FD93D0}" dt="2023-01-18T09:54:20.885" v="717" actId="14100"/>
          <ac:cxnSpMkLst>
            <pc:docMk/>
            <pc:sldMk cId="1941175476" sldId="412"/>
            <ac:cxnSpMk id="3" creationId="{45C247A3-430B-2144-A343-1915243FBDDC}"/>
          </ac:cxnSpMkLst>
        </pc:cxnChg>
        <pc:cxnChg chg="mod">
          <ac:chgData name="Margherita Parigini" userId="c9f3e437-be99-4e49-b579-13472c8576ec" providerId="ADAL" clId="{57D4E348-F7EA-0D4A-A9C0-A8BD55FD93D0}" dt="2023-01-18T09:53:45.913" v="701" actId="14100"/>
          <ac:cxnSpMkLst>
            <pc:docMk/>
            <pc:sldMk cId="1941175476" sldId="412"/>
            <ac:cxnSpMk id="112" creationId="{B9286FB8-FFDD-8044-A31E-CB3580A7E407}"/>
          </ac:cxnSpMkLst>
        </pc:cxnChg>
      </pc:sldChg>
      <pc:sldChg chg="add del">
        <pc:chgData name="Margherita Parigini" userId="c9f3e437-be99-4e49-b579-13472c8576ec" providerId="ADAL" clId="{57D4E348-F7EA-0D4A-A9C0-A8BD55FD93D0}" dt="2023-01-18T09:55:05.189" v="728" actId="2696"/>
        <pc:sldMkLst>
          <pc:docMk/>
          <pc:sldMk cId="1561267645" sldId="413"/>
        </pc:sldMkLst>
      </pc:sldChg>
      <pc:sldChg chg="addSp delSp modSp add mod">
        <pc:chgData name="Margherita Parigini" userId="c9f3e437-be99-4e49-b579-13472c8576ec" providerId="ADAL" clId="{57D4E348-F7EA-0D4A-A9C0-A8BD55FD93D0}" dt="2023-01-18T09:59:38.488" v="735"/>
        <pc:sldMkLst>
          <pc:docMk/>
          <pc:sldMk cId="1571046610" sldId="414"/>
        </pc:sldMkLst>
        <pc:spChg chg="del">
          <ac:chgData name="Margherita Parigini" userId="c9f3e437-be99-4e49-b579-13472c8576ec" providerId="ADAL" clId="{57D4E348-F7EA-0D4A-A9C0-A8BD55FD93D0}" dt="2023-01-18T09:59:37.981" v="734" actId="478"/>
          <ac:spMkLst>
            <pc:docMk/>
            <pc:sldMk cId="1571046610" sldId="414"/>
            <ac:spMk id="4" creationId="{92B53224-5918-F84B-B006-2E0ADB423EB0}"/>
          </ac:spMkLst>
        </pc:spChg>
        <pc:spChg chg="add mod">
          <ac:chgData name="Margherita Parigini" userId="c9f3e437-be99-4e49-b579-13472c8576ec" providerId="ADAL" clId="{57D4E348-F7EA-0D4A-A9C0-A8BD55FD93D0}" dt="2023-01-18T09:59:38.488" v="735"/>
          <ac:spMkLst>
            <pc:docMk/>
            <pc:sldMk cId="1571046610" sldId="414"/>
            <ac:spMk id="42" creationId="{ED31B9F0-1F18-B24E-990B-374C28988FAD}"/>
          </ac:spMkLst>
        </pc:spChg>
        <pc:cxnChg chg="mod">
          <ac:chgData name="Margherita Parigini" userId="c9f3e437-be99-4e49-b579-13472c8576ec" providerId="ADAL" clId="{57D4E348-F7EA-0D4A-A9C0-A8BD55FD93D0}" dt="2023-01-18T09:59:37.981" v="734" actId="478"/>
          <ac:cxnSpMkLst>
            <pc:docMk/>
            <pc:sldMk cId="1571046610" sldId="414"/>
            <ac:cxnSpMk id="37" creationId="{4EAE540B-2E1C-4B47-A916-AE77F5BD3C9F}"/>
          </ac:cxnSpMkLst>
        </pc:cxnChg>
        <pc:cxnChg chg="mod">
          <ac:chgData name="Margherita Parigini" userId="c9f3e437-be99-4e49-b579-13472c8576ec" providerId="ADAL" clId="{57D4E348-F7EA-0D4A-A9C0-A8BD55FD93D0}" dt="2023-01-18T09:59:37.981" v="734" actId="478"/>
          <ac:cxnSpMkLst>
            <pc:docMk/>
            <pc:sldMk cId="1571046610" sldId="414"/>
            <ac:cxnSpMk id="67" creationId="{86335A51-B154-554C-AAD2-F3DFC1E8EF85}"/>
          </ac:cxnSpMkLst>
        </pc:cxnChg>
      </pc:sldChg>
      <pc:sldChg chg="addSp delSp modSp add mod modAnim">
        <pc:chgData name="Margherita Parigini" userId="c9f3e437-be99-4e49-b579-13472c8576ec" providerId="ADAL" clId="{57D4E348-F7EA-0D4A-A9C0-A8BD55FD93D0}" dt="2023-01-18T09:36:45.492" v="611"/>
        <pc:sldMkLst>
          <pc:docMk/>
          <pc:sldMk cId="261654427" sldId="415"/>
        </pc:sldMkLst>
        <pc:spChg chg="add del mod">
          <ac:chgData name="Margherita Parigini" userId="c9f3e437-be99-4e49-b579-13472c8576ec" providerId="ADAL" clId="{57D4E348-F7EA-0D4A-A9C0-A8BD55FD93D0}" dt="2023-01-18T09:27:42.544" v="531" actId="478"/>
          <ac:spMkLst>
            <pc:docMk/>
            <pc:sldMk cId="261654427" sldId="415"/>
            <ac:spMk id="6" creationId="{C3E07256-141A-FF49-9900-EFD85EBDD89E}"/>
          </ac:spMkLst>
        </pc:spChg>
        <pc:spChg chg="add del mod">
          <ac:chgData name="Margherita Parigini" userId="c9f3e437-be99-4e49-b579-13472c8576ec" providerId="ADAL" clId="{57D4E348-F7EA-0D4A-A9C0-A8BD55FD93D0}" dt="2023-01-18T09:30:35.520" v="566"/>
          <ac:spMkLst>
            <pc:docMk/>
            <pc:sldMk cId="261654427" sldId="415"/>
            <ac:spMk id="21" creationId="{DB4EA22F-776D-7745-AF3E-468E7DDA7FFC}"/>
          </ac:spMkLst>
        </pc:spChg>
        <pc:spChg chg="add mod">
          <ac:chgData name="Margherita Parigini" userId="c9f3e437-be99-4e49-b579-13472c8576ec" providerId="ADAL" clId="{57D4E348-F7EA-0D4A-A9C0-A8BD55FD93D0}" dt="2023-01-18T09:32:07.104" v="582" actId="1582"/>
          <ac:spMkLst>
            <pc:docMk/>
            <pc:sldMk cId="261654427" sldId="415"/>
            <ac:spMk id="22" creationId="{0619C1EE-2DDA-514E-9412-62B65614011B}"/>
          </ac:spMkLst>
        </pc:spChg>
        <pc:spChg chg="add mod">
          <ac:chgData name="Margherita Parigini" userId="c9f3e437-be99-4e49-b579-13472c8576ec" providerId="ADAL" clId="{57D4E348-F7EA-0D4A-A9C0-A8BD55FD93D0}" dt="2023-01-18T09:32:50.542" v="592" actId="1076"/>
          <ac:spMkLst>
            <pc:docMk/>
            <pc:sldMk cId="261654427" sldId="415"/>
            <ac:spMk id="34" creationId="{6994EDD9-9EA1-6F4E-A29F-890724AFC728}"/>
          </ac:spMkLst>
        </pc:spChg>
        <pc:spChg chg="add mod">
          <ac:chgData name="Margherita Parigini" userId="c9f3e437-be99-4e49-b579-13472c8576ec" providerId="ADAL" clId="{57D4E348-F7EA-0D4A-A9C0-A8BD55FD93D0}" dt="2023-01-18T09:34:05.602" v="596"/>
          <ac:spMkLst>
            <pc:docMk/>
            <pc:sldMk cId="261654427" sldId="415"/>
            <ac:spMk id="35" creationId="{ED83C24C-5B46-4044-BA4A-D9E9DB2FE0C8}"/>
          </ac:spMkLst>
        </pc:spChg>
        <pc:picChg chg="add del mod">
          <ac:chgData name="Margherita Parigini" userId="c9f3e437-be99-4e49-b579-13472c8576ec" providerId="ADAL" clId="{57D4E348-F7EA-0D4A-A9C0-A8BD55FD93D0}" dt="2023-01-18T09:27:40.750" v="530" actId="478"/>
          <ac:picMkLst>
            <pc:docMk/>
            <pc:sldMk cId="261654427" sldId="415"/>
            <ac:picMk id="28" creationId="{CE0D552C-C268-B747-82C2-D44588D8CF0C}"/>
          </ac:picMkLst>
        </pc:picChg>
        <pc:picChg chg="add del mod">
          <ac:chgData name="Margherita Parigini" userId="c9f3e437-be99-4e49-b579-13472c8576ec" providerId="ADAL" clId="{57D4E348-F7EA-0D4A-A9C0-A8BD55FD93D0}" dt="2023-01-18T09:27:40.750" v="530" actId="478"/>
          <ac:picMkLst>
            <pc:docMk/>
            <pc:sldMk cId="261654427" sldId="415"/>
            <ac:picMk id="30" creationId="{AF392D65-B537-CF42-91FF-17BB0BA6B07C}"/>
          </ac:picMkLst>
        </pc:picChg>
        <pc:picChg chg="add mod">
          <ac:chgData name="Margherita Parigini" userId="c9f3e437-be99-4e49-b579-13472c8576ec" providerId="ADAL" clId="{57D4E348-F7EA-0D4A-A9C0-A8BD55FD93D0}" dt="2023-01-18T09:31:13" v="573" actId="1076"/>
          <ac:picMkLst>
            <pc:docMk/>
            <pc:sldMk cId="261654427" sldId="415"/>
            <ac:picMk id="31" creationId="{5FAF8704-2B2C-914B-926E-39E7DB715F19}"/>
          </ac:picMkLst>
        </pc:picChg>
        <pc:picChg chg="add mod modCrop">
          <ac:chgData name="Margherita Parigini" userId="c9f3e437-be99-4e49-b579-13472c8576ec" providerId="ADAL" clId="{57D4E348-F7EA-0D4A-A9C0-A8BD55FD93D0}" dt="2023-01-18T09:32:21.649" v="586" actId="1076"/>
          <ac:picMkLst>
            <pc:docMk/>
            <pc:sldMk cId="261654427" sldId="415"/>
            <ac:picMk id="32" creationId="{931C5E83-6361-2B42-B4E5-D1D1FECD15EA}"/>
          </ac:picMkLst>
        </pc:picChg>
        <pc:picChg chg="add mod">
          <ac:chgData name="Margherita Parigini" userId="c9f3e437-be99-4e49-b579-13472c8576ec" providerId="ADAL" clId="{57D4E348-F7EA-0D4A-A9C0-A8BD55FD93D0}" dt="2023-01-18T09:34:20.345" v="597"/>
          <ac:picMkLst>
            <pc:docMk/>
            <pc:sldMk cId="261654427" sldId="415"/>
            <ac:picMk id="33" creationId="{B78B6AB3-CF93-5746-9E3E-E6B9088BCDE8}"/>
          </ac:picMkLst>
        </pc:picChg>
      </pc:sldChg>
      <pc:sldChg chg="addSp modSp add">
        <pc:chgData name="Margherita Parigini" userId="c9f3e437-be99-4e49-b579-13472c8576ec" providerId="ADAL" clId="{57D4E348-F7EA-0D4A-A9C0-A8BD55FD93D0}" dt="2023-01-18T09:54:36.229" v="719"/>
        <pc:sldMkLst>
          <pc:docMk/>
          <pc:sldMk cId="3254116038" sldId="416"/>
        </pc:sldMkLst>
        <pc:spChg chg="mod">
          <ac:chgData name="Margherita Parigini" userId="c9f3e437-be99-4e49-b579-13472c8576ec" providerId="ADAL" clId="{57D4E348-F7EA-0D4A-A9C0-A8BD55FD93D0}" dt="2023-01-18T09:54:36.229" v="719"/>
          <ac:spMkLst>
            <pc:docMk/>
            <pc:sldMk cId="3254116038" sldId="416"/>
            <ac:spMk id="33" creationId="{0EF5B1A4-2E69-1F45-9095-CFFD4E1DA991}"/>
          </ac:spMkLst>
        </pc:spChg>
        <pc:spChg chg="mod">
          <ac:chgData name="Margherita Parigini" userId="c9f3e437-be99-4e49-b579-13472c8576ec" providerId="ADAL" clId="{57D4E348-F7EA-0D4A-A9C0-A8BD55FD93D0}" dt="2023-01-18T09:54:36.229" v="719"/>
          <ac:spMkLst>
            <pc:docMk/>
            <pc:sldMk cId="3254116038" sldId="416"/>
            <ac:spMk id="34" creationId="{C3AAECCA-D542-1A40-B491-13A4CEBC2F71}"/>
          </ac:spMkLst>
        </pc:spChg>
        <pc:spChg chg="mod">
          <ac:chgData name="Margherita Parigini" userId="c9f3e437-be99-4e49-b579-13472c8576ec" providerId="ADAL" clId="{57D4E348-F7EA-0D4A-A9C0-A8BD55FD93D0}" dt="2023-01-18T09:54:36.229" v="719"/>
          <ac:spMkLst>
            <pc:docMk/>
            <pc:sldMk cId="3254116038" sldId="416"/>
            <ac:spMk id="36" creationId="{6481E663-5BE3-EC43-8484-CEB6401A0DAA}"/>
          </ac:spMkLst>
        </pc:spChg>
        <pc:spChg chg="add mod">
          <ac:chgData name="Margherita Parigini" userId="c9f3e437-be99-4e49-b579-13472c8576ec" providerId="ADAL" clId="{57D4E348-F7EA-0D4A-A9C0-A8BD55FD93D0}" dt="2023-01-18T09:54:36.229" v="719"/>
          <ac:spMkLst>
            <pc:docMk/>
            <pc:sldMk cId="3254116038" sldId="416"/>
            <ac:spMk id="38" creationId="{C5C62990-8C6D-5A41-A8DC-CAFB94133115}"/>
          </ac:spMkLst>
        </pc:spChg>
        <pc:grpChg chg="add mod">
          <ac:chgData name="Margherita Parigini" userId="c9f3e437-be99-4e49-b579-13472c8576ec" providerId="ADAL" clId="{57D4E348-F7EA-0D4A-A9C0-A8BD55FD93D0}" dt="2023-01-18T09:54:36.229" v="719"/>
          <ac:grpSpMkLst>
            <pc:docMk/>
            <pc:sldMk cId="3254116038" sldId="416"/>
            <ac:grpSpMk id="30" creationId="{9B39DDB9-36A0-8E42-8C35-B49E8343DF18}"/>
          </ac:grpSpMkLst>
        </pc:grpChg>
        <pc:grpChg chg="add mod">
          <ac:chgData name="Margherita Parigini" userId="c9f3e437-be99-4e49-b579-13472c8576ec" providerId="ADAL" clId="{57D4E348-F7EA-0D4A-A9C0-A8BD55FD93D0}" dt="2023-01-18T09:54:36.229" v="719"/>
          <ac:grpSpMkLst>
            <pc:docMk/>
            <pc:sldMk cId="3254116038" sldId="416"/>
            <ac:grpSpMk id="35" creationId="{8A045470-5AC8-A94C-8FDC-C77B521CD291}"/>
          </ac:grpSpMkLst>
        </pc:grpChg>
        <pc:cxnChg chg="mod">
          <ac:chgData name="Margherita Parigini" userId="c9f3e437-be99-4e49-b579-13472c8576ec" providerId="ADAL" clId="{57D4E348-F7EA-0D4A-A9C0-A8BD55FD93D0}" dt="2023-01-18T09:54:36.229" v="719"/>
          <ac:cxnSpMkLst>
            <pc:docMk/>
            <pc:sldMk cId="3254116038" sldId="416"/>
            <ac:cxnSpMk id="37" creationId="{A4B98539-C38C-2547-8AD3-853E6B513DCB}"/>
          </ac:cxnSpMkLst>
        </pc:cxnChg>
      </pc:sldChg>
      <pc:sldChg chg="addSp modSp add del mod">
        <pc:chgData name="Margherita Parigini" userId="c9f3e437-be99-4e49-b579-13472c8576ec" providerId="ADAL" clId="{57D4E348-F7EA-0D4A-A9C0-A8BD55FD93D0}" dt="2023-01-18T09:50:01.054" v="633" actId="2696"/>
        <pc:sldMkLst>
          <pc:docMk/>
          <pc:sldMk cId="3616487026" sldId="416"/>
        </pc:sldMkLst>
        <pc:spChg chg="add mod">
          <ac:chgData name="Margherita Parigini" userId="c9f3e437-be99-4e49-b579-13472c8576ec" providerId="ADAL" clId="{57D4E348-F7EA-0D4A-A9C0-A8BD55FD93D0}" dt="2023-01-18T09:45:07.566" v="623" actId="14100"/>
          <ac:spMkLst>
            <pc:docMk/>
            <pc:sldMk cId="3616487026" sldId="416"/>
            <ac:spMk id="6" creationId="{547B9738-B212-3B41-AFD3-3C176B4C49AE}"/>
          </ac:spMkLst>
        </pc:spChg>
        <pc:spChg chg="add mod">
          <ac:chgData name="Margherita Parigini" userId="c9f3e437-be99-4e49-b579-13472c8576ec" providerId="ADAL" clId="{57D4E348-F7EA-0D4A-A9C0-A8BD55FD93D0}" dt="2023-01-18T09:46:17.030" v="628" actId="1076"/>
          <ac:spMkLst>
            <pc:docMk/>
            <pc:sldMk cId="3616487026" sldId="416"/>
            <ac:spMk id="31" creationId="{4B338A91-F92F-4447-BA8C-888814A252B0}"/>
          </ac:spMkLst>
        </pc:spChg>
        <pc:picChg chg="add mod">
          <ac:chgData name="Margherita Parigini" userId="c9f3e437-be99-4e49-b579-13472c8576ec" providerId="ADAL" clId="{57D4E348-F7EA-0D4A-A9C0-A8BD55FD93D0}" dt="2023-01-18T09:46:39.965" v="631" actId="1076"/>
          <ac:picMkLst>
            <pc:docMk/>
            <pc:sldMk cId="3616487026" sldId="416"/>
            <ac:picMk id="27" creationId="{0383302D-7A4B-8A4C-8708-1D7B63A69690}"/>
          </ac:picMkLst>
        </pc:picChg>
      </pc:sldChg>
      <pc:sldChg chg="addSp modSp add mod ord">
        <pc:chgData name="Margherita Parigini" userId="c9f3e437-be99-4e49-b579-13472c8576ec" providerId="ADAL" clId="{57D4E348-F7EA-0D4A-A9C0-A8BD55FD93D0}" dt="2023-01-18T09:55:23.812" v="729" actId="14100"/>
        <pc:sldMkLst>
          <pc:docMk/>
          <pc:sldMk cId="906181204" sldId="417"/>
        </pc:sldMkLst>
        <pc:spChg chg="mod">
          <ac:chgData name="Margherita Parigini" userId="c9f3e437-be99-4e49-b579-13472c8576ec" providerId="ADAL" clId="{57D4E348-F7EA-0D4A-A9C0-A8BD55FD93D0}" dt="2023-01-18T09:54:49.730" v="723"/>
          <ac:spMkLst>
            <pc:docMk/>
            <pc:sldMk cId="906181204" sldId="417"/>
            <ac:spMk id="35" creationId="{DA2ACE10-D707-8940-8299-E0F22C870E95}"/>
          </ac:spMkLst>
        </pc:spChg>
        <pc:grpChg chg="add mod">
          <ac:chgData name="Margherita Parigini" userId="c9f3e437-be99-4e49-b579-13472c8576ec" providerId="ADAL" clId="{57D4E348-F7EA-0D4A-A9C0-A8BD55FD93D0}" dt="2023-01-18T09:54:49.730" v="723"/>
          <ac:grpSpMkLst>
            <pc:docMk/>
            <pc:sldMk cId="906181204" sldId="417"/>
            <ac:grpSpMk id="30" creationId="{E43DB8B2-9BF2-2E47-A830-D2A53AE4EC77}"/>
          </ac:grpSpMkLst>
        </pc:grpChg>
        <pc:grpChg chg="mod">
          <ac:chgData name="Margherita Parigini" userId="c9f3e437-be99-4e49-b579-13472c8576ec" providerId="ADAL" clId="{57D4E348-F7EA-0D4A-A9C0-A8BD55FD93D0}" dt="2023-01-18T09:54:49.730" v="723"/>
          <ac:grpSpMkLst>
            <pc:docMk/>
            <pc:sldMk cId="906181204" sldId="417"/>
            <ac:grpSpMk id="33" creationId="{BC8A9692-399D-B94F-A776-026C7471EAE1}"/>
          </ac:grpSpMkLst>
        </pc:grpChg>
        <pc:cxnChg chg="mod">
          <ac:chgData name="Margherita Parigini" userId="c9f3e437-be99-4e49-b579-13472c8576ec" providerId="ADAL" clId="{57D4E348-F7EA-0D4A-A9C0-A8BD55FD93D0}" dt="2023-01-18T09:54:49.730" v="723"/>
          <ac:cxnSpMkLst>
            <pc:docMk/>
            <pc:sldMk cId="906181204" sldId="417"/>
            <ac:cxnSpMk id="34" creationId="{F66DAADE-8654-9C44-9724-968A7EFE240E}"/>
          </ac:cxnSpMkLst>
        </pc:cxnChg>
        <pc:cxnChg chg="mod">
          <ac:chgData name="Margherita Parigini" userId="c9f3e437-be99-4e49-b579-13472c8576ec" providerId="ADAL" clId="{57D4E348-F7EA-0D4A-A9C0-A8BD55FD93D0}" dt="2023-01-18T09:55:23.812" v="729" actId="14100"/>
          <ac:cxnSpMkLst>
            <pc:docMk/>
            <pc:sldMk cId="906181204" sldId="417"/>
            <ac:cxnSpMk id="36" creationId="{E9198CCA-E744-8E48-92B0-7BF034770AFA}"/>
          </ac:cxnSpMkLst>
        </pc:cxnChg>
        <pc:cxnChg chg="mod">
          <ac:chgData name="Margherita Parigini" userId="c9f3e437-be99-4e49-b579-13472c8576ec" providerId="ADAL" clId="{57D4E348-F7EA-0D4A-A9C0-A8BD55FD93D0}" dt="2023-01-18T09:54:49.730" v="723"/>
          <ac:cxnSpMkLst>
            <pc:docMk/>
            <pc:sldMk cId="906181204" sldId="417"/>
            <ac:cxnSpMk id="37" creationId="{42EA714D-9D06-7B4F-A896-5785641E99BC}"/>
          </ac:cxnSpMkLst>
        </pc:cxnChg>
      </pc:sldChg>
      <pc:sldChg chg="addSp modSp add ord">
        <pc:chgData name="Margherita Parigini" userId="c9f3e437-be99-4e49-b579-13472c8576ec" providerId="ADAL" clId="{57D4E348-F7EA-0D4A-A9C0-A8BD55FD93D0}" dt="2023-01-18T09:55:03.219" v="727"/>
        <pc:sldMkLst>
          <pc:docMk/>
          <pc:sldMk cId="1393745436" sldId="418"/>
        </pc:sldMkLst>
        <pc:spChg chg="mod">
          <ac:chgData name="Margherita Parigini" userId="c9f3e437-be99-4e49-b579-13472c8576ec" providerId="ADAL" clId="{57D4E348-F7EA-0D4A-A9C0-A8BD55FD93D0}" dt="2023-01-18T09:55:03.219" v="727"/>
          <ac:spMkLst>
            <pc:docMk/>
            <pc:sldMk cId="1393745436" sldId="418"/>
            <ac:spMk id="33" creationId="{45A5BCA5-2F4B-A54B-9F5C-1B615AE602BF}"/>
          </ac:spMkLst>
        </pc:spChg>
        <pc:spChg chg="add mod">
          <ac:chgData name="Margherita Parigini" userId="c9f3e437-be99-4e49-b579-13472c8576ec" providerId="ADAL" clId="{57D4E348-F7EA-0D4A-A9C0-A8BD55FD93D0}" dt="2023-01-18T09:55:03.219" v="727"/>
          <ac:spMkLst>
            <pc:docMk/>
            <pc:sldMk cId="1393745436" sldId="418"/>
            <ac:spMk id="35" creationId="{7DF155C1-FD78-3546-A50E-366317917380}"/>
          </ac:spMkLst>
        </pc:spChg>
        <pc:grpChg chg="add mod">
          <ac:chgData name="Margherita Parigini" userId="c9f3e437-be99-4e49-b579-13472c8576ec" providerId="ADAL" clId="{57D4E348-F7EA-0D4A-A9C0-A8BD55FD93D0}" dt="2023-01-18T09:55:03.219" v="727"/>
          <ac:grpSpMkLst>
            <pc:docMk/>
            <pc:sldMk cId="1393745436" sldId="418"/>
            <ac:grpSpMk id="30" creationId="{C8B32760-E8D9-1142-876B-E32B7C8C5566}"/>
          </ac:grpSpMkLst>
        </pc:grpChg>
        <pc:cxnChg chg="mod">
          <ac:chgData name="Margherita Parigini" userId="c9f3e437-be99-4e49-b579-13472c8576ec" providerId="ADAL" clId="{57D4E348-F7EA-0D4A-A9C0-A8BD55FD93D0}" dt="2023-01-18T09:55:03.219" v="727"/>
          <ac:cxnSpMkLst>
            <pc:docMk/>
            <pc:sldMk cId="1393745436" sldId="418"/>
            <ac:cxnSpMk id="34" creationId="{AC449E35-F70F-B24D-A5DD-D08D76B31D0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145ED-F04E-BA4C-AF96-F8CDB51DD84F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F091A-BD44-2D4F-B890-46B317DAB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84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Io sono </a:t>
            </a:r>
            <a:r>
              <a:rPr lang="fr-FR" dirty="0" err="1"/>
              <a:t>una</a:t>
            </a:r>
            <a:r>
              <a:rPr lang="fr-FR" dirty="0"/>
              <a:t> </a:t>
            </a:r>
            <a:r>
              <a:rPr lang="fr-FR" dirty="0" err="1"/>
              <a:t>specialista</a:t>
            </a:r>
            <a:r>
              <a:rPr lang="fr-FR" dirty="0"/>
              <a:t> </a:t>
            </a:r>
            <a:r>
              <a:rPr lang="fr-FR" dirty="0" err="1"/>
              <a:t>dell’autore</a:t>
            </a:r>
            <a:r>
              <a:rPr lang="fr-FR" dirty="0"/>
              <a:t> italiano Italo Calvino, </a:t>
            </a:r>
            <a:r>
              <a:rPr lang="fr-FR" dirty="0" err="1"/>
              <a:t>nato</a:t>
            </a:r>
            <a:r>
              <a:rPr lang="fr-FR" dirty="0"/>
              <a:t> </a:t>
            </a:r>
            <a:r>
              <a:rPr lang="fr-FR" dirty="0" err="1"/>
              <a:t>nel</a:t>
            </a:r>
            <a:r>
              <a:rPr lang="fr-FR" dirty="0"/>
              <a:t> 1923 e </a:t>
            </a:r>
            <a:r>
              <a:rPr lang="fr-FR" dirty="0" err="1"/>
              <a:t>morto</a:t>
            </a:r>
            <a:r>
              <a:rPr lang="fr-FR" dirty="0"/>
              <a:t> </a:t>
            </a:r>
            <a:r>
              <a:rPr lang="fr-FR" dirty="0" err="1"/>
              <a:t>nel</a:t>
            </a:r>
            <a:r>
              <a:rPr lang="fr-FR" dirty="0"/>
              <a:t> 1985. Il moi </a:t>
            </a:r>
            <a:r>
              <a:rPr lang="fr-FR" dirty="0" err="1"/>
              <a:t>dottorato</a:t>
            </a:r>
            <a:r>
              <a:rPr lang="fr-FR" dirty="0"/>
              <a:t> </a:t>
            </a:r>
            <a:r>
              <a:rPr lang="fr-FR" dirty="0" err="1"/>
              <a:t>è</a:t>
            </a:r>
            <a:r>
              <a:rPr lang="fr-FR" dirty="0"/>
              <a:t> </a:t>
            </a:r>
            <a:r>
              <a:rPr lang="fr-FR" dirty="0" err="1"/>
              <a:t>dedicato</a:t>
            </a:r>
            <a:r>
              <a:rPr lang="fr-FR" dirty="0"/>
              <a:t> a un </a:t>
            </a:r>
            <a:r>
              <a:rPr lang="fr-FR" dirty="0" err="1"/>
              <a:t>fenomeno</a:t>
            </a:r>
            <a:r>
              <a:rPr lang="fr-FR" dirty="0"/>
              <a:t> </a:t>
            </a:r>
            <a:r>
              <a:rPr lang="fr-FR" dirty="0" err="1"/>
              <a:t>nella</a:t>
            </a:r>
            <a:r>
              <a:rPr lang="fr-FR" dirty="0"/>
              <a:t> sua </a:t>
            </a:r>
            <a:r>
              <a:rPr lang="fr-FR" dirty="0" err="1"/>
              <a:t>opera</a:t>
            </a:r>
            <a:r>
              <a:rPr lang="fr-FR" dirty="0"/>
              <a:t> </a:t>
            </a:r>
            <a:r>
              <a:rPr lang="fr-FR" dirty="0" err="1"/>
              <a:t>narrativa</a:t>
            </a:r>
            <a:r>
              <a:rPr lang="fr-FR" dirty="0"/>
              <a:t> </a:t>
            </a:r>
            <a:r>
              <a:rPr lang="fr-FR" dirty="0" err="1"/>
              <a:t>che</a:t>
            </a:r>
            <a:r>
              <a:rPr lang="fr-FR" dirty="0"/>
              <a:t> </a:t>
            </a:r>
            <a:r>
              <a:rPr lang="fr-FR" dirty="0" err="1"/>
              <a:t>abbiamo</a:t>
            </a:r>
            <a:r>
              <a:rPr lang="fr-FR" dirty="0"/>
              <a:t> </a:t>
            </a:r>
            <a:r>
              <a:rPr lang="fr-FR" dirty="0" err="1"/>
              <a:t>ribattezzato</a:t>
            </a:r>
            <a:r>
              <a:rPr lang="fr-FR" dirty="0"/>
              <a:t> </a:t>
            </a:r>
            <a:r>
              <a:rPr lang="fr-FR" dirty="0" err="1"/>
              <a:t>testo</a:t>
            </a:r>
            <a:r>
              <a:rPr lang="fr-FR" dirty="0"/>
              <a:t> </a:t>
            </a:r>
            <a:r>
              <a:rPr lang="fr-FR" dirty="0" err="1"/>
              <a:t>dubitativo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F091A-BD44-2D4F-B890-46B317DABE2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344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200" dirty="0">
                <a:latin typeface="HK Grotesk" pitchFamily="2" charset="77"/>
              </a:rPr>
              <a:t>boundaries not always clear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200" dirty="0">
                <a:latin typeface="HK Grotesk" pitchFamily="2" charset="77"/>
              </a:rPr>
              <a:t>strong semantic component without clear stylistic markers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F091A-BD44-2D4F-B890-46B317DABE2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021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5’000 occurrences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vary</a:t>
            </a:r>
            <a:r>
              <a:rPr lang="fr-FR" dirty="0"/>
              <a:t> in </a:t>
            </a:r>
            <a:r>
              <a:rPr lang="fr-FR" dirty="0" err="1"/>
              <a:t>length</a:t>
            </a:r>
            <a:r>
              <a:rPr lang="fr-FR" dirty="0"/>
              <a:t>, </a:t>
            </a:r>
            <a:r>
              <a:rPr lang="fr-FR" dirty="0" err="1"/>
              <a:t>including</a:t>
            </a:r>
            <a:r>
              <a:rPr lang="fr-FR" dirty="0"/>
              <a:t> groups of </a:t>
            </a:r>
            <a:r>
              <a:rPr lang="fr-FR" dirty="0" err="1"/>
              <a:t>words</a:t>
            </a:r>
            <a:r>
              <a:rPr lang="fr-FR" dirty="0"/>
              <a:t>, sentences, or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</a:t>
            </a:r>
            <a:r>
              <a:rPr lang="fr-FR" dirty="0" err="1"/>
              <a:t>paragraphs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F091A-BD44-2D4F-B890-46B317DABE2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793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Per </a:t>
            </a:r>
            <a:r>
              <a:rPr lang="fr-FR" dirty="0" err="1"/>
              <a:t>allenare</a:t>
            </a:r>
            <a:r>
              <a:rPr lang="fr-FR" dirty="0"/>
              <a:t> il </a:t>
            </a:r>
            <a:r>
              <a:rPr lang="fr-FR" dirty="0" err="1"/>
              <a:t>modello</a:t>
            </a:r>
            <a:r>
              <a:rPr lang="fr-FR" dirty="0"/>
              <a:t> non </a:t>
            </a:r>
            <a:r>
              <a:rPr lang="fr-FR" dirty="0" err="1"/>
              <a:t>è</a:t>
            </a:r>
            <a:r>
              <a:rPr lang="fr-FR" dirty="0"/>
              <a:t> </a:t>
            </a:r>
            <a:r>
              <a:rPr lang="fr-FR" dirty="0" err="1"/>
              <a:t>sufficiente</a:t>
            </a:r>
            <a:r>
              <a:rPr lang="fr-FR" dirty="0"/>
              <a:t> </a:t>
            </a:r>
            <a:r>
              <a:rPr lang="fr-FR" dirty="0" err="1"/>
              <a:t>avere</a:t>
            </a:r>
            <a:r>
              <a:rPr lang="fr-FR" dirty="0"/>
              <a:t> </a:t>
            </a:r>
            <a:r>
              <a:rPr lang="fr-FR" dirty="0" err="1"/>
              <a:t>degli</a:t>
            </a:r>
            <a:r>
              <a:rPr lang="fr-FR" dirty="0"/>
              <a:t> </a:t>
            </a:r>
            <a:r>
              <a:rPr lang="fr-FR" dirty="0" err="1"/>
              <a:t>esempi</a:t>
            </a:r>
            <a:r>
              <a:rPr lang="fr-FR" dirty="0"/>
              <a:t> « in </a:t>
            </a:r>
            <a:r>
              <a:rPr lang="fr-FR" dirty="0" err="1"/>
              <a:t>positivo</a:t>
            </a:r>
            <a:r>
              <a:rPr lang="fr-FR" dirty="0"/>
              <a:t> », ma </a:t>
            </a:r>
            <a:r>
              <a:rPr lang="fr-FR" dirty="0" err="1"/>
              <a:t>bisogna</a:t>
            </a:r>
            <a:r>
              <a:rPr lang="fr-FR" dirty="0"/>
              <a:t> </a:t>
            </a:r>
            <a:r>
              <a:rPr lang="fr-FR" dirty="0" err="1"/>
              <a:t>dare</a:t>
            </a:r>
            <a:r>
              <a:rPr lang="fr-FR" dirty="0"/>
              <a:t> anche </a:t>
            </a:r>
            <a:r>
              <a:rPr lang="fr-FR" dirty="0" err="1"/>
              <a:t>offrire</a:t>
            </a:r>
            <a:r>
              <a:rPr lang="fr-FR" dirty="0"/>
              <a:t> </a:t>
            </a:r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contesto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6A86F-B495-A741-93F2-0C1FCA2A76E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660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Per </a:t>
            </a:r>
            <a:r>
              <a:rPr lang="fr-FR" dirty="0" err="1"/>
              <a:t>allenare</a:t>
            </a:r>
            <a:r>
              <a:rPr lang="fr-FR" dirty="0"/>
              <a:t> il </a:t>
            </a:r>
            <a:r>
              <a:rPr lang="fr-FR" dirty="0" err="1"/>
              <a:t>modello</a:t>
            </a:r>
            <a:r>
              <a:rPr lang="fr-FR" dirty="0"/>
              <a:t> non </a:t>
            </a:r>
            <a:r>
              <a:rPr lang="fr-FR" dirty="0" err="1"/>
              <a:t>è</a:t>
            </a:r>
            <a:r>
              <a:rPr lang="fr-FR" dirty="0"/>
              <a:t> </a:t>
            </a:r>
            <a:r>
              <a:rPr lang="fr-FR" dirty="0" err="1"/>
              <a:t>sufficiente</a:t>
            </a:r>
            <a:r>
              <a:rPr lang="fr-FR" dirty="0"/>
              <a:t> </a:t>
            </a:r>
            <a:r>
              <a:rPr lang="fr-FR" dirty="0" err="1"/>
              <a:t>avere</a:t>
            </a:r>
            <a:r>
              <a:rPr lang="fr-FR" dirty="0"/>
              <a:t> </a:t>
            </a:r>
            <a:r>
              <a:rPr lang="fr-FR" dirty="0" err="1"/>
              <a:t>degli</a:t>
            </a:r>
            <a:r>
              <a:rPr lang="fr-FR" dirty="0"/>
              <a:t> </a:t>
            </a:r>
            <a:r>
              <a:rPr lang="fr-FR" dirty="0" err="1"/>
              <a:t>esempi</a:t>
            </a:r>
            <a:r>
              <a:rPr lang="fr-FR" dirty="0"/>
              <a:t> « in </a:t>
            </a:r>
            <a:r>
              <a:rPr lang="fr-FR" dirty="0" err="1"/>
              <a:t>positivo</a:t>
            </a:r>
            <a:r>
              <a:rPr lang="fr-FR" dirty="0"/>
              <a:t> », ma </a:t>
            </a:r>
            <a:r>
              <a:rPr lang="fr-FR" dirty="0" err="1"/>
              <a:t>bisogna</a:t>
            </a:r>
            <a:r>
              <a:rPr lang="fr-FR" dirty="0"/>
              <a:t> </a:t>
            </a:r>
            <a:r>
              <a:rPr lang="fr-FR" dirty="0" err="1"/>
              <a:t>dare</a:t>
            </a:r>
            <a:r>
              <a:rPr lang="fr-FR" dirty="0"/>
              <a:t> anche </a:t>
            </a:r>
            <a:r>
              <a:rPr lang="fr-FR" dirty="0" err="1"/>
              <a:t>offrire</a:t>
            </a:r>
            <a:r>
              <a:rPr lang="fr-FR" dirty="0"/>
              <a:t> </a:t>
            </a:r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contesto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6A86F-B495-A741-93F2-0C1FCA2A76E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966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Per </a:t>
            </a:r>
            <a:r>
              <a:rPr lang="fr-FR" dirty="0" err="1"/>
              <a:t>allenare</a:t>
            </a:r>
            <a:r>
              <a:rPr lang="fr-FR" dirty="0"/>
              <a:t> il </a:t>
            </a:r>
            <a:r>
              <a:rPr lang="fr-FR" dirty="0" err="1"/>
              <a:t>modello</a:t>
            </a:r>
            <a:r>
              <a:rPr lang="fr-FR" dirty="0"/>
              <a:t> non </a:t>
            </a:r>
            <a:r>
              <a:rPr lang="fr-FR" dirty="0" err="1"/>
              <a:t>è</a:t>
            </a:r>
            <a:r>
              <a:rPr lang="fr-FR" dirty="0"/>
              <a:t> </a:t>
            </a:r>
            <a:r>
              <a:rPr lang="fr-FR" dirty="0" err="1"/>
              <a:t>sufficiente</a:t>
            </a:r>
            <a:r>
              <a:rPr lang="fr-FR" dirty="0"/>
              <a:t> </a:t>
            </a:r>
            <a:r>
              <a:rPr lang="fr-FR" dirty="0" err="1"/>
              <a:t>avere</a:t>
            </a:r>
            <a:r>
              <a:rPr lang="fr-FR" dirty="0"/>
              <a:t> </a:t>
            </a:r>
            <a:r>
              <a:rPr lang="fr-FR" dirty="0" err="1"/>
              <a:t>degli</a:t>
            </a:r>
            <a:r>
              <a:rPr lang="fr-FR" dirty="0"/>
              <a:t> </a:t>
            </a:r>
            <a:r>
              <a:rPr lang="fr-FR" dirty="0" err="1"/>
              <a:t>esempi</a:t>
            </a:r>
            <a:r>
              <a:rPr lang="fr-FR" dirty="0"/>
              <a:t> « in </a:t>
            </a:r>
            <a:r>
              <a:rPr lang="fr-FR" dirty="0" err="1"/>
              <a:t>positivo</a:t>
            </a:r>
            <a:r>
              <a:rPr lang="fr-FR" dirty="0"/>
              <a:t> », ma </a:t>
            </a:r>
            <a:r>
              <a:rPr lang="fr-FR" dirty="0" err="1"/>
              <a:t>bisogna</a:t>
            </a:r>
            <a:r>
              <a:rPr lang="fr-FR" dirty="0"/>
              <a:t> </a:t>
            </a:r>
            <a:r>
              <a:rPr lang="fr-FR" dirty="0" err="1"/>
              <a:t>dare</a:t>
            </a:r>
            <a:r>
              <a:rPr lang="fr-FR" dirty="0"/>
              <a:t> anche </a:t>
            </a:r>
            <a:r>
              <a:rPr lang="fr-FR" dirty="0" err="1"/>
              <a:t>offrire</a:t>
            </a:r>
            <a:r>
              <a:rPr lang="fr-FR" dirty="0"/>
              <a:t> </a:t>
            </a:r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contesto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6A86F-B495-A741-93F2-0C1FCA2A76E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12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Per </a:t>
            </a:r>
            <a:r>
              <a:rPr lang="fr-FR" dirty="0" err="1"/>
              <a:t>allenare</a:t>
            </a:r>
            <a:r>
              <a:rPr lang="fr-FR" dirty="0"/>
              <a:t> il </a:t>
            </a:r>
            <a:r>
              <a:rPr lang="fr-FR" dirty="0" err="1"/>
              <a:t>modello</a:t>
            </a:r>
            <a:r>
              <a:rPr lang="fr-FR" dirty="0"/>
              <a:t> non </a:t>
            </a:r>
            <a:r>
              <a:rPr lang="fr-FR" dirty="0" err="1"/>
              <a:t>è</a:t>
            </a:r>
            <a:r>
              <a:rPr lang="fr-FR" dirty="0"/>
              <a:t> </a:t>
            </a:r>
            <a:r>
              <a:rPr lang="fr-FR" dirty="0" err="1"/>
              <a:t>sufficiente</a:t>
            </a:r>
            <a:r>
              <a:rPr lang="fr-FR" dirty="0"/>
              <a:t> </a:t>
            </a:r>
            <a:r>
              <a:rPr lang="fr-FR" dirty="0" err="1"/>
              <a:t>avere</a:t>
            </a:r>
            <a:r>
              <a:rPr lang="fr-FR" dirty="0"/>
              <a:t> </a:t>
            </a:r>
            <a:r>
              <a:rPr lang="fr-FR" dirty="0" err="1"/>
              <a:t>degli</a:t>
            </a:r>
            <a:r>
              <a:rPr lang="fr-FR" dirty="0"/>
              <a:t> </a:t>
            </a:r>
            <a:r>
              <a:rPr lang="fr-FR" dirty="0" err="1"/>
              <a:t>esempi</a:t>
            </a:r>
            <a:r>
              <a:rPr lang="fr-FR" dirty="0"/>
              <a:t> « in </a:t>
            </a:r>
            <a:r>
              <a:rPr lang="fr-FR" dirty="0" err="1"/>
              <a:t>positivo</a:t>
            </a:r>
            <a:r>
              <a:rPr lang="fr-FR" dirty="0"/>
              <a:t> », ma </a:t>
            </a:r>
            <a:r>
              <a:rPr lang="fr-FR" dirty="0" err="1"/>
              <a:t>bisogna</a:t>
            </a:r>
            <a:r>
              <a:rPr lang="fr-FR" dirty="0"/>
              <a:t> </a:t>
            </a:r>
            <a:r>
              <a:rPr lang="fr-FR" dirty="0" err="1"/>
              <a:t>dare</a:t>
            </a:r>
            <a:r>
              <a:rPr lang="fr-FR" dirty="0"/>
              <a:t> anche </a:t>
            </a:r>
            <a:r>
              <a:rPr lang="fr-FR" dirty="0" err="1"/>
              <a:t>offrire</a:t>
            </a:r>
            <a:r>
              <a:rPr lang="fr-FR" dirty="0"/>
              <a:t> </a:t>
            </a:r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contesto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6A86F-B495-A741-93F2-0C1FCA2A76E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861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5’000 occurrences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vary</a:t>
            </a:r>
            <a:r>
              <a:rPr lang="fr-FR" dirty="0"/>
              <a:t> in </a:t>
            </a:r>
            <a:r>
              <a:rPr lang="fr-FR" dirty="0" err="1"/>
              <a:t>length</a:t>
            </a:r>
            <a:r>
              <a:rPr lang="fr-FR" dirty="0"/>
              <a:t>, </a:t>
            </a:r>
            <a:r>
              <a:rPr lang="fr-FR" dirty="0" err="1"/>
              <a:t>including</a:t>
            </a:r>
            <a:r>
              <a:rPr lang="fr-FR" dirty="0"/>
              <a:t> groups of </a:t>
            </a:r>
            <a:r>
              <a:rPr lang="fr-FR" dirty="0" err="1"/>
              <a:t>words</a:t>
            </a:r>
            <a:r>
              <a:rPr lang="fr-FR" dirty="0"/>
              <a:t>, sentences, or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</a:t>
            </a:r>
            <a:r>
              <a:rPr lang="fr-FR" dirty="0" err="1"/>
              <a:t>paragraphs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F091A-BD44-2D4F-B890-46B317DABE2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832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Ho </a:t>
            </a:r>
            <a:r>
              <a:rPr lang="fr-FR" dirty="0" err="1"/>
              <a:t>studiato</a:t>
            </a:r>
            <a:r>
              <a:rPr lang="fr-FR" dirty="0"/>
              <a:t> le varie </a:t>
            </a:r>
            <a:r>
              <a:rPr lang="fr-FR" dirty="0" err="1"/>
              <a:t>manifestazioni</a:t>
            </a:r>
            <a:r>
              <a:rPr lang="fr-FR" dirty="0"/>
              <a:t> di </a:t>
            </a:r>
            <a:r>
              <a:rPr lang="fr-FR" dirty="0" err="1"/>
              <a:t>questo</a:t>
            </a:r>
            <a:r>
              <a:rPr lang="fr-FR" dirty="0"/>
              <a:t> </a:t>
            </a:r>
            <a:r>
              <a:rPr lang="fr-FR" dirty="0" err="1"/>
              <a:t>fenomeno</a:t>
            </a:r>
            <a:r>
              <a:rPr lang="fr-FR" dirty="0"/>
              <a:t> </a:t>
            </a:r>
            <a:r>
              <a:rPr lang="fr-FR" dirty="0" err="1"/>
              <a:t>nell’opera</a:t>
            </a:r>
            <a:r>
              <a:rPr lang="fr-FR" dirty="0"/>
              <a:t> </a:t>
            </a:r>
            <a:r>
              <a:rPr lang="fr-FR" dirty="0" err="1"/>
              <a:t>narrativa</a:t>
            </a:r>
            <a:r>
              <a:rPr lang="fr-FR" dirty="0"/>
              <a:t> </a:t>
            </a:r>
            <a:r>
              <a:rPr lang="fr-FR" dirty="0" err="1"/>
              <a:t>dell’autore</a:t>
            </a:r>
            <a:r>
              <a:rPr lang="fr-FR" dirty="0"/>
              <a:t>. L’</a:t>
            </a:r>
            <a:r>
              <a:rPr lang="fr-FR" dirty="0" err="1"/>
              <a:t>obiettivo</a:t>
            </a:r>
            <a:r>
              <a:rPr lang="fr-FR" dirty="0"/>
              <a:t> di </a:t>
            </a:r>
            <a:r>
              <a:rPr lang="fr-FR" dirty="0" err="1"/>
              <a:t>questo</a:t>
            </a:r>
            <a:r>
              <a:rPr lang="fr-FR" dirty="0"/>
              <a:t> </a:t>
            </a:r>
            <a:r>
              <a:rPr lang="fr-FR" dirty="0" err="1"/>
              <a:t>saggio</a:t>
            </a:r>
            <a:r>
              <a:rPr lang="fr-FR" dirty="0"/>
              <a:t> </a:t>
            </a:r>
            <a:r>
              <a:rPr lang="fr-FR" dirty="0" err="1"/>
              <a:t>era</a:t>
            </a:r>
            <a:r>
              <a:rPr lang="fr-FR" dirty="0"/>
              <a:t> </a:t>
            </a:r>
            <a:r>
              <a:rPr lang="fr-FR" dirty="0" err="1"/>
              <a:t>guardare</a:t>
            </a:r>
            <a:r>
              <a:rPr lang="fr-FR" dirty="0"/>
              <a:t> verso </a:t>
            </a:r>
            <a:r>
              <a:rPr lang="fr-FR" dirty="0" err="1"/>
              <a:t>una</a:t>
            </a:r>
            <a:r>
              <a:rPr lang="fr-FR" dirty="0"/>
              <a:t> </a:t>
            </a:r>
            <a:r>
              <a:rPr lang="fr-FR" dirty="0" err="1"/>
              <a:t>nuova</a:t>
            </a:r>
            <a:r>
              <a:rPr lang="fr-FR" dirty="0"/>
              <a:t> </a:t>
            </a:r>
            <a:r>
              <a:rPr lang="fr-FR" dirty="0" err="1"/>
              <a:t>direzione</a:t>
            </a:r>
            <a:r>
              <a:rPr lang="fr-FR" dirty="0"/>
              <a:t> e </a:t>
            </a:r>
            <a:r>
              <a:rPr lang="fr-FR" dirty="0" err="1"/>
              <a:t>provare</a:t>
            </a:r>
            <a:r>
              <a:rPr lang="fr-FR" dirty="0"/>
              <a:t> a </a:t>
            </a:r>
            <a:r>
              <a:rPr lang="fr-FR" dirty="0" err="1"/>
              <a:t>capire</a:t>
            </a:r>
            <a:r>
              <a:rPr lang="fr-FR" dirty="0"/>
              <a:t> se </a:t>
            </a:r>
            <a:r>
              <a:rPr lang="fr-FR" dirty="0" err="1"/>
              <a:t>esisteva</a:t>
            </a:r>
            <a:r>
              <a:rPr lang="fr-FR" dirty="0"/>
              <a:t> un </a:t>
            </a:r>
            <a:r>
              <a:rPr lang="fr-FR" dirty="0" err="1"/>
              <a:t>qualche</a:t>
            </a:r>
            <a:r>
              <a:rPr lang="fr-FR" dirty="0"/>
              <a:t> </a:t>
            </a:r>
            <a:r>
              <a:rPr lang="fr-FR" dirty="0" err="1"/>
              <a:t>rapporto</a:t>
            </a:r>
            <a:r>
              <a:rPr lang="fr-FR" dirty="0"/>
              <a:t> il </a:t>
            </a:r>
            <a:r>
              <a:rPr lang="fr-FR" dirty="0" err="1"/>
              <a:t>testo</a:t>
            </a:r>
            <a:r>
              <a:rPr lang="fr-FR" dirty="0"/>
              <a:t> </a:t>
            </a:r>
            <a:r>
              <a:rPr lang="fr-FR" dirty="0" err="1"/>
              <a:t>dubitativo</a:t>
            </a:r>
            <a:r>
              <a:rPr lang="fr-FR" dirty="0"/>
              <a:t> e la </a:t>
            </a:r>
            <a:r>
              <a:rPr lang="fr-FR" dirty="0" err="1"/>
              <a:t>scrittura</a:t>
            </a:r>
            <a:r>
              <a:rPr lang="fr-FR" dirty="0"/>
              <a:t> </a:t>
            </a:r>
            <a:r>
              <a:rPr lang="fr-FR" dirty="0" err="1"/>
              <a:t>saggistica</a:t>
            </a:r>
            <a:r>
              <a:rPr lang="fr-FR" dirty="0"/>
              <a:t>.</a:t>
            </a:r>
          </a:p>
          <a:p>
            <a:r>
              <a:rPr lang="fr-FR" dirty="0"/>
              <a:t>Nello </a:t>
            </a:r>
            <a:r>
              <a:rPr lang="fr-FR" dirty="0" err="1"/>
              <a:t>specifico</a:t>
            </a:r>
            <a:r>
              <a:rPr lang="fr-FR" dirty="0"/>
              <a:t> quelle </a:t>
            </a:r>
            <a:r>
              <a:rPr lang="fr-FR" dirty="0" err="1"/>
              <a:t>che</a:t>
            </a:r>
            <a:r>
              <a:rPr lang="fr-FR" dirty="0"/>
              <a:t> </a:t>
            </a:r>
            <a:r>
              <a:rPr lang="fr-FR" dirty="0" err="1"/>
              <a:t>Bozzola</a:t>
            </a:r>
            <a:r>
              <a:rPr lang="fr-FR" dirty="0"/>
              <a:t> e De </a:t>
            </a:r>
            <a:r>
              <a:rPr lang="fr-FR" dirty="0" err="1"/>
              <a:t>Caprio</a:t>
            </a:r>
            <a:r>
              <a:rPr lang="fr-FR" dirty="0"/>
              <a:t>, in un </a:t>
            </a:r>
            <a:r>
              <a:rPr lang="fr-FR" dirty="0" err="1"/>
              <a:t>loro</a:t>
            </a:r>
            <a:r>
              <a:rPr lang="fr-FR" dirty="0"/>
              <a:t> </a:t>
            </a:r>
            <a:r>
              <a:rPr lang="fr-FR" dirty="0" err="1"/>
              <a:t>recente</a:t>
            </a:r>
            <a:r>
              <a:rPr lang="fr-FR" dirty="0"/>
              <a:t> studio </a:t>
            </a:r>
            <a:r>
              <a:rPr lang="fr-FR" dirty="0" err="1"/>
              <a:t>sulla</a:t>
            </a:r>
            <a:r>
              <a:rPr lang="fr-FR" dirty="0"/>
              <a:t> </a:t>
            </a:r>
            <a:r>
              <a:rPr lang="fr-FR" dirty="0" err="1"/>
              <a:t>saggistica</a:t>
            </a:r>
            <a:r>
              <a:rPr lang="fr-FR" dirty="0"/>
              <a:t> di Calvino </a:t>
            </a:r>
            <a:r>
              <a:rPr lang="fr-FR" dirty="0" err="1"/>
              <a:t>hanno</a:t>
            </a:r>
            <a:r>
              <a:rPr lang="fr-FR" dirty="0"/>
              <a:t> </a:t>
            </a:r>
            <a:r>
              <a:rPr lang="fr-FR" dirty="0" err="1"/>
              <a:t>definito</a:t>
            </a:r>
            <a:r>
              <a:rPr lang="fr-FR" dirty="0"/>
              <a:t>: « forme di </a:t>
            </a:r>
            <a:r>
              <a:rPr lang="fr-FR" dirty="0" err="1"/>
              <a:t>perplessità</a:t>
            </a:r>
            <a:r>
              <a:rPr lang="fr-FR" dirty="0"/>
              <a:t> »: </a:t>
            </a:r>
            <a:r>
              <a:rPr lang="fr-CH" i="0" dirty="0">
                <a:effectLst/>
                <a:latin typeface="Helvetica" pitchFamily="2" charset="0"/>
              </a:rPr>
              <a:t>in the </a:t>
            </a:r>
            <a:r>
              <a:rPr lang="fr-CH" i="0" dirty="0" err="1">
                <a:effectLst/>
                <a:latin typeface="Helvetica" pitchFamily="2" charset="0"/>
              </a:rPr>
              <a:t>essays</a:t>
            </a:r>
            <a:r>
              <a:rPr lang="fr-CH" i="0" dirty="0">
                <a:effectLst/>
                <a:latin typeface="Helvetica" pitchFamily="2" charset="0"/>
              </a:rPr>
              <a:t>, «the </a:t>
            </a:r>
            <a:r>
              <a:rPr lang="fr-CH" i="0" dirty="0" err="1">
                <a:effectLst/>
                <a:latin typeface="Helvetica" pitchFamily="2" charset="0"/>
              </a:rPr>
              <a:t>reader</a:t>
            </a:r>
            <a:r>
              <a:rPr lang="fr-CH" i="0" dirty="0">
                <a:effectLst/>
                <a:latin typeface="Helvetica" pitchFamily="2" charset="0"/>
              </a:rPr>
              <a:t> </a:t>
            </a:r>
            <a:r>
              <a:rPr lang="fr-CH" i="0" dirty="0" err="1">
                <a:effectLst/>
                <a:latin typeface="Helvetica" pitchFamily="2" charset="0"/>
              </a:rPr>
              <a:t>is</a:t>
            </a:r>
            <a:r>
              <a:rPr lang="fr-CH" i="0" dirty="0">
                <a:effectLst/>
                <a:latin typeface="Helvetica" pitchFamily="2" charset="0"/>
              </a:rPr>
              <a:t> </a:t>
            </a:r>
            <a:r>
              <a:rPr lang="fr-CH" i="0" dirty="0" err="1">
                <a:effectLst/>
                <a:latin typeface="Helvetica" pitchFamily="2" charset="0"/>
              </a:rPr>
              <a:t>accompanied</a:t>
            </a:r>
            <a:r>
              <a:rPr lang="fr-CH" i="0" dirty="0">
                <a:effectLst/>
                <a:latin typeface="Helvetica" pitchFamily="2" charset="0"/>
              </a:rPr>
              <a:t> by a </a:t>
            </a:r>
            <a:r>
              <a:rPr lang="fr-CH" i="0" dirty="0" err="1">
                <a:effectLst/>
                <a:latin typeface="Helvetica" pitchFamily="2" charset="0"/>
              </a:rPr>
              <a:t>subtle</a:t>
            </a:r>
            <a:r>
              <a:rPr lang="fr-CH" i="0" dirty="0">
                <a:effectLst/>
                <a:latin typeface="Helvetica" pitchFamily="2" charset="0"/>
              </a:rPr>
              <a:t> </a:t>
            </a:r>
            <a:r>
              <a:rPr lang="fr-CH" i="0" dirty="0" err="1">
                <a:effectLst/>
                <a:latin typeface="Helvetica" pitchFamily="2" charset="0"/>
              </a:rPr>
              <a:t>enunciative</a:t>
            </a:r>
            <a:r>
              <a:rPr lang="fr-CH" i="0" dirty="0">
                <a:effectLst/>
                <a:latin typeface="Helvetica" pitchFamily="2" charset="0"/>
              </a:rPr>
              <a:t> </a:t>
            </a:r>
            <a:r>
              <a:rPr lang="fr-CH" i="0" dirty="0" err="1">
                <a:effectLst/>
                <a:latin typeface="Helvetica" pitchFamily="2" charset="0"/>
              </a:rPr>
              <a:t>game</a:t>
            </a:r>
            <a:r>
              <a:rPr lang="fr-CH" i="0" dirty="0">
                <a:effectLst/>
                <a:latin typeface="Helvetica" pitchFamily="2" charset="0"/>
              </a:rPr>
              <a:t> </a:t>
            </a:r>
            <a:r>
              <a:rPr lang="fr-CH" i="0" dirty="0" err="1">
                <a:effectLst/>
                <a:latin typeface="Helvetica" pitchFamily="2" charset="0"/>
              </a:rPr>
              <a:t>relying</a:t>
            </a:r>
            <a:r>
              <a:rPr lang="fr-CH" i="0" dirty="0">
                <a:effectLst/>
                <a:latin typeface="Helvetica" pitchFamily="2" charset="0"/>
              </a:rPr>
              <a:t> on questions and </a:t>
            </a:r>
            <a:r>
              <a:rPr lang="fr-CH" i="0" dirty="0" err="1">
                <a:effectLst/>
                <a:latin typeface="Helvetica" pitchFamily="2" charset="0"/>
              </a:rPr>
              <a:t>stylistic</a:t>
            </a:r>
            <a:r>
              <a:rPr lang="fr-CH" i="0" dirty="0">
                <a:effectLst/>
                <a:latin typeface="Helvetica" pitchFamily="2" charset="0"/>
              </a:rPr>
              <a:t> </a:t>
            </a:r>
            <a:r>
              <a:rPr lang="fr-CH" i="0" dirty="0" err="1">
                <a:effectLst/>
                <a:latin typeface="Helvetica" pitchFamily="2" charset="0"/>
              </a:rPr>
              <a:t>devices</a:t>
            </a:r>
            <a:r>
              <a:rPr lang="fr-CH" i="0" dirty="0">
                <a:effectLst/>
                <a:latin typeface="Helvetica" pitchFamily="2" charset="0"/>
              </a:rPr>
              <a:t> of </a:t>
            </a:r>
            <a:r>
              <a:rPr lang="fr-CH" i="0" dirty="0" err="1">
                <a:effectLst/>
                <a:latin typeface="Helvetica" pitchFamily="2" charset="0"/>
              </a:rPr>
              <a:t>doubt</a:t>
            </a:r>
            <a:r>
              <a:rPr lang="fr-CH" i="0" dirty="0">
                <a:effectLst/>
                <a:latin typeface="Helvetica" pitchFamily="2" charset="0"/>
              </a:rPr>
              <a:t> and </a:t>
            </a:r>
            <a:r>
              <a:rPr lang="fr-CH" i="0" dirty="0" err="1">
                <a:effectLst/>
                <a:latin typeface="Helvetica" pitchFamily="2" charset="0"/>
              </a:rPr>
              <a:t>questioning</a:t>
            </a:r>
            <a:r>
              <a:rPr lang="fr-CH" i="0" dirty="0">
                <a:effectLst/>
                <a:latin typeface="Helvetica" pitchFamily="2" charset="0"/>
              </a:rPr>
              <a:t>».</a:t>
            </a:r>
            <a:endParaRPr lang="fr-CH" dirty="0">
              <a:effectLst/>
              <a:latin typeface="Helvetica" pitchFamily="2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F091A-BD44-2D4F-B890-46B317DABE2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65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Ho </a:t>
            </a:r>
            <a:r>
              <a:rPr lang="fr-FR" dirty="0" err="1"/>
              <a:t>studiato</a:t>
            </a:r>
            <a:r>
              <a:rPr lang="fr-FR" dirty="0"/>
              <a:t> le varie </a:t>
            </a:r>
            <a:r>
              <a:rPr lang="fr-FR" dirty="0" err="1"/>
              <a:t>manifestazioni</a:t>
            </a:r>
            <a:r>
              <a:rPr lang="fr-FR" dirty="0"/>
              <a:t> di </a:t>
            </a:r>
            <a:r>
              <a:rPr lang="fr-FR" dirty="0" err="1"/>
              <a:t>questo</a:t>
            </a:r>
            <a:r>
              <a:rPr lang="fr-FR" dirty="0"/>
              <a:t> </a:t>
            </a:r>
            <a:r>
              <a:rPr lang="fr-FR" dirty="0" err="1"/>
              <a:t>fenomeno</a:t>
            </a:r>
            <a:r>
              <a:rPr lang="fr-FR" dirty="0"/>
              <a:t> </a:t>
            </a:r>
            <a:r>
              <a:rPr lang="fr-FR" dirty="0" err="1"/>
              <a:t>nell’opera</a:t>
            </a:r>
            <a:r>
              <a:rPr lang="fr-FR" dirty="0"/>
              <a:t> </a:t>
            </a:r>
            <a:r>
              <a:rPr lang="fr-FR" dirty="0" err="1"/>
              <a:t>narrativa</a:t>
            </a:r>
            <a:r>
              <a:rPr lang="fr-FR" dirty="0"/>
              <a:t> </a:t>
            </a:r>
            <a:r>
              <a:rPr lang="fr-FR" dirty="0" err="1"/>
              <a:t>dell’autore</a:t>
            </a:r>
            <a:r>
              <a:rPr lang="fr-FR" dirty="0"/>
              <a:t>. L’</a:t>
            </a:r>
            <a:r>
              <a:rPr lang="fr-FR" dirty="0" err="1"/>
              <a:t>obiettivo</a:t>
            </a:r>
            <a:r>
              <a:rPr lang="fr-FR" dirty="0"/>
              <a:t> di </a:t>
            </a:r>
            <a:r>
              <a:rPr lang="fr-FR" dirty="0" err="1"/>
              <a:t>questo</a:t>
            </a:r>
            <a:r>
              <a:rPr lang="fr-FR" dirty="0"/>
              <a:t> </a:t>
            </a:r>
            <a:r>
              <a:rPr lang="fr-FR" dirty="0" err="1"/>
              <a:t>saggio</a:t>
            </a:r>
            <a:r>
              <a:rPr lang="fr-FR" dirty="0"/>
              <a:t> </a:t>
            </a:r>
            <a:r>
              <a:rPr lang="fr-FR" dirty="0" err="1"/>
              <a:t>era</a:t>
            </a:r>
            <a:r>
              <a:rPr lang="fr-FR" dirty="0"/>
              <a:t> </a:t>
            </a:r>
            <a:r>
              <a:rPr lang="fr-FR" dirty="0" err="1"/>
              <a:t>guardare</a:t>
            </a:r>
            <a:r>
              <a:rPr lang="fr-FR" dirty="0"/>
              <a:t> verso </a:t>
            </a:r>
            <a:r>
              <a:rPr lang="fr-FR" dirty="0" err="1"/>
              <a:t>una</a:t>
            </a:r>
            <a:r>
              <a:rPr lang="fr-FR" dirty="0"/>
              <a:t> </a:t>
            </a:r>
            <a:r>
              <a:rPr lang="fr-FR" dirty="0" err="1"/>
              <a:t>nuova</a:t>
            </a:r>
            <a:r>
              <a:rPr lang="fr-FR" dirty="0"/>
              <a:t> </a:t>
            </a:r>
            <a:r>
              <a:rPr lang="fr-FR" dirty="0" err="1"/>
              <a:t>direzione</a:t>
            </a:r>
            <a:r>
              <a:rPr lang="fr-FR" dirty="0"/>
              <a:t> e </a:t>
            </a:r>
            <a:r>
              <a:rPr lang="fr-FR" dirty="0" err="1"/>
              <a:t>provare</a:t>
            </a:r>
            <a:r>
              <a:rPr lang="fr-FR" dirty="0"/>
              <a:t> a </a:t>
            </a:r>
            <a:r>
              <a:rPr lang="fr-FR" dirty="0" err="1"/>
              <a:t>capire</a:t>
            </a:r>
            <a:r>
              <a:rPr lang="fr-FR" dirty="0"/>
              <a:t> se </a:t>
            </a:r>
            <a:r>
              <a:rPr lang="fr-FR" dirty="0" err="1"/>
              <a:t>esisteva</a:t>
            </a:r>
            <a:r>
              <a:rPr lang="fr-FR" dirty="0"/>
              <a:t> un </a:t>
            </a:r>
            <a:r>
              <a:rPr lang="fr-FR" dirty="0" err="1"/>
              <a:t>qualche</a:t>
            </a:r>
            <a:r>
              <a:rPr lang="fr-FR" dirty="0"/>
              <a:t> </a:t>
            </a:r>
            <a:r>
              <a:rPr lang="fr-FR" dirty="0" err="1"/>
              <a:t>rapporto</a:t>
            </a:r>
            <a:r>
              <a:rPr lang="fr-FR" dirty="0"/>
              <a:t> il </a:t>
            </a:r>
            <a:r>
              <a:rPr lang="fr-FR" dirty="0" err="1"/>
              <a:t>testo</a:t>
            </a:r>
            <a:r>
              <a:rPr lang="fr-FR" dirty="0"/>
              <a:t> </a:t>
            </a:r>
            <a:r>
              <a:rPr lang="fr-FR" dirty="0" err="1"/>
              <a:t>dubitativo</a:t>
            </a:r>
            <a:r>
              <a:rPr lang="fr-FR" dirty="0"/>
              <a:t> e la </a:t>
            </a:r>
            <a:r>
              <a:rPr lang="fr-FR" dirty="0" err="1"/>
              <a:t>scrittura</a:t>
            </a:r>
            <a:r>
              <a:rPr lang="fr-FR" dirty="0"/>
              <a:t> </a:t>
            </a:r>
            <a:r>
              <a:rPr lang="fr-FR" dirty="0" err="1"/>
              <a:t>saggistica</a:t>
            </a:r>
            <a:r>
              <a:rPr lang="fr-FR" dirty="0"/>
              <a:t>.</a:t>
            </a:r>
          </a:p>
          <a:p>
            <a:r>
              <a:rPr lang="fr-FR" dirty="0"/>
              <a:t>Nello </a:t>
            </a:r>
            <a:r>
              <a:rPr lang="fr-FR" dirty="0" err="1"/>
              <a:t>specifico</a:t>
            </a:r>
            <a:r>
              <a:rPr lang="fr-FR" dirty="0"/>
              <a:t> quelle </a:t>
            </a:r>
            <a:r>
              <a:rPr lang="fr-FR" dirty="0" err="1"/>
              <a:t>che</a:t>
            </a:r>
            <a:r>
              <a:rPr lang="fr-FR" dirty="0"/>
              <a:t> </a:t>
            </a:r>
            <a:r>
              <a:rPr lang="fr-FR" dirty="0" err="1"/>
              <a:t>Bozzola</a:t>
            </a:r>
            <a:r>
              <a:rPr lang="fr-FR" dirty="0"/>
              <a:t> e De </a:t>
            </a:r>
            <a:r>
              <a:rPr lang="fr-FR" dirty="0" err="1"/>
              <a:t>Caprio</a:t>
            </a:r>
            <a:r>
              <a:rPr lang="fr-FR" dirty="0"/>
              <a:t>, in un </a:t>
            </a:r>
            <a:r>
              <a:rPr lang="fr-FR" dirty="0" err="1"/>
              <a:t>loro</a:t>
            </a:r>
            <a:r>
              <a:rPr lang="fr-FR" dirty="0"/>
              <a:t> </a:t>
            </a:r>
            <a:r>
              <a:rPr lang="fr-FR" dirty="0" err="1"/>
              <a:t>recente</a:t>
            </a:r>
            <a:r>
              <a:rPr lang="fr-FR" dirty="0"/>
              <a:t> studio </a:t>
            </a:r>
            <a:r>
              <a:rPr lang="fr-FR" dirty="0" err="1"/>
              <a:t>sulla</a:t>
            </a:r>
            <a:r>
              <a:rPr lang="fr-FR" dirty="0"/>
              <a:t> </a:t>
            </a:r>
            <a:r>
              <a:rPr lang="fr-FR" dirty="0" err="1"/>
              <a:t>saggistica</a:t>
            </a:r>
            <a:r>
              <a:rPr lang="fr-FR" dirty="0"/>
              <a:t> di Calvino </a:t>
            </a:r>
            <a:r>
              <a:rPr lang="fr-FR" dirty="0" err="1"/>
              <a:t>hanno</a:t>
            </a:r>
            <a:r>
              <a:rPr lang="fr-FR" dirty="0"/>
              <a:t> </a:t>
            </a:r>
            <a:r>
              <a:rPr lang="fr-FR" dirty="0" err="1"/>
              <a:t>definito</a:t>
            </a:r>
            <a:r>
              <a:rPr lang="fr-FR" dirty="0"/>
              <a:t>: « forme di </a:t>
            </a:r>
            <a:r>
              <a:rPr lang="fr-FR" dirty="0" err="1"/>
              <a:t>perplessità</a:t>
            </a:r>
            <a:r>
              <a:rPr lang="fr-FR" dirty="0"/>
              <a:t> »: </a:t>
            </a:r>
            <a:r>
              <a:rPr lang="fr-CH" i="0" dirty="0">
                <a:effectLst/>
                <a:latin typeface="Helvetica" pitchFamily="2" charset="0"/>
              </a:rPr>
              <a:t>in the </a:t>
            </a:r>
            <a:r>
              <a:rPr lang="fr-CH" i="0" dirty="0" err="1">
                <a:effectLst/>
                <a:latin typeface="Helvetica" pitchFamily="2" charset="0"/>
              </a:rPr>
              <a:t>essays</a:t>
            </a:r>
            <a:r>
              <a:rPr lang="fr-CH" i="0" dirty="0">
                <a:effectLst/>
                <a:latin typeface="Helvetica" pitchFamily="2" charset="0"/>
              </a:rPr>
              <a:t>, «the </a:t>
            </a:r>
            <a:r>
              <a:rPr lang="fr-CH" i="0" dirty="0" err="1">
                <a:effectLst/>
                <a:latin typeface="Helvetica" pitchFamily="2" charset="0"/>
              </a:rPr>
              <a:t>reader</a:t>
            </a:r>
            <a:r>
              <a:rPr lang="fr-CH" i="0" dirty="0">
                <a:effectLst/>
                <a:latin typeface="Helvetica" pitchFamily="2" charset="0"/>
              </a:rPr>
              <a:t> </a:t>
            </a:r>
            <a:r>
              <a:rPr lang="fr-CH" i="0" dirty="0" err="1">
                <a:effectLst/>
                <a:latin typeface="Helvetica" pitchFamily="2" charset="0"/>
              </a:rPr>
              <a:t>is</a:t>
            </a:r>
            <a:r>
              <a:rPr lang="fr-CH" i="0" dirty="0">
                <a:effectLst/>
                <a:latin typeface="Helvetica" pitchFamily="2" charset="0"/>
              </a:rPr>
              <a:t> </a:t>
            </a:r>
            <a:r>
              <a:rPr lang="fr-CH" i="0" dirty="0" err="1">
                <a:effectLst/>
                <a:latin typeface="Helvetica" pitchFamily="2" charset="0"/>
              </a:rPr>
              <a:t>accompanied</a:t>
            </a:r>
            <a:r>
              <a:rPr lang="fr-CH" i="0" dirty="0">
                <a:effectLst/>
                <a:latin typeface="Helvetica" pitchFamily="2" charset="0"/>
              </a:rPr>
              <a:t> by a </a:t>
            </a:r>
            <a:r>
              <a:rPr lang="fr-CH" i="0" dirty="0" err="1">
                <a:effectLst/>
                <a:latin typeface="Helvetica" pitchFamily="2" charset="0"/>
              </a:rPr>
              <a:t>subtle</a:t>
            </a:r>
            <a:r>
              <a:rPr lang="fr-CH" i="0" dirty="0">
                <a:effectLst/>
                <a:latin typeface="Helvetica" pitchFamily="2" charset="0"/>
              </a:rPr>
              <a:t> </a:t>
            </a:r>
            <a:r>
              <a:rPr lang="fr-CH" i="0" dirty="0" err="1">
                <a:effectLst/>
                <a:latin typeface="Helvetica" pitchFamily="2" charset="0"/>
              </a:rPr>
              <a:t>enunciative</a:t>
            </a:r>
            <a:r>
              <a:rPr lang="fr-CH" i="0" dirty="0">
                <a:effectLst/>
                <a:latin typeface="Helvetica" pitchFamily="2" charset="0"/>
              </a:rPr>
              <a:t> </a:t>
            </a:r>
            <a:r>
              <a:rPr lang="fr-CH" i="0" dirty="0" err="1">
                <a:effectLst/>
                <a:latin typeface="Helvetica" pitchFamily="2" charset="0"/>
              </a:rPr>
              <a:t>game</a:t>
            </a:r>
            <a:r>
              <a:rPr lang="fr-CH" i="0" dirty="0">
                <a:effectLst/>
                <a:latin typeface="Helvetica" pitchFamily="2" charset="0"/>
              </a:rPr>
              <a:t> </a:t>
            </a:r>
            <a:r>
              <a:rPr lang="fr-CH" i="0" dirty="0" err="1">
                <a:effectLst/>
                <a:latin typeface="Helvetica" pitchFamily="2" charset="0"/>
              </a:rPr>
              <a:t>relying</a:t>
            </a:r>
            <a:r>
              <a:rPr lang="fr-CH" i="0" dirty="0">
                <a:effectLst/>
                <a:latin typeface="Helvetica" pitchFamily="2" charset="0"/>
              </a:rPr>
              <a:t> on questions and </a:t>
            </a:r>
            <a:r>
              <a:rPr lang="fr-CH" i="0" dirty="0" err="1">
                <a:effectLst/>
                <a:latin typeface="Helvetica" pitchFamily="2" charset="0"/>
              </a:rPr>
              <a:t>stylistic</a:t>
            </a:r>
            <a:r>
              <a:rPr lang="fr-CH" i="0" dirty="0">
                <a:effectLst/>
                <a:latin typeface="Helvetica" pitchFamily="2" charset="0"/>
              </a:rPr>
              <a:t> </a:t>
            </a:r>
            <a:r>
              <a:rPr lang="fr-CH" i="0" dirty="0" err="1">
                <a:effectLst/>
                <a:latin typeface="Helvetica" pitchFamily="2" charset="0"/>
              </a:rPr>
              <a:t>devices</a:t>
            </a:r>
            <a:r>
              <a:rPr lang="fr-CH" i="0" dirty="0">
                <a:effectLst/>
                <a:latin typeface="Helvetica" pitchFamily="2" charset="0"/>
              </a:rPr>
              <a:t> of </a:t>
            </a:r>
            <a:r>
              <a:rPr lang="fr-CH" i="0" dirty="0" err="1">
                <a:effectLst/>
                <a:latin typeface="Helvetica" pitchFamily="2" charset="0"/>
              </a:rPr>
              <a:t>doubt</a:t>
            </a:r>
            <a:r>
              <a:rPr lang="fr-CH" i="0" dirty="0">
                <a:effectLst/>
                <a:latin typeface="Helvetica" pitchFamily="2" charset="0"/>
              </a:rPr>
              <a:t> and </a:t>
            </a:r>
            <a:r>
              <a:rPr lang="fr-CH" i="0" dirty="0" err="1">
                <a:effectLst/>
                <a:latin typeface="Helvetica" pitchFamily="2" charset="0"/>
              </a:rPr>
              <a:t>questioning</a:t>
            </a:r>
            <a:r>
              <a:rPr lang="fr-CH" i="0" dirty="0">
                <a:effectLst/>
                <a:latin typeface="Helvetica" pitchFamily="2" charset="0"/>
              </a:rPr>
              <a:t>».</a:t>
            </a:r>
            <a:endParaRPr lang="fr-CH" dirty="0">
              <a:effectLst/>
              <a:latin typeface="Helvetica" pitchFamily="2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F091A-BD44-2D4F-B890-46B317DABE2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986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i="0" dirty="0">
                <a:effectLst/>
                <a:latin typeface="Helvetica" pitchFamily="2" charset="0"/>
              </a:rPr>
              <a:t>To </a:t>
            </a:r>
            <a:r>
              <a:rPr lang="fr-CH" i="0" dirty="0" err="1">
                <a:effectLst/>
                <a:latin typeface="Helvetica" pitchFamily="2" charset="0"/>
              </a:rPr>
              <a:t>investigate</a:t>
            </a:r>
            <a:r>
              <a:rPr lang="fr-CH" i="0" dirty="0">
                <a:effectLst/>
                <a:latin typeface="Helvetica" pitchFamily="2" charset="0"/>
              </a:rPr>
              <a:t> </a:t>
            </a:r>
            <a:r>
              <a:rPr lang="fr-CH" i="0" dirty="0" err="1">
                <a:effectLst/>
                <a:latin typeface="Helvetica" pitchFamily="2" charset="0"/>
              </a:rPr>
              <a:t>this</a:t>
            </a:r>
            <a:r>
              <a:rPr lang="fr-CH" i="0" dirty="0">
                <a:effectLst/>
                <a:latin typeface="Helvetica" pitchFamily="2" charset="0"/>
              </a:rPr>
              <a:t> </a:t>
            </a:r>
            <a:r>
              <a:rPr lang="fr-CH" i="0" dirty="0" err="1">
                <a:effectLst/>
                <a:latin typeface="Helvetica" pitchFamily="2" charset="0"/>
              </a:rPr>
              <a:t>hypothesis</a:t>
            </a:r>
            <a:r>
              <a:rPr lang="fr-CH" i="0" dirty="0">
                <a:effectLst/>
                <a:latin typeface="Helvetica" pitchFamily="2" charset="0"/>
              </a:rPr>
              <a:t>, </a:t>
            </a:r>
            <a:r>
              <a:rPr lang="fr-CH" i="0" dirty="0" err="1">
                <a:effectLst/>
                <a:latin typeface="Helvetica" pitchFamily="2" charset="0"/>
              </a:rPr>
              <a:t>we</a:t>
            </a:r>
            <a:r>
              <a:rPr lang="fr-CH" i="0" dirty="0">
                <a:effectLst/>
                <a:latin typeface="Helvetica" pitchFamily="2" charset="0"/>
              </a:rPr>
              <a:t> fine-</a:t>
            </a:r>
            <a:r>
              <a:rPr lang="fr-CH" i="0" dirty="0" err="1">
                <a:effectLst/>
                <a:latin typeface="Helvetica" pitchFamily="2" charset="0"/>
              </a:rPr>
              <a:t>tuned</a:t>
            </a:r>
            <a:r>
              <a:rPr lang="fr-CH" i="0" dirty="0">
                <a:effectLst/>
                <a:latin typeface="Helvetica" pitchFamily="2" charset="0"/>
              </a:rPr>
              <a:t> a BERT model to </a:t>
            </a:r>
            <a:r>
              <a:rPr lang="fr-CH" i="0" dirty="0" err="1">
                <a:effectLst/>
                <a:latin typeface="Helvetica" pitchFamily="2" charset="0"/>
              </a:rPr>
              <a:t>automatically</a:t>
            </a:r>
            <a:r>
              <a:rPr lang="fr-CH" i="0" dirty="0">
                <a:effectLst/>
                <a:latin typeface="Helvetica" pitchFamily="2" charset="0"/>
              </a:rPr>
              <a:t> </a:t>
            </a:r>
            <a:r>
              <a:rPr lang="fr-CH" i="0" dirty="0" err="1">
                <a:effectLst/>
                <a:latin typeface="Helvetica" pitchFamily="2" charset="0"/>
              </a:rPr>
              <a:t>detect</a:t>
            </a:r>
            <a:r>
              <a:rPr lang="fr-CH" i="0" dirty="0">
                <a:effectLst/>
                <a:latin typeface="Helvetica" pitchFamily="2" charset="0"/>
              </a:rPr>
              <a:t> the </a:t>
            </a:r>
            <a:r>
              <a:rPr lang="fr-CH" i="0" dirty="0" err="1">
                <a:effectLst/>
                <a:latin typeface="Helvetica" pitchFamily="2" charset="0"/>
              </a:rPr>
              <a:t>presence</a:t>
            </a:r>
            <a:r>
              <a:rPr lang="fr-CH" i="0" dirty="0">
                <a:effectLst/>
                <a:latin typeface="Helvetica" pitchFamily="2" charset="0"/>
              </a:rPr>
              <a:t> of dubitative </a:t>
            </a:r>
            <a:r>
              <a:rPr lang="fr-CH" i="0" dirty="0" err="1">
                <a:effectLst/>
                <a:latin typeface="Helvetica" pitchFamily="2" charset="0"/>
              </a:rPr>
              <a:t>text</a:t>
            </a:r>
            <a:r>
              <a:rPr lang="fr-CH" i="0" dirty="0">
                <a:effectLst/>
                <a:latin typeface="Helvetica" pitchFamily="2" charset="0"/>
              </a:rPr>
              <a:t> in a cross-genre setting.</a:t>
            </a:r>
          </a:p>
          <a:p>
            <a:r>
              <a:rPr lang="fr-CH" i="0" dirty="0" err="1">
                <a:effectLst/>
                <a:latin typeface="Helvetica" pitchFamily="2" charset="0"/>
              </a:rPr>
              <a:t>Afterwards</a:t>
            </a:r>
            <a:r>
              <a:rPr lang="fr-CH" i="0" dirty="0">
                <a:effectLst/>
                <a:latin typeface="Helvetica" pitchFamily="2" charset="0"/>
              </a:rPr>
              <a:t> </a:t>
            </a:r>
            <a:r>
              <a:rPr lang="fr-CH" i="0" dirty="0" err="1">
                <a:effectLst/>
                <a:latin typeface="Helvetica" pitchFamily="2" charset="0"/>
              </a:rPr>
              <a:t>we</a:t>
            </a:r>
            <a:r>
              <a:rPr lang="fr-CH" i="0" dirty="0">
                <a:effectLst/>
                <a:latin typeface="Helvetica" pitchFamily="2" charset="0"/>
              </a:rPr>
              <a:t> </a:t>
            </a:r>
            <a:r>
              <a:rPr lang="fr-CH" i="0" dirty="0" err="1">
                <a:effectLst/>
                <a:latin typeface="Helvetica" pitchFamily="2" charset="0"/>
              </a:rPr>
              <a:t>annotated</a:t>
            </a:r>
            <a:r>
              <a:rPr lang="fr-CH" i="0" dirty="0">
                <a:effectLst/>
                <a:latin typeface="Helvetica" pitchFamily="2" charset="0"/>
              </a:rPr>
              <a:t> a </a:t>
            </a:r>
            <a:r>
              <a:rPr lang="fr-CH" i="0" dirty="0" err="1">
                <a:effectLst/>
                <a:latin typeface="Helvetica" pitchFamily="2" charset="0"/>
              </a:rPr>
              <a:t>representative</a:t>
            </a:r>
            <a:r>
              <a:rPr lang="fr-CH" i="0" dirty="0">
                <a:effectLst/>
                <a:latin typeface="Helvetica" pitchFamily="2" charset="0"/>
              </a:rPr>
              <a:t> </a:t>
            </a:r>
            <a:r>
              <a:rPr lang="fr-CH" i="0" dirty="0" err="1">
                <a:effectLst/>
                <a:latin typeface="Helvetica" pitchFamily="2" charset="0"/>
              </a:rPr>
              <a:t>sample</a:t>
            </a:r>
            <a:r>
              <a:rPr lang="fr-CH" i="0" dirty="0">
                <a:effectLst/>
                <a:latin typeface="Helvetica" pitchFamily="2" charset="0"/>
              </a:rPr>
              <a:t> of </a:t>
            </a:r>
            <a:r>
              <a:rPr lang="fr-CH" i="0" dirty="0" err="1">
                <a:effectLst/>
                <a:latin typeface="Helvetica" pitchFamily="2" charset="0"/>
              </a:rPr>
              <a:t>texts</a:t>
            </a:r>
            <a:r>
              <a:rPr lang="fr-CH" i="0" dirty="0">
                <a:effectLst/>
                <a:latin typeface="Helvetica" pitchFamily="2" charset="0"/>
              </a:rPr>
              <a:t> in </a:t>
            </a:r>
            <a:r>
              <a:rPr lang="fr-CH" i="0" dirty="0" err="1">
                <a:effectLst/>
                <a:latin typeface="Helvetica" pitchFamily="2" charset="0"/>
              </a:rPr>
              <a:t>both</a:t>
            </a:r>
            <a:r>
              <a:rPr lang="fr-CH" i="0" dirty="0">
                <a:effectLst/>
                <a:latin typeface="Helvetica" pitchFamily="2" charset="0"/>
              </a:rPr>
              <a:t> genres for </a:t>
            </a:r>
            <a:r>
              <a:rPr lang="fr-CH" i="0" dirty="0" err="1">
                <a:effectLst/>
                <a:latin typeface="Helvetica" pitchFamily="2" charset="0"/>
              </a:rPr>
              <a:t>dubitativity</a:t>
            </a:r>
            <a:r>
              <a:rPr lang="fr-CH" i="0" dirty="0">
                <a:effectLst/>
                <a:latin typeface="Helvetica" pitchFamily="2" charset="0"/>
              </a:rPr>
              <a:t> (§2.2.)</a:t>
            </a:r>
          </a:p>
          <a:p>
            <a:endParaRPr lang="fr-FR" i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F091A-BD44-2D4F-B890-46B317DABE2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235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(2) </a:t>
            </a:r>
            <a:r>
              <a:rPr lang="fr-FR" dirty="0" err="1"/>
              <a:t>Such</a:t>
            </a:r>
            <a:r>
              <a:rPr lang="fr-FR" dirty="0"/>
              <a:t> as </a:t>
            </a:r>
            <a:r>
              <a:rPr lang="en-US" sz="1600" dirty="0">
                <a:latin typeface="HK Grotesk" pitchFamily="2" charset="77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HK Grotesk" pitchFamily="2" charset="77"/>
              </a:rPr>
              <a:t>expressions of epistemic modality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HK Grotesk" pitchFamily="2" charset="77"/>
              </a:rPr>
              <a:t>discourse connectives related to the argumentative genre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HK Grotesk" pitchFamily="2" charset="77"/>
              </a:rPr>
              <a:t>punctuation marks </a:t>
            </a:r>
          </a:p>
          <a:p>
            <a:endParaRPr lang="fr-FR" dirty="0"/>
          </a:p>
          <a:p>
            <a:r>
              <a:rPr lang="fr-FR" dirty="0"/>
              <a:t>Se la seconda </a:t>
            </a:r>
            <a:r>
              <a:rPr lang="fr-FR" dirty="0" err="1"/>
              <a:t>condizione</a:t>
            </a:r>
            <a:r>
              <a:rPr lang="fr-FR" dirty="0"/>
              <a:t> </a:t>
            </a:r>
            <a:r>
              <a:rPr lang="fr-FR" dirty="0" err="1"/>
              <a:t>è</a:t>
            </a:r>
            <a:r>
              <a:rPr lang="fr-FR" dirty="0"/>
              <a:t> più facile da </a:t>
            </a:r>
            <a:r>
              <a:rPr lang="fr-FR" dirty="0" err="1"/>
              <a:t>verificare</a:t>
            </a:r>
            <a:r>
              <a:rPr lang="fr-FR" dirty="0"/>
              <a:t> </a:t>
            </a:r>
            <a:r>
              <a:rPr lang="fr-FR" dirty="0" err="1"/>
              <a:t>all’interno</a:t>
            </a:r>
            <a:r>
              <a:rPr lang="fr-FR" dirty="0"/>
              <a:t> di un </a:t>
            </a:r>
            <a:r>
              <a:rPr lang="fr-FR" dirty="0" err="1"/>
              <a:t>testo</a:t>
            </a:r>
            <a:r>
              <a:rPr lang="fr-FR" dirty="0"/>
              <a:t>, la prima </a:t>
            </a:r>
            <a:r>
              <a:rPr lang="fr-FR" dirty="0" err="1"/>
              <a:t>invece</a:t>
            </a:r>
            <a:r>
              <a:rPr lang="fr-FR" dirty="0"/>
              <a:t> </a:t>
            </a:r>
            <a:r>
              <a:rPr lang="fr-FR" dirty="0" err="1"/>
              <a:t>risulta</a:t>
            </a:r>
            <a:r>
              <a:rPr lang="fr-FR" dirty="0"/>
              <a:t> </a:t>
            </a:r>
            <a:r>
              <a:rPr lang="fr-FR" dirty="0" err="1"/>
              <a:t>sfuggente</a:t>
            </a:r>
            <a:r>
              <a:rPr lang="fr-FR" dirty="0"/>
              <a:t>. </a:t>
            </a:r>
            <a:r>
              <a:rPr lang="fr-FR" dirty="0" err="1"/>
              <a:t>Vediamo</a:t>
            </a:r>
            <a:r>
              <a:rPr lang="fr-FR" dirty="0"/>
              <a:t> un </a:t>
            </a:r>
            <a:r>
              <a:rPr lang="fr-FR" dirty="0" err="1"/>
              <a:t>esempio</a:t>
            </a:r>
            <a:r>
              <a:rPr lang="fr-FR" dirty="0"/>
              <a:t>. Per </a:t>
            </a:r>
            <a:r>
              <a:rPr lang="fr-FR" dirty="0" err="1"/>
              <a:t>questo</a:t>
            </a:r>
            <a:r>
              <a:rPr lang="fr-FR" dirty="0"/>
              <a:t> </a:t>
            </a:r>
            <a:r>
              <a:rPr lang="fr-FR" dirty="0" err="1"/>
              <a:t>motivo</a:t>
            </a:r>
            <a:r>
              <a:rPr lang="fr-FR" dirty="0"/>
              <a:t> </a:t>
            </a:r>
            <a:r>
              <a:rPr lang="fr-FR" dirty="0" err="1"/>
              <a:t>è</a:t>
            </a:r>
            <a:r>
              <a:rPr lang="fr-FR" dirty="0"/>
              <a:t> </a:t>
            </a:r>
            <a:r>
              <a:rPr lang="fr-FR" dirty="0" err="1"/>
              <a:t>stato</a:t>
            </a:r>
            <a:r>
              <a:rPr lang="fr-FR" dirty="0"/>
              <a:t> </a:t>
            </a:r>
            <a:r>
              <a:rPr lang="fr-FR" dirty="0" err="1"/>
              <a:t>necessario</a:t>
            </a:r>
            <a:r>
              <a:rPr lang="fr-FR" dirty="0"/>
              <a:t> </a:t>
            </a:r>
            <a:r>
              <a:rPr lang="fr-FR" dirty="0" err="1"/>
              <a:t>analizzare</a:t>
            </a:r>
            <a:r>
              <a:rPr lang="fr-FR" dirty="0"/>
              <a:t> </a:t>
            </a:r>
            <a:r>
              <a:rPr lang="fr-FR" dirty="0" err="1"/>
              <a:t>manualmente</a:t>
            </a:r>
            <a:r>
              <a:rPr lang="fr-FR" dirty="0"/>
              <a:t> </a:t>
            </a:r>
            <a:r>
              <a:rPr lang="fr-FR" dirty="0" err="1"/>
              <a:t>l’opera</a:t>
            </a:r>
            <a:r>
              <a:rPr lang="fr-FR" dirty="0"/>
              <a:t> di Calvino.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F091A-BD44-2D4F-B890-46B317DABE2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635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(2) </a:t>
            </a:r>
            <a:r>
              <a:rPr lang="fr-FR" dirty="0" err="1"/>
              <a:t>Such</a:t>
            </a:r>
            <a:r>
              <a:rPr lang="fr-FR" dirty="0"/>
              <a:t> as </a:t>
            </a:r>
            <a:r>
              <a:rPr lang="en-US" sz="1600" dirty="0">
                <a:latin typeface="HK Grotesk" pitchFamily="2" charset="77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HK Grotesk" pitchFamily="2" charset="77"/>
              </a:rPr>
              <a:t>expressions of epistemic modality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HK Grotesk" pitchFamily="2" charset="77"/>
              </a:rPr>
              <a:t>discourse connectives related to the argumentative genre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HK Grotesk" pitchFamily="2" charset="77"/>
              </a:rPr>
              <a:t>punctuation marks </a:t>
            </a:r>
          </a:p>
          <a:p>
            <a:endParaRPr lang="fr-FR" dirty="0"/>
          </a:p>
          <a:p>
            <a:r>
              <a:rPr lang="fr-FR" dirty="0"/>
              <a:t>Se la seconda </a:t>
            </a:r>
            <a:r>
              <a:rPr lang="fr-FR" dirty="0" err="1"/>
              <a:t>condizione</a:t>
            </a:r>
            <a:r>
              <a:rPr lang="fr-FR" dirty="0"/>
              <a:t> </a:t>
            </a:r>
            <a:r>
              <a:rPr lang="fr-FR" dirty="0" err="1"/>
              <a:t>è</a:t>
            </a:r>
            <a:r>
              <a:rPr lang="fr-FR" dirty="0"/>
              <a:t> più facile da </a:t>
            </a:r>
            <a:r>
              <a:rPr lang="fr-FR" dirty="0" err="1"/>
              <a:t>verificare</a:t>
            </a:r>
            <a:r>
              <a:rPr lang="fr-FR" dirty="0"/>
              <a:t> </a:t>
            </a:r>
            <a:r>
              <a:rPr lang="fr-FR" dirty="0" err="1"/>
              <a:t>all’interno</a:t>
            </a:r>
            <a:r>
              <a:rPr lang="fr-FR" dirty="0"/>
              <a:t> di un </a:t>
            </a:r>
            <a:r>
              <a:rPr lang="fr-FR" dirty="0" err="1"/>
              <a:t>testo</a:t>
            </a:r>
            <a:r>
              <a:rPr lang="fr-FR" dirty="0"/>
              <a:t>, la prima </a:t>
            </a:r>
            <a:r>
              <a:rPr lang="fr-FR" dirty="0" err="1"/>
              <a:t>invece</a:t>
            </a:r>
            <a:r>
              <a:rPr lang="fr-FR" dirty="0"/>
              <a:t> </a:t>
            </a:r>
            <a:r>
              <a:rPr lang="fr-FR" dirty="0" err="1"/>
              <a:t>risulta</a:t>
            </a:r>
            <a:r>
              <a:rPr lang="fr-FR" dirty="0"/>
              <a:t> </a:t>
            </a:r>
            <a:r>
              <a:rPr lang="fr-FR" dirty="0" err="1"/>
              <a:t>sfuggente</a:t>
            </a:r>
            <a:r>
              <a:rPr lang="fr-FR" dirty="0"/>
              <a:t>. </a:t>
            </a:r>
            <a:r>
              <a:rPr lang="fr-FR" dirty="0" err="1"/>
              <a:t>Vediamo</a:t>
            </a:r>
            <a:r>
              <a:rPr lang="fr-FR" dirty="0"/>
              <a:t> un </a:t>
            </a:r>
            <a:r>
              <a:rPr lang="fr-FR" dirty="0" err="1"/>
              <a:t>esempio</a:t>
            </a:r>
            <a:r>
              <a:rPr lang="fr-FR" dirty="0"/>
              <a:t>. Per </a:t>
            </a:r>
            <a:r>
              <a:rPr lang="fr-FR" dirty="0" err="1"/>
              <a:t>questo</a:t>
            </a:r>
            <a:r>
              <a:rPr lang="fr-FR" dirty="0"/>
              <a:t> </a:t>
            </a:r>
            <a:r>
              <a:rPr lang="fr-FR" dirty="0" err="1"/>
              <a:t>motivo</a:t>
            </a:r>
            <a:r>
              <a:rPr lang="fr-FR" dirty="0"/>
              <a:t> </a:t>
            </a:r>
            <a:r>
              <a:rPr lang="fr-FR" dirty="0" err="1"/>
              <a:t>è</a:t>
            </a:r>
            <a:r>
              <a:rPr lang="fr-FR" dirty="0"/>
              <a:t> </a:t>
            </a:r>
            <a:r>
              <a:rPr lang="fr-FR" dirty="0" err="1"/>
              <a:t>stato</a:t>
            </a:r>
            <a:r>
              <a:rPr lang="fr-FR" dirty="0"/>
              <a:t> </a:t>
            </a:r>
            <a:r>
              <a:rPr lang="fr-FR" dirty="0" err="1"/>
              <a:t>necessario</a:t>
            </a:r>
            <a:r>
              <a:rPr lang="fr-FR" dirty="0"/>
              <a:t> </a:t>
            </a:r>
            <a:r>
              <a:rPr lang="fr-FR" dirty="0" err="1"/>
              <a:t>analizzare</a:t>
            </a:r>
            <a:r>
              <a:rPr lang="fr-FR" dirty="0"/>
              <a:t> </a:t>
            </a:r>
            <a:r>
              <a:rPr lang="fr-FR" dirty="0" err="1"/>
              <a:t>manualmente</a:t>
            </a:r>
            <a:r>
              <a:rPr lang="fr-FR" dirty="0"/>
              <a:t> </a:t>
            </a:r>
            <a:r>
              <a:rPr lang="fr-FR" dirty="0" err="1"/>
              <a:t>l’opera</a:t>
            </a:r>
            <a:r>
              <a:rPr lang="fr-FR" dirty="0"/>
              <a:t> di Calvino.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F091A-BD44-2D4F-B890-46B317DABE2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35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F091A-BD44-2D4F-B890-46B317DABE2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648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5’000 occurrences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vary</a:t>
            </a:r>
            <a:r>
              <a:rPr lang="fr-FR" dirty="0"/>
              <a:t> in </a:t>
            </a:r>
            <a:r>
              <a:rPr lang="fr-FR" dirty="0" err="1"/>
              <a:t>length</a:t>
            </a:r>
            <a:r>
              <a:rPr lang="fr-FR" dirty="0"/>
              <a:t>, </a:t>
            </a:r>
            <a:r>
              <a:rPr lang="fr-FR" dirty="0" err="1"/>
              <a:t>including</a:t>
            </a:r>
            <a:r>
              <a:rPr lang="fr-FR" dirty="0"/>
              <a:t> groups of </a:t>
            </a:r>
            <a:r>
              <a:rPr lang="fr-FR" dirty="0" err="1"/>
              <a:t>words</a:t>
            </a:r>
            <a:r>
              <a:rPr lang="fr-FR" dirty="0"/>
              <a:t>, sentences, or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</a:t>
            </a:r>
            <a:r>
              <a:rPr lang="fr-FR" dirty="0" err="1"/>
              <a:t>paragraphs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F091A-BD44-2D4F-B890-46B317DABE2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95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5’000 occurrences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vary</a:t>
            </a:r>
            <a:r>
              <a:rPr lang="fr-FR" dirty="0"/>
              <a:t> in </a:t>
            </a:r>
            <a:r>
              <a:rPr lang="fr-FR" dirty="0" err="1"/>
              <a:t>length</a:t>
            </a:r>
            <a:r>
              <a:rPr lang="fr-FR" dirty="0"/>
              <a:t>, </a:t>
            </a:r>
            <a:r>
              <a:rPr lang="fr-FR" dirty="0" err="1"/>
              <a:t>including</a:t>
            </a:r>
            <a:r>
              <a:rPr lang="fr-FR" dirty="0"/>
              <a:t> groups of </a:t>
            </a:r>
            <a:r>
              <a:rPr lang="fr-FR" dirty="0" err="1"/>
              <a:t>words</a:t>
            </a:r>
            <a:r>
              <a:rPr lang="fr-FR" dirty="0"/>
              <a:t>, sentences, or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</a:t>
            </a:r>
            <a:r>
              <a:rPr lang="fr-FR" dirty="0" err="1"/>
              <a:t>paragraphs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F091A-BD44-2D4F-B890-46B317DABE2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25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4B4A5-44A8-6B6C-8266-0FCD7D317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7E3FC-4E0C-ADDA-CDA1-89E6E7FC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025184-F296-E550-DF4B-95D7B829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A499-0F39-BF4B-8382-0A96DFDC54B2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6D0AE2-4F14-C0A1-2173-5D327CE5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97BDEF-7BB1-3D13-67B1-208821C1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FE4D-3BC2-244D-A554-FE7901945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4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A8212-9529-1277-8889-0AEDC70A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6B3BD4-323A-FF25-3AF9-43E40B873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23B94D-3315-D922-8045-E6FD1580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A499-0F39-BF4B-8382-0A96DFDC54B2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BEA18B-8A5A-216B-0312-89E2E95F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6D4689-0F01-9EE2-E27F-81870826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FE4D-3BC2-244D-A554-FE7901945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04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45FC2D-9A36-0507-9113-8D03CD640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8D1492-B497-982E-5243-3585C06AF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5B9A27-EC13-6BF9-1C95-A6A5A23D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A499-0F39-BF4B-8382-0A96DFDC54B2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DC33B5-7F57-8AF8-5849-EBBB2DF0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1A5104-E049-0153-AF0D-E4227DFF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FE4D-3BC2-244D-A554-FE7901945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59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BC1FD-3270-D6C3-65AE-2EC66A0D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EDD95F-B4D1-BD1C-F3F6-1B16094A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7CDA45-4F9A-2AB2-6BA9-41268C57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A499-0F39-BF4B-8382-0A96DFDC54B2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410E3D-A913-D3F0-D646-C5AE89B5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C9F812-8667-1427-C985-5652EE1D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FE4D-3BC2-244D-A554-FE7901945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55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BCFF5-05AF-43B3-928D-7BC3E3B8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3E4ABE-AE36-A7C6-4793-5B549DB2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491C07-59CA-8A9D-4090-4A205331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A499-0F39-BF4B-8382-0A96DFDC54B2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98A2CB-0970-8842-F3C7-66665FB0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9993F0-5DA5-2EAE-5768-1E809079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FE4D-3BC2-244D-A554-FE7901945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49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9C46E-6519-DA50-36AE-6F7B805A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7B246-A158-4C8D-1CBA-F9E7750BA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09FD1F-7508-1678-8C9A-9C9813246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3833E1-3A83-D228-2782-C21B8F49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A499-0F39-BF4B-8382-0A96DFDC54B2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BF4221-DCC9-30AF-6631-C7B61C79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0F7920-1AD9-5C6E-3705-4BE7485D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FE4D-3BC2-244D-A554-FE7901945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87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F4079-C56A-58DD-5CC7-3BA7A3EE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711A67-EBB8-F753-476F-2E6682E59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76207C-443F-6F78-C958-8AE13D747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7105FE-361B-6D91-18C5-CBA415341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C72648-79CA-7086-1FCE-6CCB19B85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7F01B1-A74D-92EC-46F1-48D6A312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A499-0F39-BF4B-8382-0A96DFDC54B2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C0FC62C-C8BF-AE1C-AFD3-8ACF989F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2258E5-B02D-9C23-3B6C-D67281E8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FE4D-3BC2-244D-A554-FE7901945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47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24215-36B7-9A82-D643-4CFE4777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43192D-DDF4-AE5F-7D4A-4568EB7D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A499-0F39-BF4B-8382-0A96DFDC54B2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7B1DDC-40FA-52CB-8B85-2568CCA4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7748EC-FB21-9104-0B5C-2A72C7F8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FE4D-3BC2-244D-A554-FE7901945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9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090B02-89BF-D8E9-2545-E927DD93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A499-0F39-BF4B-8382-0A96DFDC54B2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A8FD51-BEE5-643F-D3CA-B3A931DD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C2A9CD-8BFE-E84C-01F0-4D1DE4F3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FE4D-3BC2-244D-A554-FE7901945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57C3D-6238-9FA2-F6D8-DCA54077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7C889-178B-2F5D-3629-E0F6788E6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2B324E-8F77-9359-B050-C407BE8CA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10CBB9-1DC6-3F1C-B6C6-7DFD87EA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A499-0F39-BF4B-8382-0A96DFDC54B2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D4EF8-D632-9CD6-B933-40402D1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57E030-DA50-3952-6F09-A13F2C4C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FE4D-3BC2-244D-A554-FE7901945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16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BB157-E8ED-0921-5986-D5625444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9A67D0-E737-EBB8-2EEB-06301D94D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2CA0C0-5C42-7C2E-168C-31079BD6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9A1C8A-DB16-4189-7E2D-3DD7630F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A499-0F39-BF4B-8382-0A96DFDC54B2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FDDD05-6E67-5FA0-80F7-6F89048A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C7C983-0754-478B-9C58-C6F62B9C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FE4D-3BC2-244D-A554-FE7901945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51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A5C72C-EECE-5BDE-389D-A1600CD9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CA33CF-15B5-782C-E23B-8D338F0E4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D8CCAE-4D69-4905-A33B-3B5EF601C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A499-0F39-BF4B-8382-0A96DFDC54B2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409A9E-3F51-7E55-5B9C-4AAC9AFD1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53CB15-E726-3651-515D-FCD4950B4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3FE4D-3BC2-244D-A554-FE7901945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55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gherita.parigini@unige.ch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ntecalvino.unige.ch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nsitydesign.github.io/atlante-calvino/wanderer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fine-tune-bert-transformer-with-spacy-3-6a90bfe5764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ertlang.unibocconi.i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ntecalvino.unige.ch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E4805-9B7D-C947-A3EC-1193BBB0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648"/>
            <a:ext cx="11353800" cy="2385644"/>
          </a:xfrm>
        </p:spPr>
        <p:txBody>
          <a:bodyPr>
            <a:noAutofit/>
          </a:bodyPr>
          <a:lstStyle/>
          <a:p>
            <a:r>
              <a:rPr lang="fr-CH" sz="3600" b="0" i="0" u="none" strike="noStrike" dirty="0">
                <a:solidFill>
                  <a:srgbClr val="000000"/>
                </a:solidFill>
                <a:effectLst/>
                <a:latin typeface="HK Grotesk" pitchFamily="2" charset="77"/>
              </a:rPr>
              <a:t>Mettre en œuvre une stratégie traitement automatique du langage en littérature : </a:t>
            </a:r>
            <a:br>
              <a:rPr lang="fr-CH" sz="3600" b="0" i="0" u="none" strike="noStrike" dirty="0">
                <a:solidFill>
                  <a:srgbClr val="000000"/>
                </a:solidFill>
                <a:effectLst/>
                <a:latin typeface="HK Grotesk" pitchFamily="2" charset="77"/>
              </a:rPr>
            </a:br>
            <a:r>
              <a:rPr lang="fr-CH" sz="3600" b="0" i="1" u="none" strike="noStrike" dirty="0">
                <a:solidFill>
                  <a:srgbClr val="000000"/>
                </a:solidFill>
                <a:effectLst/>
                <a:latin typeface="HK Grotesk" pitchFamily="2" charset="77"/>
              </a:rPr>
              <a:t>fine </a:t>
            </a:r>
            <a:r>
              <a:rPr lang="fr-CH" sz="3600" b="0" i="1" u="none" strike="noStrike" dirty="0" err="1">
                <a:solidFill>
                  <a:srgbClr val="000000"/>
                </a:solidFill>
                <a:effectLst/>
                <a:latin typeface="HK Grotesk" pitchFamily="2" charset="77"/>
              </a:rPr>
              <a:t>tuning</a:t>
            </a:r>
            <a:r>
              <a:rPr lang="fr-CH" sz="3600" b="0" i="0" u="none" strike="noStrike" dirty="0">
                <a:solidFill>
                  <a:srgbClr val="000000"/>
                </a:solidFill>
                <a:effectLst/>
                <a:latin typeface="HK Grotesk" pitchFamily="2" charset="77"/>
              </a:rPr>
              <a:t> d'un modèle BERT pour </a:t>
            </a:r>
            <a:r>
              <a:rPr lang="fr-CH" sz="3600" b="0" i="0" u="none" strike="noStrike" dirty="0">
                <a:solidFill>
                  <a:srgbClr val="3636DB"/>
                </a:solidFill>
                <a:effectLst/>
                <a:latin typeface="HK Grotesk" pitchFamily="2" charset="77"/>
              </a:rPr>
              <a:t>la détection du doute</a:t>
            </a:r>
            <a:r>
              <a:rPr lang="fr-CH" sz="3600" b="0" i="0" u="none" strike="noStrike" dirty="0">
                <a:solidFill>
                  <a:srgbClr val="000000"/>
                </a:solidFill>
                <a:effectLst/>
                <a:latin typeface="HK Grotesk" pitchFamily="2" charset="77"/>
              </a:rPr>
              <a:t> dans les écrits de Italo Calvino</a:t>
            </a:r>
            <a:endParaRPr lang="fr-FR" sz="3600" dirty="0">
              <a:latin typeface="HK Grotesk" pitchFamily="2" charset="77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347CA50-2FEA-BF4E-9A8E-AB06849E1843}"/>
              </a:ext>
            </a:extLst>
          </p:cNvPr>
          <p:cNvSpPr txBox="1"/>
          <p:nvPr/>
        </p:nvSpPr>
        <p:spPr>
          <a:xfrm>
            <a:off x="838200" y="4091781"/>
            <a:ext cx="7523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K Grotesk" pitchFamily="2" charset="77"/>
              </a:rPr>
              <a:t>Margherita Parigini – Université de Genève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AAE5B4-985F-044D-AA27-1CB99FAA1A47}"/>
              </a:ext>
            </a:extLst>
          </p:cNvPr>
          <p:cNvSpPr txBox="1"/>
          <p:nvPr/>
        </p:nvSpPr>
        <p:spPr>
          <a:xfrm>
            <a:off x="838200" y="5575242"/>
            <a:ext cx="7523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HK Grotesk" pitchFamily="2" charset="77"/>
              </a:rPr>
              <a:t>19.01.2023 - </a:t>
            </a:r>
            <a:r>
              <a:rPr lang="fr-CH" sz="2000" b="0" i="0" u="none" strike="noStrike" dirty="0">
                <a:solidFill>
                  <a:srgbClr val="000000"/>
                </a:solidFill>
                <a:effectLst/>
                <a:latin typeface="HK Grotesk" pitchFamily="2" charset="77"/>
              </a:rPr>
              <a:t>Les coulisses du code </a:t>
            </a:r>
            <a:r>
              <a:rPr lang="fr-CH" sz="2000" b="0" i="0" u="none" strike="noStrike" dirty="0" err="1">
                <a:solidFill>
                  <a:srgbClr val="000000"/>
                </a:solidFill>
                <a:effectLst/>
                <a:latin typeface="HK Grotesk" pitchFamily="2" charset="77"/>
              </a:rPr>
              <a:t>Cocopyshs</a:t>
            </a:r>
            <a:endParaRPr lang="fr-CH" sz="2000" b="0" i="0" u="none" strike="noStrike" dirty="0">
              <a:solidFill>
                <a:srgbClr val="000000"/>
              </a:solidFill>
              <a:effectLst/>
              <a:latin typeface="HK Grotesk" pitchFamily="2" charset="77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C4E77AE-372A-BE4F-A9D5-518017E7B259}"/>
              </a:ext>
            </a:extLst>
          </p:cNvPr>
          <p:cNvSpPr txBox="1"/>
          <p:nvPr/>
        </p:nvSpPr>
        <p:spPr>
          <a:xfrm>
            <a:off x="838200" y="4553446"/>
            <a:ext cx="752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563C1"/>
                </a:solidFill>
                <a:latin typeface="HK Grotesk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lang="fr-FR" dirty="0">
                <a:solidFill>
                  <a:srgbClr val="3636DB"/>
                </a:solidFill>
                <a:latin typeface="HK Grotesk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argherita.parigini@unige.ch</a:t>
            </a:r>
            <a:r>
              <a:rPr lang="fr-FR" dirty="0">
                <a:solidFill>
                  <a:srgbClr val="3636DB"/>
                </a:solidFill>
                <a:latin typeface="HK Grotesk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382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6469F4EB-2455-19AC-C25E-1717534F2BB9}"/>
              </a:ext>
            </a:extLst>
          </p:cNvPr>
          <p:cNvSpPr/>
          <p:nvPr/>
        </p:nvSpPr>
        <p:spPr>
          <a:xfrm>
            <a:off x="332429" y="303828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  <a:latin typeface="HK Grotesk" pitchFamily="2" charset="77"/>
              </a:rPr>
              <a:t>1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FD5BBC8-F10D-D5FD-67CD-4FB443BD72F1}"/>
              </a:ext>
            </a:extLst>
          </p:cNvPr>
          <p:cNvGrpSpPr/>
          <p:nvPr/>
        </p:nvGrpSpPr>
        <p:grpSpPr>
          <a:xfrm>
            <a:off x="1321273" y="2731266"/>
            <a:ext cx="2908402" cy="1304029"/>
            <a:chOff x="7460077" y="4646141"/>
            <a:chExt cx="2908402" cy="13040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DEBAB8-E6C8-8E83-F851-703AED1B29E3}"/>
                </a:ext>
              </a:extLst>
            </p:cNvPr>
            <p:cNvSpPr/>
            <p:nvPr/>
          </p:nvSpPr>
          <p:spPr>
            <a:xfrm>
              <a:off x="7463481" y="4646142"/>
              <a:ext cx="2904998" cy="1304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F736654-CF99-50C0-EE5D-1F47A5DA3938}"/>
                </a:ext>
              </a:extLst>
            </p:cNvPr>
            <p:cNvCxnSpPr>
              <a:cxnSpLocks/>
            </p:cNvCxnSpPr>
            <p:nvPr/>
          </p:nvCxnSpPr>
          <p:spPr>
            <a:xfrm>
              <a:off x="7463481" y="4818892"/>
              <a:ext cx="290499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5B43FB5-6A40-E623-A7B2-C7B24C59E772}"/>
                </a:ext>
              </a:extLst>
            </p:cNvPr>
            <p:cNvCxnSpPr>
              <a:cxnSpLocks/>
            </p:cNvCxnSpPr>
            <p:nvPr/>
          </p:nvCxnSpPr>
          <p:spPr>
            <a:xfrm>
              <a:off x="7945395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E2186F06-28D5-81EF-CB42-5B9EE66E9402}"/>
                </a:ext>
              </a:extLst>
            </p:cNvPr>
            <p:cNvCxnSpPr>
              <a:cxnSpLocks/>
            </p:cNvCxnSpPr>
            <p:nvPr/>
          </p:nvCxnSpPr>
          <p:spPr>
            <a:xfrm>
              <a:off x="8437702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5CDB7788-19F0-7CAB-DE35-C7002B97D7CA}"/>
                </a:ext>
              </a:extLst>
            </p:cNvPr>
            <p:cNvCxnSpPr>
              <a:cxnSpLocks/>
            </p:cNvCxnSpPr>
            <p:nvPr/>
          </p:nvCxnSpPr>
          <p:spPr>
            <a:xfrm>
              <a:off x="9394391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B4835FC1-7850-C212-6434-934E1034AEE1}"/>
                </a:ext>
              </a:extLst>
            </p:cNvPr>
            <p:cNvCxnSpPr>
              <a:cxnSpLocks/>
            </p:cNvCxnSpPr>
            <p:nvPr/>
          </p:nvCxnSpPr>
          <p:spPr>
            <a:xfrm>
              <a:off x="9864358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54C5D805-8EE7-5FDF-D482-75FD07096068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053353"/>
              <a:ext cx="290840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BDB6A552-6064-B3B0-F440-B3DBF746DA01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504692"/>
              <a:ext cx="28965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E5C9CED-C80E-0019-489C-0560EB8B2F19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733292"/>
              <a:ext cx="290840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5F2F34F-76E0-9CE6-648B-98EB808159C9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274646"/>
              <a:ext cx="290840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2BDBCF4-EAD5-04A4-B41E-BF61A435896A}"/>
                </a:ext>
              </a:extLst>
            </p:cNvPr>
            <p:cNvCxnSpPr>
              <a:cxnSpLocks/>
            </p:cNvCxnSpPr>
            <p:nvPr/>
          </p:nvCxnSpPr>
          <p:spPr>
            <a:xfrm>
              <a:off x="8884463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3BEA0EED-1409-C559-529E-1870AA879C25}"/>
              </a:ext>
            </a:extLst>
          </p:cNvPr>
          <p:cNvSpPr txBox="1"/>
          <p:nvPr/>
        </p:nvSpPr>
        <p:spPr>
          <a:xfrm>
            <a:off x="1344703" y="1984588"/>
            <a:ext cx="280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HK Grotesk" pitchFamily="2" charset="77"/>
              </a:rPr>
              <a:t>5’000 occurrences de </a:t>
            </a:r>
            <a:r>
              <a:rPr lang="fr-FR" dirty="0">
                <a:solidFill>
                  <a:srgbClr val="4700E3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74F0333-41A3-65DB-658E-F0437D3C0B94}"/>
              </a:ext>
            </a:extLst>
          </p:cNvPr>
          <p:cNvSpPr/>
          <p:nvPr/>
        </p:nvSpPr>
        <p:spPr>
          <a:xfrm>
            <a:off x="948376" y="4255356"/>
            <a:ext cx="3657600" cy="497305"/>
          </a:xfrm>
          <a:prstGeom prst="roundRect">
            <a:avLst/>
          </a:prstGeom>
          <a:noFill/>
          <a:ln w="19050">
            <a:solidFill>
              <a:srgbClr val="4700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4700E3"/>
                </a:solidFill>
                <a:latin typeface="HK Grotesk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https://atlantecalvino.unige.ch/</a:t>
            </a:r>
            <a:r>
              <a:rPr lang="fr-FR" dirty="0">
                <a:solidFill>
                  <a:srgbClr val="4700E3"/>
                </a:solidFill>
                <a:latin typeface="HK Grotesk" pitchFamily="2" charset="77"/>
              </a:rPr>
              <a:t>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587DCFF-E3A6-CD41-8175-EB9AF9EF8F64}"/>
              </a:ext>
            </a:extLst>
          </p:cNvPr>
          <p:cNvSpPr txBox="1"/>
          <p:nvPr/>
        </p:nvSpPr>
        <p:spPr>
          <a:xfrm>
            <a:off x="3132695" y="396161"/>
            <a:ext cx="158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DONNÉES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6105A6D-71CE-E048-99A0-DFC4A045DED0}"/>
              </a:ext>
            </a:extLst>
          </p:cNvPr>
          <p:cNvCxnSpPr>
            <a:cxnSpLocks/>
          </p:cNvCxnSpPr>
          <p:nvPr/>
        </p:nvCxnSpPr>
        <p:spPr>
          <a:xfrm>
            <a:off x="2679220" y="580827"/>
            <a:ext cx="38458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A7722866-687B-A749-8F9E-12416EA6C27C}"/>
              </a:ext>
            </a:extLst>
          </p:cNvPr>
          <p:cNvGrpSpPr/>
          <p:nvPr/>
        </p:nvGrpSpPr>
        <p:grpSpPr>
          <a:xfrm>
            <a:off x="332430" y="1885277"/>
            <a:ext cx="7380802" cy="3087445"/>
            <a:chOff x="332430" y="1021976"/>
            <a:chExt cx="7380802" cy="3087445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CC606FCE-A7C8-0843-968B-C1CD5B50A720}"/>
                </a:ext>
              </a:extLst>
            </p:cNvPr>
            <p:cNvSpPr/>
            <p:nvPr/>
          </p:nvSpPr>
          <p:spPr>
            <a:xfrm>
              <a:off x="332430" y="1021976"/>
              <a:ext cx="4861462" cy="308744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B2974888-C6CD-844F-9240-C8736B6416FC}"/>
                </a:ext>
              </a:extLst>
            </p:cNvPr>
            <p:cNvCxnSpPr>
              <a:cxnSpLocks/>
              <a:stCxn id="2" idx="3"/>
              <a:endCxn id="26" idx="1"/>
            </p:cNvCxnSpPr>
            <p:nvPr/>
          </p:nvCxnSpPr>
          <p:spPr>
            <a:xfrm flipV="1">
              <a:off x="5193892" y="2565698"/>
              <a:ext cx="25193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81D8DB5-7B14-C14D-9A04-A71D8E2873B1}"/>
              </a:ext>
            </a:extLst>
          </p:cNvPr>
          <p:cNvSpPr/>
          <p:nvPr/>
        </p:nvSpPr>
        <p:spPr>
          <a:xfrm>
            <a:off x="7713232" y="3089029"/>
            <a:ext cx="3986835" cy="67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HK Grotesk" pitchFamily="2" charset="77"/>
              </a:rPr>
              <a:t>BERT model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B6CE498-1CE1-F745-B345-71687CF8FE05}"/>
              </a:ext>
            </a:extLst>
          </p:cNvPr>
          <p:cNvSpPr txBox="1"/>
          <p:nvPr/>
        </p:nvSpPr>
        <p:spPr>
          <a:xfrm>
            <a:off x="929660" y="396161"/>
            <a:ext cx="184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PHÉNOMÈNE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5FAF8704-2B2C-914B-926E-39E7DB715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50" y="1035341"/>
            <a:ext cx="5334531" cy="2915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Espace réservé du contenu 3">
            <a:extLst>
              <a:ext uri="{FF2B5EF4-FFF2-40B4-BE49-F238E27FC236}">
                <a16:creationId xmlns:a16="http://schemas.microsoft.com/office/drawing/2014/main" id="{931C5E83-6361-2B42-B4E5-D1D1FECD1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/>
          <a:stretch/>
        </p:blipFill>
        <p:spPr>
          <a:xfrm>
            <a:off x="1438125" y="4174641"/>
            <a:ext cx="9147264" cy="2654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0619C1EE-2DDA-514E-9412-62B65614011B}"/>
              </a:ext>
            </a:extLst>
          </p:cNvPr>
          <p:cNvSpPr/>
          <p:nvPr/>
        </p:nvSpPr>
        <p:spPr>
          <a:xfrm rot="11451595">
            <a:off x="2163866" y="1693521"/>
            <a:ext cx="2851348" cy="3054833"/>
          </a:xfrm>
          <a:prstGeom prst="arc">
            <a:avLst>
              <a:gd name="adj1" fmla="val 17283805"/>
              <a:gd name="adj2" fmla="val 0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6994EDD9-9EA1-6F4E-A29F-890724AFC728}"/>
              </a:ext>
            </a:extLst>
          </p:cNvPr>
          <p:cNvSpPr/>
          <p:nvPr/>
        </p:nvSpPr>
        <p:spPr>
          <a:xfrm>
            <a:off x="2106819" y="6174908"/>
            <a:ext cx="4998313" cy="497305"/>
          </a:xfrm>
          <a:prstGeom prst="roundRect">
            <a:avLst/>
          </a:prstGeom>
          <a:noFill/>
          <a:ln w="19050">
            <a:solidFill>
              <a:srgbClr val="363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3636DB"/>
                </a:solidFill>
                <a:latin typeface="HK Grotesk" pitchFamily="2" charset="7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https://densitydesign.github.io/atlante-calvino/wanderer/</a:t>
            </a:r>
            <a:endParaRPr lang="fr-FR" sz="1400" dirty="0">
              <a:solidFill>
                <a:srgbClr val="3636DB"/>
              </a:solidFill>
              <a:latin typeface="HK Grotesk" pitchFamily="2" charset="77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D83C24C-5B46-4044-BA4A-D9E9DB2FE0C8}"/>
              </a:ext>
            </a:extLst>
          </p:cNvPr>
          <p:cNvSpPr/>
          <p:nvPr/>
        </p:nvSpPr>
        <p:spPr>
          <a:xfrm rot="5013516">
            <a:off x="5984658" y="1945891"/>
            <a:ext cx="2851348" cy="3054833"/>
          </a:xfrm>
          <a:prstGeom prst="arc">
            <a:avLst>
              <a:gd name="adj1" fmla="val 17283805"/>
              <a:gd name="adj2" fmla="val 0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B78B6AB3-CF93-5746-9E3E-E6B9088BC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4738" y="143917"/>
            <a:ext cx="6422607" cy="38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6469F4EB-2455-19AC-C25E-1717534F2BB9}"/>
              </a:ext>
            </a:extLst>
          </p:cNvPr>
          <p:cNvSpPr/>
          <p:nvPr/>
        </p:nvSpPr>
        <p:spPr>
          <a:xfrm>
            <a:off x="332429" y="303828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HK Grotesk" pitchFamily="2" charset="77"/>
              </a:rPr>
              <a:t>2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FD5BBC8-F10D-D5FD-67CD-4FB443BD72F1}"/>
              </a:ext>
            </a:extLst>
          </p:cNvPr>
          <p:cNvGrpSpPr/>
          <p:nvPr/>
        </p:nvGrpSpPr>
        <p:grpSpPr>
          <a:xfrm>
            <a:off x="1321273" y="2731266"/>
            <a:ext cx="2908402" cy="1304029"/>
            <a:chOff x="7460077" y="4646141"/>
            <a:chExt cx="2908402" cy="13040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DEBAB8-E6C8-8E83-F851-703AED1B29E3}"/>
                </a:ext>
              </a:extLst>
            </p:cNvPr>
            <p:cNvSpPr/>
            <p:nvPr/>
          </p:nvSpPr>
          <p:spPr>
            <a:xfrm>
              <a:off x="7463481" y="4646142"/>
              <a:ext cx="2904998" cy="1304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F736654-CF99-50C0-EE5D-1F47A5DA3938}"/>
                </a:ext>
              </a:extLst>
            </p:cNvPr>
            <p:cNvCxnSpPr>
              <a:cxnSpLocks/>
            </p:cNvCxnSpPr>
            <p:nvPr/>
          </p:nvCxnSpPr>
          <p:spPr>
            <a:xfrm>
              <a:off x="7463481" y="4818892"/>
              <a:ext cx="290499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5B43FB5-6A40-E623-A7B2-C7B24C59E772}"/>
                </a:ext>
              </a:extLst>
            </p:cNvPr>
            <p:cNvCxnSpPr>
              <a:cxnSpLocks/>
            </p:cNvCxnSpPr>
            <p:nvPr/>
          </p:nvCxnSpPr>
          <p:spPr>
            <a:xfrm>
              <a:off x="7945395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E2186F06-28D5-81EF-CB42-5B9EE66E9402}"/>
                </a:ext>
              </a:extLst>
            </p:cNvPr>
            <p:cNvCxnSpPr>
              <a:cxnSpLocks/>
            </p:cNvCxnSpPr>
            <p:nvPr/>
          </p:nvCxnSpPr>
          <p:spPr>
            <a:xfrm>
              <a:off x="8437702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5CDB7788-19F0-7CAB-DE35-C7002B97D7CA}"/>
                </a:ext>
              </a:extLst>
            </p:cNvPr>
            <p:cNvCxnSpPr>
              <a:cxnSpLocks/>
            </p:cNvCxnSpPr>
            <p:nvPr/>
          </p:nvCxnSpPr>
          <p:spPr>
            <a:xfrm>
              <a:off x="9394391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B4835FC1-7850-C212-6434-934E1034AEE1}"/>
                </a:ext>
              </a:extLst>
            </p:cNvPr>
            <p:cNvCxnSpPr>
              <a:cxnSpLocks/>
            </p:cNvCxnSpPr>
            <p:nvPr/>
          </p:nvCxnSpPr>
          <p:spPr>
            <a:xfrm>
              <a:off x="9864358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54C5D805-8EE7-5FDF-D482-75FD07096068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053353"/>
              <a:ext cx="290840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BDB6A552-6064-B3B0-F440-B3DBF746DA01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504692"/>
              <a:ext cx="28965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E5C9CED-C80E-0019-489C-0560EB8B2F19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733292"/>
              <a:ext cx="290840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5F2F34F-76E0-9CE6-648B-98EB808159C9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274646"/>
              <a:ext cx="290840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2BDBCF4-EAD5-04A4-B41E-BF61A435896A}"/>
                </a:ext>
              </a:extLst>
            </p:cNvPr>
            <p:cNvCxnSpPr>
              <a:cxnSpLocks/>
            </p:cNvCxnSpPr>
            <p:nvPr/>
          </p:nvCxnSpPr>
          <p:spPr>
            <a:xfrm>
              <a:off x="8884463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A7722866-687B-A749-8F9E-12416EA6C27C}"/>
              </a:ext>
            </a:extLst>
          </p:cNvPr>
          <p:cNvGrpSpPr/>
          <p:nvPr/>
        </p:nvGrpSpPr>
        <p:grpSpPr>
          <a:xfrm>
            <a:off x="332430" y="1885277"/>
            <a:ext cx="7380802" cy="3087445"/>
            <a:chOff x="332430" y="1021976"/>
            <a:chExt cx="7380802" cy="3087445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CC606FCE-A7C8-0843-968B-C1CD5B50A720}"/>
                </a:ext>
              </a:extLst>
            </p:cNvPr>
            <p:cNvSpPr/>
            <p:nvPr/>
          </p:nvSpPr>
          <p:spPr>
            <a:xfrm>
              <a:off x="332430" y="1021976"/>
              <a:ext cx="4861462" cy="308744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B2974888-C6CD-844F-9240-C8736B6416FC}"/>
                </a:ext>
              </a:extLst>
            </p:cNvPr>
            <p:cNvCxnSpPr>
              <a:cxnSpLocks/>
              <a:stCxn id="2" idx="3"/>
              <a:endCxn id="26" idx="1"/>
            </p:cNvCxnSpPr>
            <p:nvPr/>
          </p:nvCxnSpPr>
          <p:spPr>
            <a:xfrm flipV="1">
              <a:off x="5193892" y="2565698"/>
              <a:ext cx="25193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81D8DB5-7B14-C14D-9A04-A71D8E2873B1}"/>
              </a:ext>
            </a:extLst>
          </p:cNvPr>
          <p:cNvSpPr/>
          <p:nvPr/>
        </p:nvSpPr>
        <p:spPr>
          <a:xfrm>
            <a:off x="7713232" y="3089029"/>
            <a:ext cx="3986835" cy="67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HK Grotesk" pitchFamily="2" charset="77"/>
              </a:rPr>
              <a:t>BERT model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1E23EF7E-92BF-8344-9665-D62EC8EBAEB6}"/>
              </a:ext>
            </a:extLst>
          </p:cNvPr>
          <p:cNvGrpSpPr/>
          <p:nvPr/>
        </p:nvGrpSpPr>
        <p:grpSpPr>
          <a:xfrm>
            <a:off x="5774928" y="857827"/>
            <a:ext cx="5540095" cy="2686194"/>
            <a:chOff x="5774928" y="857827"/>
            <a:chExt cx="5540095" cy="2686194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21769161-418E-FF4F-8843-AEB44A0FCD9C}"/>
                </a:ext>
              </a:extLst>
            </p:cNvPr>
            <p:cNvSpPr/>
            <p:nvPr/>
          </p:nvSpPr>
          <p:spPr>
            <a:xfrm>
              <a:off x="5774928" y="3313975"/>
              <a:ext cx="232311" cy="2300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3B54A423-068A-EA49-BE5B-EBF9A9E24076}"/>
                </a:ext>
              </a:extLst>
            </p:cNvPr>
            <p:cNvSpPr txBox="1"/>
            <p:nvPr/>
          </p:nvSpPr>
          <p:spPr>
            <a:xfrm>
              <a:off x="6453562" y="857827"/>
              <a:ext cx="48614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K Grotesk" pitchFamily="2" charset="77"/>
                </a:rPr>
                <a:t>THE INTER-ANNOTATOR AGREEMENT</a:t>
              </a:r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66496360-A958-A744-86CB-B458597B826A}"/>
                </a:ext>
              </a:extLst>
            </p:cNvPr>
            <p:cNvCxnSpPr>
              <a:stCxn id="4" idx="0"/>
              <a:endCxn id="28" idx="1"/>
            </p:cNvCxnSpPr>
            <p:nvPr/>
          </p:nvCxnSpPr>
          <p:spPr>
            <a:xfrm rot="5400000" flipH="1" flipV="1">
              <a:off x="5044277" y="1904690"/>
              <a:ext cx="2256093" cy="5624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70A6DCFB-EC72-F043-8442-838E3C17A35B}"/>
              </a:ext>
            </a:extLst>
          </p:cNvPr>
          <p:cNvSpPr txBox="1"/>
          <p:nvPr/>
        </p:nvSpPr>
        <p:spPr>
          <a:xfrm>
            <a:off x="929660" y="396161"/>
            <a:ext cx="146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DONNÉES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8F73436-F630-3842-ACC0-7A300F18D8BA}"/>
              </a:ext>
            </a:extLst>
          </p:cNvPr>
          <p:cNvSpPr txBox="1"/>
          <p:nvPr/>
        </p:nvSpPr>
        <p:spPr>
          <a:xfrm>
            <a:off x="1344703" y="1984588"/>
            <a:ext cx="280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HK Grotesk" pitchFamily="2" charset="77"/>
              </a:rPr>
              <a:t>5’000 occurrences de </a:t>
            </a:r>
            <a:r>
              <a:rPr lang="fr-FR" dirty="0">
                <a:solidFill>
                  <a:srgbClr val="4700E3"/>
                </a:solidFill>
                <a:latin typeface="HK Grotesk" pitchFamily="2" charset="77"/>
              </a:rPr>
              <a:t>texte dubitatif</a:t>
            </a:r>
          </a:p>
        </p:txBody>
      </p:sp>
    </p:spTree>
    <p:extLst>
      <p:ext uri="{BB962C8B-B14F-4D97-AF65-F5344CB8AC3E}">
        <p14:creationId xmlns:p14="http://schemas.microsoft.com/office/powerpoint/2010/main" val="108874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6469F4EB-2455-19AC-C25E-1717534F2BB9}"/>
              </a:ext>
            </a:extLst>
          </p:cNvPr>
          <p:cNvSpPr/>
          <p:nvPr/>
        </p:nvSpPr>
        <p:spPr>
          <a:xfrm>
            <a:off x="332429" y="303828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HK Grotesk" pitchFamily="2" charset="77"/>
              </a:rPr>
              <a:t>2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FD5BBC8-F10D-D5FD-67CD-4FB443BD72F1}"/>
              </a:ext>
            </a:extLst>
          </p:cNvPr>
          <p:cNvGrpSpPr/>
          <p:nvPr/>
        </p:nvGrpSpPr>
        <p:grpSpPr>
          <a:xfrm>
            <a:off x="1321273" y="2731266"/>
            <a:ext cx="2908402" cy="1304029"/>
            <a:chOff x="7460077" y="4646141"/>
            <a:chExt cx="2908402" cy="13040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DEBAB8-E6C8-8E83-F851-703AED1B29E3}"/>
                </a:ext>
              </a:extLst>
            </p:cNvPr>
            <p:cNvSpPr/>
            <p:nvPr/>
          </p:nvSpPr>
          <p:spPr>
            <a:xfrm>
              <a:off x="7463481" y="4646142"/>
              <a:ext cx="2904998" cy="1304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F736654-CF99-50C0-EE5D-1F47A5DA3938}"/>
                </a:ext>
              </a:extLst>
            </p:cNvPr>
            <p:cNvCxnSpPr>
              <a:cxnSpLocks/>
            </p:cNvCxnSpPr>
            <p:nvPr/>
          </p:nvCxnSpPr>
          <p:spPr>
            <a:xfrm>
              <a:off x="7463481" y="4818892"/>
              <a:ext cx="290499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5B43FB5-6A40-E623-A7B2-C7B24C59E772}"/>
                </a:ext>
              </a:extLst>
            </p:cNvPr>
            <p:cNvCxnSpPr>
              <a:cxnSpLocks/>
            </p:cNvCxnSpPr>
            <p:nvPr/>
          </p:nvCxnSpPr>
          <p:spPr>
            <a:xfrm>
              <a:off x="7945395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E2186F06-28D5-81EF-CB42-5B9EE66E9402}"/>
                </a:ext>
              </a:extLst>
            </p:cNvPr>
            <p:cNvCxnSpPr>
              <a:cxnSpLocks/>
            </p:cNvCxnSpPr>
            <p:nvPr/>
          </p:nvCxnSpPr>
          <p:spPr>
            <a:xfrm>
              <a:off x="8437702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5CDB7788-19F0-7CAB-DE35-C7002B97D7CA}"/>
                </a:ext>
              </a:extLst>
            </p:cNvPr>
            <p:cNvCxnSpPr>
              <a:cxnSpLocks/>
            </p:cNvCxnSpPr>
            <p:nvPr/>
          </p:nvCxnSpPr>
          <p:spPr>
            <a:xfrm>
              <a:off x="9394391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B4835FC1-7850-C212-6434-934E1034AEE1}"/>
                </a:ext>
              </a:extLst>
            </p:cNvPr>
            <p:cNvCxnSpPr>
              <a:cxnSpLocks/>
            </p:cNvCxnSpPr>
            <p:nvPr/>
          </p:nvCxnSpPr>
          <p:spPr>
            <a:xfrm>
              <a:off x="9864358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54C5D805-8EE7-5FDF-D482-75FD07096068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053353"/>
              <a:ext cx="290840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BDB6A552-6064-B3B0-F440-B3DBF746DA01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504692"/>
              <a:ext cx="28965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E5C9CED-C80E-0019-489C-0560EB8B2F19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733292"/>
              <a:ext cx="290840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5F2F34F-76E0-9CE6-648B-98EB808159C9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274646"/>
              <a:ext cx="290840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2BDBCF4-EAD5-04A4-B41E-BF61A435896A}"/>
                </a:ext>
              </a:extLst>
            </p:cNvPr>
            <p:cNvCxnSpPr>
              <a:cxnSpLocks/>
            </p:cNvCxnSpPr>
            <p:nvPr/>
          </p:nvCxnSpPr>
          <p:spPr>
            <a:xfrm>
              <a:off x="8884463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A7722866-687B-A749-8F9E-12416EA6C27C}"/>
              </a:ext>
            </a:extLst>
          </p:cNvPr>
          <p:cNvGrpSpPr/>
          <p:nvPr/>
        </p:nvGrpSpPr>
        <p:grpSpPr>
          <a:xfrm>
            <a:off x="332430" y="1885277"/>
            <a:ext cx="7380802" cy="3087445"/>
            <a:chOff x="332430" y="1021976"/>
            <a:chExt cx="7380802" cy="3087445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CC606FCE-A7C8-0843-968B-C1CD5B50A720}"/>
                </a:ext>
              </a:extLst>
            </p:cNvPr>
            <p:cNvSpPr/>
            <p:nvPr/>
          </p:nvSpPr>
          <p:spPr>
            <a:xfrm>
              <a:off x="332430" y="1021976"/>
              <a:ext cx="4861462" cy="308744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B2974888-C6CD-844F-9240-C8736B6416FC}"/>
                </a:ext>
              </a:extLst>
            </p:cNvPr>
            <p:cNvCxnSpPr>
              <a:cxnSpLocks/>
              <a:stCxn id="2" idx="3"/>
              <a:endCxn id="26" idx="1"/>
            </p:cNvCxnSpPr>
            <p:nvPr/>
          </p:nvCxnSpPr>
          <p:spPr>
            <a:xfrm flipV="1">
              <a:off x="5193892" y="2565698"/>
              <a:ext cx="25193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81D8DB5-7B14-C14D-9A04-A71D8E2873B1}"/>
              </a:ext>
            </a:extLst>
          </p:cNvPr>
          <p:cNvSpPr/>
          <p:nvPr/>
        </p:nvSpPr>
        <p:spPr>
          <a:xfrm>
            <a:off x="7713232" y="3089029"/>
            <a:ext cx="3986835" cy="67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HK Grotesk" pitchFamily="2" charset="77"/>
              </a:rPr>
              <a:t>BERT model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1E23EF7E-92BF-8344-9665-D62EC8EBAEB6}"/>
              </a:ext>
            </a:extLst>
          </p:cNvPr>
          <p:cNvGrpSpPr/>
          <p:nvPr/>
        </p:nvGrpSpPr>
        <p:grpSpPr>
          <a:xfrm>
            <a:off x="5774928" y="857827"/>
            <a:ext cx="5540095" cy="2686194"/>
            <a:chOff x="5774928" y="857827"/>
            <a:chExt cx="5540095" cy="2686194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21769161-418E-FF4F-8843-AEB44A0FCD9C}"/>
                </a:ext>
              </a:extLst>
            </p:cNvPr>
            <p:cNvSpPr/>
            <p:nvPr/>
          </p:nvSpPr>
          <p:spPr>
            <a:xfrm>
              <a:off x="5774928" y="3313975"/>
              <a:ext cx="232311" cy="2300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3B54A423-068A-EA49-BE5B-EBF9A9E24076}"/>
                </a:ext>
              </a:extLst>
            </p:cNvPr>
            <p:cNvSpPr txBox="1"/>
            <p:nvPr/>
          </p:nvSpPr>
          <p:spPr>
            <a:xfrm>
              <a:off x="6453562" y="857827"/>
              <a:ext cx="48614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K Grotesk" pitchFamily="2" charset="77"/>
                </a:rPr>
                <a:t>THE INTER-ANNOTATOR AGREEMENT</a:t>
              </a:r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66496360-A958-A744-86CB-B458597B826A}"/>
                </a:ext>
              </a:extLst>
            </p:cNvPr>
            <p:cNvCxnSpPr>
              <a:stCxn id="4" idx="0"/>
              <a:endCxn id="28" idx="1"/>
            </p:cNvCxnSpPr>
            <p:nvPr/>
          </p:nvCxnSpPr>
          <p:spPr>
            <a:xfrm rot="5400000" flipH="1" flipV="1">
              <a:off x="5044277" y="1904690"/>
              <a:ext cx="2256093" cy="5624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0422B2D-1943-514A-9E35-24CD03CC4834}"/>
              </a:ext>
            </a:extLst>
          </p:cNvPr>
          <p:cNvGrpSpPr/>
          <p:nvPr/>
        </p:nvGrpSpPr>
        <p:grpSpPr>
          <a:xfrm>
            <a:off x="6311939" y="1502567"/>
            <a:ext cx="2037158" cy="2041454"/>
            <a:chOff x="6311939" y="1502567"/>
            <a:chExt cx="2037158" cy="2041454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14615CB-01A7-8F40-BA3C-9DB2EC4A2D96}"/>
                </a:ext>
              </a:extLst>
            </p:cNvPr>
            <p:cNvSpPr/>
            <p:nvPr/>
          </p:nvSpPr>
          <p:spPr>
            <a:xfrm>
              <a:off x="6311939" y="3313975"/>
              <a:ext cx="232311" cy="2300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9ADBF53B-2DA6-2E40-987C-1434E14D7171}"/>
                </a:ext>
              </a:extLst>
            </p:cNvPr>
            <p:cNvSpPr txBox="1"/>
            <p:nvPr/>
          </p:nvSpPr>
          <p:spPr>
            <a:xfrm>
              <a:off x="6808849" y="1502567"/>
              <a:ext cx="154024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>
                  <a:latin typeface="HK Grotesk" pitchFamily="2" charset="77"/>
                </a:rPr>
                <a:t>IOB format</a:t>
              </a:r>
            </a:p>
          </p:txBody>
        </p:sp>
        <p:cxnSp>
          <p:nvCxnSpPr>
            <p:cNvPr id="41" name="Connecteur en angle 40">
              <a:extLst>
                <a:ext uri="{FF2B5EF4-FFF2-40B4-BE49-F238E27FC236}">
                  <a16:creationId xmlns:a16="http://schemas.microsoft.com/office/drawing/2014/main" id="{A31A4AD9-4B82-6946-B3E5-5FFCCB5C135F}"/>
                </a:ext>
              </a:extLst>
            </p:cNvPr>
            <p:cNvCxnSpPr>
              <a:cxnSpLocks/>
              <a:stCxn id="38" idx="0"/>
              <a:endCxn id="39" idx="1"/>
            </p:cNvCxnSpPr>
            <p:nvPr/>
          </p:nvCxnSpPr>
          <p:spPr>
            <a:xfrm rot="5400000" flipH="1" flipV="1">
              <a:off x="5812796" y="2317922"/>
              <a:ext cx="1611353" cy="3807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89F0E7A-0E32-7140-9859-6708B324DDAC}"/>
              </a:ext>
            </a:extLst>
          </p:cNvPr>
          <p:cNvSpPr txBox="1"/>
          <p:nvPr/>
        </p:nvSpPr>
        <p:spPr>
          <a:xfrm>
            <a:off x="929660" y="396161"/>
            <a:ext cx="146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4A3E48A-534F-C643-89AF-1ECE69EC0DB6}"/>
              </a:ext>
            </a:extLst>
          </p:cNvPr>
          <p:cNvSpPr txBox="1"/>
          <p:nvPr/>
        </p:nvSpPr>
        <p:spPr>
          <a:xfrm>
            <a:off x="1344703" y="1984588"/>
            <a:ext cx="280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HK Grotesk" pitchFamily="2" charset="77"/>
              </a:rPr>
              <a:t>5’000 occurrences de </a:t>
            </a:r>
            <a:r>
              <a:rPr lang="fr-FR" dirty="0">
                <a:solidFill>
                  <a:srgbClr val="4700E3"/>
                </a:solidFill>
                <a:latin typeface="HK Grotesk" pitchFamily="2" charset="77"/>
              </a:rPr>
              <a:t>texte dubitatif</a:t>
            </a:r>
          </a:p>
        </p:txBody>
      </p:sp>
    </p:spTree>
    <p:extLst>
      <p:ext uri="{BB962C8B-B14F-4D97-AF65-F5344CB8AC3E}">
        <p14:creationId xmlns:p14="http://schemas.microsoft.com/office/powerpoint/2010/main" val="111219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DF4EEED-2293-AB4E-88A5-AB0BD1A05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2" b="6561"/>
          <a:stretch/>
        </p:blipFill>
        <p:spPr>
          <a:xfrm>
            <a:off x="1622537" y="949437"/>
            <a:ext cx="8946925" cy="4959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8E61F6B-4669-9543-BE8A-BC2F0C79253B}"/>
              </a:ext>
            </a:extLst>
          </p:cNvPr>
          <p:cNvSpPr/>
          <p:nvPr/>
        </p:nvSpPr>
        <p:spPr>
          <a:xfrm>
            <a:off x="1687343" y="6222442"/>
            <a:ext cx="8817314" cy="372041"/>
          </a:xfrm>
          <a:prstGeom prst="roundRect">
            <a:avLst/>
          </a:prstGeom>
          <a:noFill/>
          <a:ln>
            <a:solidFill>
              <a:srgbClr val="363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3636DB"/>
                </a:solidFill>
                <a:latin typeface="HK Grotesk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https://towardsdatascience.com/how-to-fine-tune-bert-transformer-with-spacy-3-6a90bfe57647</a:t>
            </a:r>
            <a:endParaRPr lang="fr-FR" sz="1400" dirty="0">
              <a:solidFill>
                <a:srgbClr val="3636DB"/>
              </a:solidFill>
              <a:latin typeface="HK Grotesk" pitchFamily="2" charset="77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F22B4BF-2535-8846-982A-EF2D53A0EB6E}"/>
              </a:ext>
            </a:extLst>
          </p:cNvPr>
          <p:cNvSpPr/>
          <p:nvPr/>
        </p:nvSpPr>
        <p:spPr>
          <a:xfrm>
            <a:off x="332429" y="303828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HK Grotesk" pitchFamily="2" charset="77"/>
              </a:rPr>
              <a:t>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55B133-EBBC-5A43-A553-ADC73DDA41F0}"/>
              </a:ext>
            </a:extLst>
          </p:cNvPr>
          <p:cNvSpPr txBox="1"/>
          <p:nvPr/>
        </p:nvSpPr>
        <p:spPr>
          <a:xfrm>
            <a:off x="929660" y="396161"/>
            <a:ext cx="146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286770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9E1ACD9-F253-934E-8048-1B3F4A94D564}"/>
              </a:ext>
            </a:extLst>
          </p:cNvPr>
          <p:cNvSpPr/>
          <p:nvPr/>
        </p:nvSpPr>
        <p:spPr>
          <a:xfrm>
            <a:off x="4374356" y="2474912"/>
            <a:ext cx="3443288" cy="15573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3636DB"/>
                </a:solidFill>
                <a:latin typeface="HK Grotesk" pitchFamily="2" charset="77"/>
              </a:rPr>
              <a:t>occurrence </a:t>
            </a:r>
          </a:p>
          <a:p>
            <a:pPr algn="ctr"/>
            <a:r>
              <a:rPr lang="fr-FR" dirty="0">
                <a:solidFill>
                  <a:srgbClr val="3636DB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7A83BCE3-0406-5846-AA65-002387999B8B}"/>
              </a:ext>
            </a:extLst>
          </p:cNvPr>
          <p:cNvSpPr/>
          <p:nvPr/>
        </p:nvSpPr>
        <p:spPr>
          <a:xfrm rot="21131992">
            <a:off x="-6002398" y="-2336805"/>
            <a:ext cx="5011633" cy="4599817"/>
          </a:xfrm>
          <a:prstGeom prst="arc">
            <a:avLst>
              <a:gd name="adj1" fmla="val 10406388"/>
              <a:gd name="adj2" fmla="val 2096531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F6286317-7520-824F-ACD3-47DB64B3F158}"/>
              </a:ext>
            </a:extLst>
          </p:cNvPr>
          <p:cNvGrpSpPr/>
          <p:nvPr/>
        </p:nvGrpSpPr>
        <p:grpSpPr>
          <a:xfrm>
            <a:off x="5106402" y="5125453"/>
            <a:ext cx="1979195" cy="1503947"/>
            <a:chOff x="903856" y="1929312"/>
            <a:chExt cx="3958389" cy="3007893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F63E82D4-1913-084B-B002-69B7C74847EB}"/>
                </a:ext>
              </a:extLst>
            </p:cNvPr>
            <p:cNvSpPr/>
            <p:nvPr/>
          </p:nvSpPr>
          <p:spPr>
            <a:xfrm>
              <a:off x="903856" y="1929312"/>
              <a:ext cx="3958389" cy="3007893"/>
            </a:xfrm>
            <a:prstGeom prst="roundRect">
              <a:avLst>
                <a:gd name="adj" fmla="val 900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2439D4AF-F951-6B41-A7E8-DA12F2FCF671}"/>
                </a:ext>
              </a:extLst>
            </p:cNvPr>
            <p:cNvGrpSpPr/>
            <p:nvPr/>
          </p:nvGrpSpPr>
          <p:grpSpPr>
            <a:xfrm>
              <a:off x="1130585" y="2351331"/>
              <a:ext cx="3535543" cy="2449607"/>
              <a:chOff x="7578023" y="1348451"/>
              <a:chExt cx="3535543" cy="2449607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E91252ED-D798-2F47-B445-EC8AEA71C585}"/>
                  </a:ext>
                </a:extLst>
              </p:cNvPr>
              <p:cNvSpPr/>
              <p:nvPr/>
            </p:nvSpPr>
            <p:spPr>
              <a:xfrm>
                <a:off x="9236730" y="3541205"/>
                <a:ext cx="1703496" cy="256853"/>
              </a:xfrm>
              <a:prstGeom prst="roundRect">
                <a:avLst/>
              </a:prstGeom>
              <a:solidFill>
                <a:srgbClr val="3636D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469BAC62-D82F-3E4C-8F91-43DA4750A554}"/>
                  </a:ext>
                </a:extLst>
              </p:cNvPr>
              <p:cNvSpPr/>
              <p:nvPr/>
            </p:nvSpPr>
            <p:spPr>
              <a:xfrm>
                <a:off x="7755202" y="2451431"/>
                <a:ext cx="2680126" cy="256853"/>
              </a:xfrm>
              <a:prstGeom prst="roundRect">
                <a:avLst/>
              </a:prstGeom>
              <a:solidFill>
                <a:srgbClr val="3636D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2CE00FA2-20A4-084D-9D3E-C182F9AB2F5A}"/>
                  </a:ext>
                </a:extLst>
              </p:cNvPr>
              <p:cNvSpPr/>
              <p:nvPr/>
            </p:nvSpPr>
            <p:spPr>
              <a:xfrm>
                <a:off x="7578023" y="3004620"/>
                <a:ext cx="1203009" cy="256853"/>
              </a:xfrm>
              <a:prstGeom prst="roundRect">
                <a:avLst/>
              </a:prstGeom>
              <a:solidFill>
                <a:srgbClr val="3636D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F9A6A1B2-3BCB-AE41-BBF5-E632CAED86EE}"/>
                  </a:ext>
                </a:extLst>
              </p:cNvPr>
              <p:cNvSpPr/>
              <p:nvPr/>
            </p:nvSpPr>
            <p:spPr>
              <a:xfrm>
                <a:off x="9946717" y="2727681"/>
                <a:ext cx="1166849" cy="256853"/>
              </a:xfrm>
              <a:prstGeom prst="roundRect">
                <a:avLst/>
              </a:prstGeom>
              <a:solidFill>
                <a:srgbClr val="3636D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DB47FA9A-D462-0642-869A-1889F9BA052D}"/>
                  </a:ext>
                </a:extLst>
              </p:cNvPr>
              <p:cNvSpPr/>
              <p:nvPr/>
            </p:nvSpPr>
            <p:spPr>
              <a:xfrm>
                <a:off x="7578023" y="1348451"/>
                <a:ext cx="1703496" cy="256853"/>
              </a:xfrm>
              <a:prstGeom prst="roundRect">
                <a:avLst/>
              </a:prstGeom>
              <a:solidFill>
                <a:srgbClr val="3636D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179DDBC8-FC77-274B-8228-6524CE55DBB0}"/>
              </a:ext>
            </a:extLst>
          </p:cNvPr>
          <p:cNvSpPr txBox="1"/>
          <p:nvPr/>
        </p:nvSpPr>
        <p:spPr>
          <a:xfrm>
            <a:off x="4765344" y="5632189"/>
            <a:ext cx="369332" cy="6348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dirty="0">
                <a:latin typeface="HK Grotesk" pitchFamily="2" charset="77"/>
              </a:rPr>
              <a:t>TEXTE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C9D3731-930B-7E45-954F-A7FA1E912525}"/>
              </a:ext>
            </a:extLst>
          </p:cNvPr>
          <p:cNvCxnSpPr/>
          <p:nvPr/>
        </p:nvCxnSpPr>
        <p:spPr>
          <a:xfrm>
            <a:off x="0" y="4913194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E89A2D-3EFE-F044-9017-18CD926BC96E}"/>
              </a:ext>
            </a:extLst>
          </p:cNvPr>
          <p:cNvSpPr/>
          <p:nvPr/>
        </p:nvSpPr>
        <p:spPr>
          <a:xfrm>
            <a:off x="4005219" y="656954"/>
            <a:ext cx="4181562" cy="369331"/>
          </a:xfrm>
          <a:prstGeom prst="roundRect">
            <a:avLst>
              <a:gd name="adj" fmla="val 50000"/>
            </a:avLst>
          </a:prstGeom>
          <a:solidFill>
            <a:srgbClr val="363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77221C6-55A3-1741-ABC2-E3D05C85BB01}"/>
              </a:ext>
            </a:extLst>
          </p:cNvPr>
          <p:cNvSpPr txBox="1"/>
          <p:nvPr/>
        </p:nvSpPr>
        <p:spPr>
          <a:xfrm>
            <a:off x="4859123" y="656954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HK Grotesk" pitchFamily="2" charset="77"/>
              </a:rPr>
              <a:t>dataset</a:t>
            </a:r>
            <a:r>
              <a:rPr lang="it-IT" dirty="0">
                <a:solidFill>
                  <a:schemeClr val="bg1"/>
                </a:solidFill>
                <a:latin typeface="HK Grotesk" pitchFamily="2" charset="77"/>
              </a:rPr>
              <a:t> texte </a:t>
            </a:r>
            <a:r>
              <a:rPr lang="it-IT" dirty="0" err="1">
                <a:solidFill>
                  <a:schemeClr val="bg1"/>
                </a:solidFill>
                <a:latin typeface="HK Grotesk" pitchFamily="2" charset="77"/>
              </a:rPr>
              <a:t>dubitatif</a:t>
            </a:r>
            <a:endParaRPr lang="it-IT" dirty="0">
              <a:solidFill>
                <a:schemeClr val="bg1"/>
              </a:solidFill>
              <a:latin typeface="HK Grotesk" pitchFamily="2" charset="77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BDA2E05-0C8A-874F-8A27-A001396F8757}"/>
              </a:ext>
            </a:extLst>
          </p:cNvPr>
          <p:cNvCxnSpPr>
            <a:stCxn id="32" idx="2"/>
          </p:cNvCxnSpPr>
          <p:nvPr/>
        </p:nvCxnSpPr>
        <p:spPr>
          <a:xfrm>
            <a:off x="6096000" y="1026286"/>
            <a:ext cx="0" cy="1300458"/>
          </a:xfrm>
          <a:prstGeom prst="straightConnector1">
            <a:avLst/>
          </a:prstGeom>
          <a:ln>
            <a:solidFill>
              <a:srgbClr val="3636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F02A3728-A108-F848-8A50-20AB3A08B751}"/>
              </a:ext>
            </a:extLst>
          </p:cNvPr>
          <p:cNvSpPr/>
          <p:nvPr/>
        </p:nvSpPr>
        <p:spPr>
          <a:xfrm>
            <a:off x="332429" y="303828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HK Grotesk" pitchFamily="2" charset="77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0AC4765-B259-B94A-A3D8-86A01928C621}"/>
              </a:ext>
            </a:extLst>
          </p:cNvPr>
          <p:cNvSpPr txBox="1"/>
          <p:nvPr/>
        </p:nvSpPr>
        <p:spPr>
          <a:xfrm>
            <a:off x="929660" y="396161"/>
            <a:ext cx="146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388065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9E1ACD9-F253-934E-8048-1B3F4A94D564}"/>
              </a:ext>
            </a:extLst>
          </p:cNvPr>
          <p:cNvSpPr/>
          <p:nvPr/>
        </p:nvSpPr>
        <p:spPr>
          <a:xfrm>
            <a:off x="4374356" y="2474912"/>
            <a:ext cx="3443288" cy="15573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3636DB"/>
                </a:solidFill>
                <a:latin typeface="HK Grotesk" pitchFamily="2" charset="77"/>
              </a:rPr>
              <a:t>occurrence </a:t>
            </a:r>
          </a:p>
          <a:p>
            <a:pPr algn="ctr"/>
            <a:r>
              <a:rPr lang="fr-FR" dirty="0">
                <a:solidFill>
                  <a:srgbClr val="3636DB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7A83BCE3-0406-5846-AA65-002387999B8B}"/>
              </a:ext>
            </a:extLst>
          </p:cNvPr>
          <p:cNvSpPr/>
          <p:nvPr/>
        </p:nvSpPr>
        <p:spPr>
          <a:xfrm rot="21131992">
            <a:off x="-6002398" y="-2336805"/>
            <a:ext cx="5011633" cy="4599817"/>
          </a:xfrm>
          <a:prstGeom prst="arc">
            <a:avLst>
              <a:gd name="adj1" fmla="val 10406388"/>
              <a:gd name="adj2" fmla="val 2096531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818DC78-B8F8-8848-9AB1-3885E876F3DA}"/>
              </a:ext>
            </a:extLst>
          </p:cNvPr>
          <p:cNvSpPr/>
          <p:nvPr/>
        </p:nvSpPr>
        <p:spPr>
          <a:xfrm>
            <a:off x="8101978" y="2474912"/>
            <a:ext cx="3443288" cy="15573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  <a:latin typeface="HK Grotesk" pitchFamily="2" charset="77"/>
              </a:rPr>
              <a:t>contexte</a:t>
            </a:r>
          </a:p>
          <a:p>
            <a:pPr algn="ctr"/>
            <a:r>
              <a:rPr lang="fr-CA" dirty="0">
                <a:solidFill>
                  <a:schemeClr val="tx1"/>
                </a:solidFill>
                <a:latin typeface="HK Grotesk" pitchFamily="2" charset="77"/>
              </a:rPr>
              <a:t>(droite)</a:t>
            </a:r>
          </a:p>
          <a:p>
            <a:pPr algn="ctr"/>
            <a:r>
              <a:rPr lang="fr-CA" dirty="0">
                <a:solidFill>
                  <a:schemeClr val="tx1"/>
                </a:solidFill>
                <a:latin typeface="HK Grotesk" pitchFamily="2" charset="77"/>
              </a:rPr>
              <a:t>13 mots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B67F081-5F7E-0F4D-AA72-822599A74DDF}"/>
              </a:ext>
            </a:extLst>
          </p:cNvPr>
          <p:cNvSpPr/>
          <p:nvPr/>
        </p:nvSpPr>
        <p:spPr>
          <a:xfrm>
            <a:off x="556118" y="2474912"/>
            <a:ext cx="3443288" cy="15573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  <a:latin typeface="HK Grotesk" pitchFamily="2" charset="77"/>
              </a:rPr>
              <a:t>contexte</a:t>
            </a:r>
          </a:p>
          <a:p>
            <a:pPr algn="ctr"/>
            <a:r>
              <a:rPr lang="fr-CA" dirty="0">
                <a:solidFill>
                  <a:schemeClr val="tx1"/>
                </a:solidFill>
                <a:latin typeface="HK Grotesk" pitchFamily="2" charset="77"/>
              </a:rPr>
              <a:t>(gauche)</a:t>
            </a:r>
          </a:p>
          <a:p>
            <a:pPr algn="ctr"/>
            <a:r>
              <a:rPr lang="fr-CA" dirty="0">
                <a:solidFill>
                  <a:schemeClr val="tx1"/>
                </a:solidFill>
                <a:latin typeface="HK Grotesk" pitchFamily="2" charset="77"/>
              </a:rPr>
              <a:t>13 mots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DE8BCD56-B0C7-7348-95EA-D2290E5CEF6A}"/>
              </a:ext>
            </a:extLst>
          </p:cNvPr>
          <p:cNvCxnSpPr>
            <a:stCxn id="4" idx="0"/>
            <a:endCxn id="14" idx="0"/>
          </p:cNvCxnSpPr>
          <p:nvPr/>
        </p:nvCxnSpPr>
        <p:spPr>
          <a:xfrm rot="16200000" flipV="1">
            <a:off x="4186881" y="565793"/>
            <a:ext cx="12700" cy="3818238"/>
          </a:xfrm>
          <a:prstGeom prst="bentConnector3">
            <a:avLst>
              <a:gd name="adj1" fmla="val 5205409"/>
            </a:avLst>
          </a:prstGeom>
          <a:ln w="12700">
            <a:solidFill>
              <a:srgbClr val="363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>
            <a:extLst>
              <a:ext uri="{FF2B5EF4-FFF2-40B4-BE49-F238E27FC236}">
                <a16:creationId xmlns:a16="http://schemas.microsoft.com/office/drawing/2014/main" id="{2A9FDDB0-1301-1046-BE7F-EDDF2AD5C607}"/>
              </a:ext>
            </a:extLst>
          </p:cNvPr>
          <p:cNvCxnSpPr>
            <a:stCxn id="4" idx="2"/>
            <a:endCxn id="13" idx="2"/>
          </p:cNvCxnSpPr>
          <p:nvPr/>
        </p:nvCxnSpPr>
        <p:spPr>
          <a:xfrm rot="16200000" flipH="1">
            <a:off x="7959811" y="2168439"/>
            <a:ext cx="12700" cy="3727622"/>
          </a:xfrm>
          <a:prstGeom prst="bentConnector3">
            <a:avLst>
              <a:gd name="adj1" fmla="val 4037835"/>
            </a:avLst>
          </a:prstGeom>
          <a:ln>
            <a:solidFill>
              <a:srgbClr val="363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874477F1-DA37-4640-8312-8748A4BA4723}"/>
              </a:ext>
            </a:extLst>
          </p:cNvPr>
          <p:cNvGrpSpPr/>
          <p:nvPr/>
        </p:nvGrpSpPr>
        <p:grpSpPr>
          <a:xfrm>
            <a:off x="5106402" y="5125453"/>
            <a:ext cx="1979195" cy="1503947"/>
            <a:chOff x="903856" y="1929312"/>
            <a:chExt cx="3958389" cy="3007893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1EAD0964-BA1B-1D4E-B144-8BD1BC8DB24B}"/>
                </a:ext>
              </a:extLst>
            </p:cNvPr>
            <p:cNvSpPr/>
            <p:nvPr/>
          </p:nvSpPr>
          <p:spPr>
            <a:xfrm>
              <a:off x="903856" y="1929312"/>
              <a:ext cx="3958389" cy="3007893"/>
            </a:xfrm>
            <a:prstGeom prst="roundRect">
              <a:avLst>
                <a:gd name="adj" fmla="val 900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1C0E6A3E-50E2-A246-BA34-5449F491F2F0}"/>
                </a:ext>
              </a:extLst>
            </p:cNvPr>
            <p:cNvGrpSpPr/>
            <p:nvPr/>
          </p:nvGrpSpPr>
          <p:grpSpPr>
            <a:xfrm>
              <a:off x="1156518" y="2103769"/>
              <a:ext cx="3493787" cy="2661990"/>
              <a:chOff x="7603956" y="1100889"/>
              <a:chExt cx="3493787" cy="2661990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3B382FC0-125F-5645-9787-7466836548E5}"/>
                  </a:ext>
                </a:extLst>
              </p:cNvPr>
              <p:cNvSpPr/>
              <p:nvPr/>
            </p:nvSpPr>
            <p:spPr>
              <a:xfrm>
                <a:off x="10340139" y="1100889"/>
                <a:ext cx="757604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B7D42E1F-5C20-5D4E-B240-9ED108521A7B}"/>
                  </a:ext>
                </a:extLst>
              </p:cNvPr>
              <p:cNvSpPr/>
              <p:nvPr/>
            </p:nvSpPr>
            <p:spPr>
              <a:xfrm>
                <a:off x="7603956" y="1380623"/>
                <a:ext cx="2418681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1899F8B4-5B22-614C-A841-6B59FDB6E079}"/>
                  </a:ext>
                </a:extLst>
              </p:cNvPr>
              <p:cNvSpPr/>
              <p:nvPr/>
            </p:nvSpPr>
            <p:spPr>
              <a:xfrm>
                <a:off x="10479839" y="2195761"/>
                <a:ext cx="617902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4DC1047B-886A-274B-B3E0-A91867C1C5BE}"/>
                  </a:ext>
                </a:extLst>
              </p:cNvPr>
              <p:cNvSpPr/>
              <p:nvPr/>
            </p:nvSpPr>
            <p:spPr>
              <a:xfrm>
                <a:off x="7603958" y="2481516"/>
                <a:ext cx="3493785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312EC182-E38C-B241-AE32-C1200554E336}"/>
                  </a:ext>
                </a:extLst>
              </p:cNvPr>
              <p:cNvSpPr/>
              <p:nvPr/>
            </p:nvSpPr>
            <p:spPr>
              <a:xfrm>
                <a:off x="9387639" y="2761251"/>
                <a:ext cx="1710104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20CB3C6E-7A52-C84D-8A5F-74FD0176374D}"/>
                  </a:ext>
                </a:extLst>
              </p:cNvPr>
              <p:cNvSpPr/>
              <p:nvPr/>
            </p:nvSpPr>
            <p:spPr>
              <a:xfrm>
                <a:off x="7603958" y="3040985"/>
                <a:ext cx="1677562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D2F392F1-3982-7443-BFA3-4BE887173B10}"/>
                  </a:ext>
                </a:extLst>
              </p:cNvPr>
              <p:cNvSpPr/>
              <p:nvPr/>
            </p:nvSpPr>
            <p:spPr>
              <a:xfrm>
                <a:off x="8781034" y="3576389"/>
                <a:ext cx="2316707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CE71B6C5-26BA-7649-B339-94726C1446DF}"/>
                </a:ext>
              </a:extLst>
            </p:cNvPr>
            <p:cNvGrpSpPr/>
            <p:nvPr/>
          </p:nvGrpSpPr>
          <p:grpSpPr>
            <a:xfrm>
              <a:off x="1130585" y="2351331"/>
              <a:ext cx="3535543" cy="2449607"/>
              <a:chOff x="7578023" y="1348451"/>
              <a:chExt cx="3535543" cy="2449607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168598E2-B6DD-2E4F-B817-8EF00169F555}"/>
                  </a:ext>
                </a:extLst>
              </p:cNvPr>
              <p:cNvSpPr/>
              <p:nvPr/>
            </p:nvSpPr>
            <p:spPr>
              <a:xfrm>
                <a:off x="9236730" y="3541205"/>
                <a:ext cx="1703496" cy="256853"/>
              </a:xfrm>
              <a:prstGeom prst="roundRect">
                <a:avLst/>
              </a:prstGeom>
              <a:solidFill>
                <a:srgbClr val="3636D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23DA3AF2-C8AB-D242-8673-D3F7ABDEB95F}"/>
                  </a:ext>
                </a:extLst>
              </p:cNvPr>
              <p:cNvSpPr/>
              <p:nvPr/>
            </p:nvSpPr>
            <p:spPr>
              <a:xfrm>
                <a:off x="7755202" y="2451431"/>
                <a:ext cx="2680126" cy="256853"/>
              </a:xfrm>
              <a:prstGeom prst="roundRect">
                <a:avLst/>
              </a:prstGeom>
              <a:solidFill>
                <a:srgbClr val="3636D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0D83EE6A-5BB9-2B42-A027-309F3A94CD16}"/>
                  </a:ext>
                </a:extLst>
              </p:cNvPr>
              <p:cNvSpPr/>
              <p:nvPr/>
            </p:nvSpPr>
            <p:spPr>
              <a:xfrm>
                <a:off x="7578023" y="3004620"/>
                <a:ext cx="1203009" cy="256853"/>
              </a:xfrm>
              <a:prstGeom prst="roundRect">
                <a:avLst/>
              </a:prstGeom>
              <a:solidFill>
                <a:srgbClr val="3636D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D5A6DB8A-E19B-5645-BD2D-56EFF14320CC}"/>
                  </a:ext>
                </a:extLst>
              </p:cNvPr>
              <p:cNvSpPr/>
              <p:nvPr/>
            </p:nvSpPr>
            <p:spPr>
              <a:xfrm>
                <a:off x="9946717" y="2727681"/>
                <a:ext cx="1166849" cy="256853"/>
              </a:xfrm>
              <a:prstGeom prst="roundRect">
                <a:avLst/>
              </a:prstGeom>
              <a:solidFill>
                <a:srgbClr val="3636D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A30BA96E-5A2D-7246-8087-2E378617A60F}"/>
                  </a:ext>
                </a:extLst>
              </p:cNvPr>
              <p:cNvSpPr/>
              <p:nvPr/>
            </p:nvSpPr>
            <p:spPr>
              <a:xfrm>
                <a:off x="7578023" y="1348451"/>
                <a:ext cx="1703496" cy="256853"/>
              </a:xfrm>
              <a:prstGeom prst="roundRect">
                <a:avLst/>
              </a:prstGeom>
              <a:solidFill>
                <a:srgbClr val="3636D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2661F8C0-A6CE-2F4A-B10E-5116B6779148}"/>
              </a:ext>
            </a:extLst>
          </p:cNvPr>
          <p:cNvSpPr txBox="1"/>
          <p:nvPr/>
        </p:nvSpPr>
        <p:spPr>
          <a:xfrm>
            <a:off x="4765344" y="5632189"/>
            <a:ext cx="369332" cy="6348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dirty="0">
                <a:latin typeface="HK Grotesk" pitchFamily="2" charset="77"/>
              </a:rPr>
              <a:t>TEXTE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9A3F607-E69F-834E-A3D7-6ED2F174774C}"/>
              </a:ext>
            </a:extLst>
          </p:cNvPr>
          <p:cNvCxnSpPr/>
          <p:nvPr/>
        </p:nvCxnSpPr>
        <p:spPr>
          <a:xfrm>
            <a:off x="0" y="4913194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4CA6B559-0737-DC40-A802-83DD852A2148}"/>
              </a:ext>
            </a:extLst>
          </p:cNvPr>
          <p:cNvSpPr/>
          <p:nvPr/>
        </p:nvSpPr>
        <p:spPr>
          <a:xfrm>
            <a:off x="332429" y="303828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HK Grotesk" pitchFamily="2" charset="77"/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DC36580-8E33-3945-A3EE-BFCB7A029CCE}"/>
              </a:ext>
            </a:extLst>
          </p:cNvPr>
          <p:cNvSpPr txBox="1"/>
          <p:nvPr/>
        </p:nvSpPr>
        <p:spPr>
          <a:xfrm>
            <a:off x="929660" y="396161"/>
            <a:ext cx="146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50824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6C0113F-FFA7-A141-BF75-6DA66FF4C390}"/>
              </a:ext>
            </a:extLst>
          </p:cNvPr>
          <p:cNvSpPr/>
          <p:nvPr/>
        </p:nvSpPr>
        <p:spPr>
          <a:xfrm>
            <a:off x="5235178" y="3039665"/>
            <a:ext cx="1721644" cy="778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occurrence </a:t>
            </a:r>
          </a:p>
          <a:p>
            <a:pPr algn="ctr"/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BDC792A-0442-D04E-A44B-4DD28AFF9D64}"/>
              </a:ext>
            </a:extLst>
          </p:cNvPr>
          <p:cNvSpPr/>
          <p:nvPr/>
        </p:nvSpPr>
        <p:spPr>
          <a:xfrm>
            <a:off x="7257599" y="3039663"/>
            <a:ext cx="1721644" cy="778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HK Grotesk" pitchFamily="2" charset="77"/>
              </a:rPr>
              <a:t>contexte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077FCF0-0FC1-0047-A020-F79FEEB023E5}"/>
              </a:ext>
            </a:extLst>
          </p:cNvPr>
          <p:cNvSpPr/>
          <p:nvPr/>
        </p:nvSpPr>
        <p:spPr>
          <a:xfrm>
            <a:off x="3155027" y="3039664"/>
            <a:ext cx="1721644" cy="778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HK Grotesk" pitchFamily="2" charset="77"/>
              </a:rPr>
              <a:t>contexte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F4FCF36-C267-8B4D-80D0-E1A1BE275C19}"/>
              </a:ext>
            </a:extLst>
          </p:cNvPr>
          <p:cNvSpPr/>
          <p:nvPr/>
        </p:nvSpPr>
        <p:spPr>
          <a:xfrm>
            <a:off x="-947545" y="3039663"/>
            <a:ext cx="1721644" cy="778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occurrence </a:t>
            </a:r>
          </a:p>
          <a:p>
            <a:pPr algn="ctr"/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1DF05FFA-1B18-6948-A915-9F40A0F26936}"/>
              </a:ext>
            </a:extLst>
          </p:cNvPr>
          <p:cNvSpPr/>
          <p:nvPr/>
        </p:nvSpPr>
        <p:spPr>
          <a:xfrm>
            <a:off x="1074876" y="3039661"/>
            <a:ext cx="1721644" cy="778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HK Grotesk" pitchFamily="2" charset="77"/>
              </a:rPr>
              <a:t>contexte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AF722E4F-FDDC-6E41-B0D6-1A7CADA9D052}"/>
              </a:ext>
            </a:extLst>
          </p:cNvPr>
          <p:cNvSpPr/>
          <p:nvPr/>
        </p:nvSpPr>
        <p:spPr>
          <a:xfrm>
            <a:off x="11508517" y="3039663"/>
            <a:ext cx="1721644" cy="778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occurrence </a:t>
            </a:r>
          </a:p>
          <a:p>
            <a:pPr algn="ctr"/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1F76752-4218-2C42-9315-C82563C89215}"/>
              </a:ext>
            </a:extLst>
          </p:cNvPr>
          <p:cNvSpPr/>
          <p:nvPr/>
        </p:nvSpPr>
        <p:spPr>
          <a:xfrm>
            <a:off x="9428366" y="3039662"/>
            <a:ext cx="1721644" cy="778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HK Grotesk" pitchFamily="2" charset="77"/>
              </a:rPr>
              <a:t>contexte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0BA30CF-20F1-A04D-9BFE-27E747A18EBE}"/>
              </a:ext>
            </a:extLst>
          </p:cNvPr>
          <p:cNvSpPr/>
          <p:nvPr/>
        </p:nvSpPr>
        <p:spPr>
          <a:xfrm>
            <a:off x="-1161535" y="2879125"/>
            <a:ext cx="4090086" cy="108739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2EE8B447-0944-814B-9D7A-55D0BDD42A9D}"/>
              </a:ext>
            </a:extLst>
          </p:cNvPr>
          <p:cNvSpPr/>
          <p:nvPr/>
        </p:nvSpPr>
        <p:spPr>
          <a:xfrm>
            <a:off x="3017124" y="2879125"/>
            <a:ext cx="6151589" cy="108739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4F3D54DA-DD48-B84F-BD44-20CA89846C6E}"/>
              </a:ext>
            </a:extLst>
          </p:cNvPr>
          <p:cNvSpPr/>
          <p:nvPr/>
        </p:nvSpPr>
        <p:spPr>
          <a:xfrm>
            <a:off x="9257287" y="2870887"/>
            <a:ext cx="4151902" cy="108739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BC91FDF-8195-644F-9E01-136EB6965DE8}"/>
              </a:ext>
            </a:extLst>
          </p:cNvPr>
          <p:cNvCxnSpPr>
            <a:cxnSpLocks/>
          </p:cNvCxnSpPr>
          <p:nvPr/>
        </p:nvCxnSpPr>
        <p:spPr>
          <a:xfrm>
            <a:off x="2967696" y="2051222"/>
            <a:ext cx="0" cy="81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81BCF46-2969-5146-A9FB-614CDA1A5F95}"/>
              </a:ext>
            </a:extLst>
          </p:cNvPr>
          <p:cNvSpPr/>
          <p:nvPr/>
        </p:nvSpPr>
        <p:spPr>
          <a:xfrm>
            <a:off x="2156302" y="1123899"/>
            <a:ext cx="1721644" cy="778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tx1"/>
                </a:solidFill>
                <a:latin typeface="HK Grotesk" pitchFamily="2" charset="77"/>
              </a:rPr>
              <a:t>exemples négatives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7B7DD26-6C8A-3C41-ABFD-EA5FB324FFDC}"/>
              </a:ext>
            </a:extLst>
          </p:cNvPr>
          <p:cNvGrpSpPr/>
          <p:nvPr/>
        </p:nvGrpSpPr>
        <p:grpSpPr>
          <a:xfrm>
            <a:off x="-7101309" y="4638995"/>
            <a:ext cx="1979195" cy="1503947"/>
            <a:chOff x="903856" y="1929312"/>
            <a:chExt cx="3958389" cy="3007893"/>
          </a:xfrm>
        </p:grpSpPr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837AFF24-6A4B-724E-81DE-913562F30144}"/>
                </a:ext>
              </a:extLst>
            </p:cNvPr>
            <p:cNvSpPr/>
            <p:nvPr/>
          </p:nvSpPr>
          <p:spPr>
            <a:xfrm>
              <a:off x="903856" y="1929312"/>
              <a:ext cx="3958389" cy="3007893"/>
            </a:xfrm>
            <a:prstGeom prst="roundRect">
              <a:avLst>
                <a:gd name="adj" fmla="val 900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C80A643E-CE49-404C-95D7-54B288D1D757}"/>
                </a:ext>
              </a:extLst>
            </p:cNvPr>
            <p:cNvGrpSpPr/>
            <p:nvPr/>
          </p:nvGrpSpPr>
          <p:grpSpPr>
            <a:xfrm>
              <a:off x="1156519" y="2663237"/>
              <a:ext cx="3493786" cy="2102522"/>
              <a:chOff x="7603957" y="1660357"/>
              <a:chExt cx="3493786" cy="2102522"/>
            </a:xfrm>
          </p:grpSpPr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000F9EEA-CE7D-D345-A00A-70A32D323BE8}"/>
                  </a:ext>
                </a:extLst>
              </p:cNvPr>
              <p:cNvSpPr/>
              <p:nvPr/>
            </p:nvSpPr>
            <p:spPr>
              <a:xfrm>
                <a:off x="8680712" y="1660357"/>
                <a:ext cx="2417031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DEC41AC1-8C99-8049-99CA-899AE7257C7E}"/>
                  </a:ext>
                </a:extLst>
              </p:cNvPr>
              <p:cNvSpPr/>
              <p:nvPr/>
            </p:nvSpPr>
            <p:spPr>
              <a:xfrm>
                <a:off x="7603958" y="1916027"/>
                <a:ext cx="2199309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4C1CC28E-114E-2F4D-8738-5B5C8D533E22}"/>
                  </a:ext>
                </a:extLst>
              </p:cNvPr>
              <p:cNvSpPr/>
              <p:nvPr/>
            </p:nvSpPr>
            <p:spPr>
              <a:xfrm>
                <a:off x="7603957" y="2761250"/>
                <a:ext cx="3493785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52B748C8-00E2-8F40-8516-02EF93B6F29B}"/>
                  </a:ext>
                </a:extLst>
              </p:cNvPr>
              <p:cNvSpPr/>
              <p:nvPr/>
            </p:nvSpPr>
            <p:spPr>
              <a:xfrm>
                <a:off x="10331091" y="3296655"/>
                <a:ext cx="766652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4C09604E-D475-4A45-AEAD-A11A6BE2C097}"/>
                  </a:ext>
                </a:extLst>
              </p:cNvPr>
              <p:cNvSpPr/>
              <p:nvPr/>
            </p:nvSpPr>
            <p:spPr>
              <a:xfrm>
                <a:off x="7603958" y="3576389"/>
                <a:ext cx="3373907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D4064194-DB3B-B241-B288-BC6F39142148}"/>
              </a:ext>
            </a:extLst>
          </p:cNvPr>
          <p:cNvGrpSpPr/>
          <p:nvPr/>
        </p:nvGrpSpPr>
        <p:grpSpPr>
          <a:xfrm>
            <a:off x="5106402" y="5125453"/>
            <a:ext cx="1979195" cy="1503947"/>
            <a:chOff x="903856" y="1929312"/>
            <a:chExt cx="3958389" cy="3007893"/>
          </a:xfrm>
        </p:grpSpPr>
        <p:sp>
          <p:nvSpPr>
            <p:cNvPr id="85" name="Rectangle : coins arrondis 84">
              <a:extLst>
                <a:ext uri="{FF2B5EF4-FFF2-40B4-BE49-F238E27FC236}">
                  <a16:creationId xmlns:a16="http://schemas.microsoft.com/office/drawing/2014/main" id="{8F52C5BF-DBAA-ED45-BB21-C65069CDC70D}"/>
                </a:ext>
              </a:extLst>
            </p:cNvPr>
            <p:cNvSpPr/>
            <p:nvPr/>
          </p:nvSpPr>
          <p:spPr>
            <a:xfrm>
              <a:off x="903856" y="1929312"/>
              <a:ext cx="3958389" cy="3007893"/>
            </a:xfrm>
            <a:prstGeom prst="roundRect">
              <a:avLst>
                <a:gd name="adj" fmla="val 900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FE6FC3D2-368F-ED49-AB48-C3884A46AE92}"/>
                </a:ext>
              </a:extLst>
            </p:cNvPr>
            <p:cNvGrpSpPr/>
            <p:nvPr/>
          </p:nvGrpSpPr>
          <p:grpSpPr>
            <a:xfrm>
              <a:off x="1156518" y="2103769"/>
              <a:ext cx="3493787" cy="2661990"/>
              <a:chOff x="7603956" y="1100889"/>
              <a:chExt cx="3493787" cy="2661990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D56B2649-33D9-4443-A820-EC7C8E92F8BC}"/>
                  </a:ext>
                </a:extLst>
              </p:cNvPr>
              <p:cNvSpPr/>
              <p:nvPr/>
            </p:nvSpPr>
            <p:spPr>
              <a:xfrm>
                <a:off x="10340139" y="1100889"/>
                <a:ext cx="757604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Rectangle : coins arrondis 93">
                <a:extLst>
                  <a:ext uri="{FF2B5EF4-FFF2-40B4-BE49-F238E27FC236}">
                    <a16:creationId xmlns:a16="http://schemas.microsoft.com/office/drawing/2014/main" id="{407D1B50-AEFE-8340-97E9-77954217D0BF}"/>
                  </a:ext>
                </a:extLst>
              </p:cNvPr>
              <p:cNvSpPr/>
              <p:nvPr/>
            </p:nvSpPr>
            <p:spPr>
              <a:xfrm>
                <a:off x="7603956" y="1380623"/>
                <a:ext cx="2418681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Rectangle : coins arrondis 94">
                <a:extLst>
                  <a:ext uri="{FF2B5EF4-FFF2-40B4-BE49-F238E27FC236}">
                    <a16:creationId xmlns:a16="http://schemas.microsoft.com/office/drawing/2014/main" id="{0397E64C-8CC6-304D-B448-2E087FCFF591}"/>
                  </a:ext>
                </a:extLst>
              </p:cNvPr>
              <p:cNvSpPr/>
              <p:nvPr/>
            </p:nvSpPr>
            <p:spPr>
              <a:xfrm>
                <a:off x="10479839" y="2195761"/>
                <a:ext cx="617902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Rectangle : coins arrondis 95">
                <a:extLst>
                  <a:ext uri="{FF2B5EF4-FFF2-40B4-BE49-F238E27FC236}">
                    <a16:creationId xmlns:a16="http://schemas.microsoft.com/office/drawing/2014/main" id="{C6CA119C-3764-3F4A-9959-C9A7423DFBBE}"/>
                  </a:ext>
                </a:extLst>
              </p:cNvPr>
              <p:cNvSpPr/>
              <p:nvPr/>
            </p:nvSpPr>
            <p:spPr>
              <a:xfrm>
                <a:off x="7603958" y="2481516"/>
                <a:ext cx="3493785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Rectangle : coins arrondis 96">
                <a:extLst>
                  <a:ext uri="{FF2B5EF4-FFF2-40B4-BE49-F238E27FC236}">
                    <a16:creationId xmlns:a16="http://schemas.microsoft.com/office/drawing/2014/main" id="{BFB97209-2683-F741-9EAC-C6615F3247EC}"/>
                  </a:ext>
                </a:extLst>
              </p:cNvPr>
              <p:cNvSpPr/>
              <p:nvPr/>
            </p:nvSpPr>
            <p:spPr>
              <a:xfrm>
                <a:off x="9387639" y="2761251"/>
                <a:ext cx="1710104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Rectangle : coins arrondis 97">
                <a:extLst>
                  <a:ext uri="{FF2B5EF4-FFF2-40B4-BE49-F238E27FC236}">
                    <a16:creationId xmlns:a16="http://schemas.microsoft.com/office/drawing/2014/main" id="{85C657DF-DCFE-164D-A457-64ECFDC332FF}"/>
                  </a:ext>
                </a:extLst>
              </p:cNvPr>
              <p:cNvSpPr/>
              <p:nvPr/>
            </p:nvSpPr>
            <p:spPr>
              <a:xfrm>
                <a:off x="7603958" y="3040985"/>
                <a:ext cx="1677562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Rectangle : coins arrondis 98">
                <a:extLst>
                  <a:ext uri="{FF2B5EF4-FFF2-40B4-BE49-F238E27FC236}">
                    <a16:creationId xmlns:a16="http://schemas.microsoft.com/office/drawing/2014/main" id="{204124A3-A32F-9D43-B8AC-19231DB6285B}"/>
                  </a:ext>
                </a:extLst>
              </p:cNvPr>
              <p:cNvSpPr/>
              <p:nvPr/>
            </p:nvSpPr>
            <p:spPr>
              <a:xfrm>
                <a:off x="8781034" y="3576389"/>
                <a:ext cx="2316707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069CE3A8-BAC9-AE49-B1C3-2A652CD77632}"/>
                </a:ext>
              </a:extLst>
            </p:cNvPr>
            <p:cNvGrpSpPr/>
            <p:nvPr/>
          </p:nvGrpSpPr>
          <p:grpSpPr>
            <a:xfrm>
              <a:off x="1130585" y="2351331"/>
              <a:ext cx="3535543" cy="2449607"/>
              <a:chOff x="7578023" y="1348451"/>
              <a:chExt cx="3535543" cy="2449607"/>
            </a:xfrm>
          </p:grpSpPr>
          <p:sp>
            <p:nvSpPr>
              <p:cNvPr id="88" name="Rectangle : coins arrondis 87">
                <a:extLst>
                  <a:ext uri="{FF2B5EF4-FFF2-40B4-BE49-F238E27FC236}">
                    <a16:creationId xmlns:a16="http://schemas.microsoft.com/office/drawing/2014/main" id="{78131C21-7866-2548-90C1-3E2987ACDB44}"/>
                  </a:ext>
                </a:extLst>
              </p:cNvPr>
              <p:cNvSpPr/>
              <p:nvPr/>
            </p:nvSpPr>
            <p:spPr>
              <a:xfrm>
                <a:off x="9236730" y="3541205"/>
                <a:ext cx="1703496" cy="256853"/>
              </a:xfrm>
              <a:prstGeom prst="roundRect">
                <a:avLst/>
              </a:prstGeom>
              <a:solidFill>
                <a:srgbClr val="3636D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 : coins arrondis 88">
                <a:extLst>
                  <a:ext uri="{FF2B5EF4-FFF2-40B4-BE49-F238E27FC236}">
                    <a16:creationId xmlns:a16="http://schemas.microsoft.com/office/drawing/2014/main" id="{29C44CD8-CF3E-164B-9A0F-427ABD349AEE}"/>
                  </a:ext>
                </a:extLst>
              </p:cNvPr>
              <p:cNvSpPr/>
              <p:nvPr/>
            </p:nvSpPr>
            <p:spPr>
              <a:xfrm>
                <a:off x="7755202" y="2451431"/>
                <a:ext cx="2680126" cy="256853"/>
              </a:xfrm>
              <a:prstGeom prst="roundRect">
                <a:avLst/>
              </a:prstGeom>
              <a:solidFill>
                <a:srgbClr val="3636D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Rectangle : coins arrondis 89">
                <a:extLst>
                  <a:ext uri="{FF2B5EF4-FFF2-40B4-BE49-F238E27FC236}">
                    <a16:creationId xmlns:a16="http://schemas.microsoft.com/office/drawing/2014/main" id="{D70C597A-C323-194B-929F-82FD30469A42}"/>
                  </a:ext>
                </a:extLst>
              </p:cNvPr>
              <p:cNvSpPr/>
              <p:nvPr/>
            </p:nvSpPr>
            <p:spPr>
              <a:xfrm>
                <a:off x="7578023" y="3004620"/>
                <a:ext cx="1203009" cy="256853"/>
              </a:xfrm>
              <a:prstGeom prst="roundRect">
                <a:avLst/>
              </a:prstGeom>
              <a:solidFill>
                <a:srgbClr val="3636D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Rectangle : coins arrondis 90">
                <a:extLst>
                  <a:ext uri="{FF2B5EF4-FFF2-40B4-BE49-F238E27FC236}">
                    <a16:creationId xmlns:a16="http://schemas.microsoft.com/office/drawing/2014/main" id="{FD7300BB-2508-BF4F-8CFE-FA955867F558}"/>
                  </a:ext>
                </a:extLst>
              </p:cNvPr>
              <p:cNvSpPr/>
              <p:nvPr/>
            </p:nvSpPr>
            <p:spPr>
              <a:xfrm>
                <a:off x="9946717" y="2727681"/>
                <a:ext cx="1166849" cy="256853"/>
              </a:xfrm>
              <a:prstGeom prst="roundRect">
                <a:avLst/>
              </a:prstGeom>
              <a:solidFill>
                <a:srgbClr val="3636D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Rectangle : coins arrondis 91">
                <a:extLst>
                  <a:ext uri="{FF2B5EF4-FFF2-40B4-BE49-F238E27FC236}">
                    <a16:creationId xmlns:a16="http://schemas.microsoft.com/office/drawing/2014/main" id="{DF27A555-645F-C94D-8A4C-B0B9318086DC}"/>
                  </a:ext>
                </a:extLst>
              </p:cNvPr>
              <p:cNvSpPr/>
              <p:nvPr/>
            </p:nvSpPr>
            <p:spPr>
              <a:xfrm>
                <a:off x="7578023" y="1348451"/>
                <a:ext cx="1703496" cy="256853"/>
              </a:xfrm>
              <a:prstGeom prst="roundRect">
                <a:avLst/>
              </a:prstGeom>
              <a:solidFill>
                <a:srgbClr val="3636D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00" name="ZoneTexte 99">
            <a:extLst>
              <a:ext uri="{FF2B5EF4-FFF2-40B4-BE49-F238E27FC236}">
                <a16:creationId xmlns:a16="http://schemas.microsoft.com/office/drawing/2014/main" id="{FD225385-E186-9B45-B8D0-87665E4F6E71}"/>
              </a:ext>
            </a:extLst>
          </p:cNvPr>
          <p:cNvSpPr txBox="1"/>
          <p:nvPr/>
        </p:nvSpPr>
        <p:spPr>
          <a:xfrm>
            <a:off x="4765344" y="5632189"/>
            <a:ext cx="369332" cy="6348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dirty="0">
                <a:latin typeface="HK Grotesk" pitchFamily="2" charset="77"/>
              </a:rPr>
              <a:t>TEXTE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8413890B-4053-CC41-9AD1-CBB8418AD58C}"/>
              </a:ext>
            </a:extLst>
          </p:cNvPr>
          <p:cNvGrpSpPr/>
          <p:nvPr/>
        </p:nvGrpSpPr>
        <p:grpSpPr>
          <a:xfrm>
            <a:off x="-6665458" y="4774898"/>
            <a:ext cx="1979195" cy="1503947"/>
            <a:chOff x="903856" y="1929312"/>
            <a:chExt cx="3958389" cy="3007893"/>
          </a:xfrm>
        </p:grpSpPr>
        <p:sp>
          <p:nvSpPr>
            <p:cNvPr id="102" name="Rectangle : coins arrondis 101">
              <a:extLst>
                <a:ext uri="{FF2B5EF4-FFF2-40B4-BE49-F238E27FC236}">
                  <a16:creationId xmlns:a16="http://schemas.microsoft.com/office/drawing/2014/main" id="{ABF58D8C-53E0-1A4B-9BDC-150BD6564B0E}"/>
                </a:ext>
              </a:extLst>
            </p:cNvPr>
            <p:cNvSpPr/>
            <p:nvPr/>
          </p:nvSpPr>
          <p:spPr>
            <a:xfrm>
              <a:off x="903856" y="1929312"/>
              <a:ext cx="3958389" cy="3007893"/>
            </a:xfrm>
            <a:prstGeom prst="roundRect">
              <a:avLst>
                <a:gd name="adj" fmla="val 900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3" name="Groupe 102">
              <a:extLst>
                <a:ext uri="{FF2B5EF4-FFF2-40B4-BE49-F238E27FC236}">
                  <a16:creationId xmlns:a16="http://schemas.microsoft.com/office/drawing/2014/main" id="{44962168-C133-DD44-A7AF-BB6FCF9BA354}"/>
                </a:ext>
              </a:extLst>
            </p:cNvPr>
            <p:cNvGrpSpPr/>
            <p:nvPr/>
          </p:nvGrpSpPr>
          <p:grpSpPr>
            <a:xfrm>
              <a:off x="1156519" y="2663237"/>
              <a:ext cx="3493786" cy="2102522"/>
              <a:chOff x="7603957" y="1660357"/>
              <a:chExt cx="3493786" cy="2102522"/>
            </a:xfrm>
          </p:grpSpPr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CB58C195-77D8-A840-9433-B122ABCD6B24}"/>
                  </a:ext>
                </a:extLst>
              </p:cNvPr>
              <p:cNvSpPr/>
              <p:nvPr/>
            </p:nvSpPr>
            <p:spPr>
              <a:xfrm>
                <a:off x="8680712" y="1660357"/>
                <a:ext cx="2417031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Rectangle : coins arrondis 104">
                <a:extLst>
                  <a:ext uri="{FF2B5EF4-FFF2-40B4-BE49-F238E27FC236}">
                    <a16:creationId xmlns:a16="http://schemas.microsoft.com/office/drawing/2014/main" id="{98695534-1A2D-1643-868F-352B8F0C5059}"/>
                  </a:ext>
                </a:extLst>
              </p:cNvPr>
              <p:cNvSpPr/>
              <p:nvPr/>
            </p:nvSpPr>
            <p:spPr>
              <a:xfrm>
                <a:off x="7603958" y="1916027"/>
                <a:ext cx="2199309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Rectangle : coins arrondis 105">
                <a:extLst>
                  <a:ext uri="{FF2B5EF4-FFF2-40B4-BE49-F238E27FC236}">
                    <a16:creationId xmlns:a16="http://schemas.microsoft.com/office/drawing/2014/main" id="{1304A7BD-A829-FB4B-A116-864933D00241}"/>
                  </a:ext>
                </a:extLst>
              </p:cNvPr>
              <p:cNvSpPr/>
              <p:nvPr/>
            </p:nvSpPr>
            <p:spPr>
              <a:xfrm>
                <a:off x="7603957" y="2761250"/>
                <a:ext cx="3493785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Rectangle : coins arrondis 106">
                <a:extLst>
                  <a:ext uri="{FF2B5EF4-FFF2-40B4-BE49-F238E27FC236}">
                    <a16:creationId xmlns:a16="http://schemas.microsoft.com/office/drawing/2014/main" id="{8DCC8C10-0D1A-7C49-96EC-CDB4E44FA895}"/>
                  </a:ext>
                </a:extLst>
              </p:cNvPr>
              <p:cNvSpPr/>
              <p:nvPr/>
            </p:nvSpPr>
            <p:spPr>
              <a:xfrm>
                <a:off x="10331091" y="3296655"/>
                <a:ext cx="766652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18EEAE61-EFC4-9F45-B1DB-115C0102E955}"/>
                  </a:ext>
                </a:extLst>
              </p:cNvPr>
              <p:cNvSpPr/>
              <p:nvPr/>
            </p:nvSpPr>
            <p:spPr>
              <a:xfrm>
                <a:off x="7603958" y="3576389"/>
                <a:ext cx="3373907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4EA416B9-BF2F-CF4B-98B6-2949D02C3FB5}"/>
              </a:ext>
            </a:extLst>
          </p:cNvPr>
          <p:cNvGrpSpPr/>
          <p:nvPr/>
        </p:nvGrpSpPr>
        <p:grpSpPr>
          <a:xfrm>
            <a:off x="2145676" y="5141861"/>
            <a:ext cx="1979195" cy="1503947"/>
            <a:chOff x="903856" y="1929312"/>
            <a:chExt cx="3958389" cy="3007893"/>
          </a:xfrm>
        </p:grpSpPr>
        <p:sp>
          <p:nvSpPr>
            <p:cNvPr id="110" name="Rectangle : coins arrondis 109">
              <a:extLst>
                <a:ext uri="{FF2B5EF4-FFF2-40B4-BE49-F238E27FC236}">
                  <a16:creationId xmlns:a16="http://schemas.microsoft.com/office/drawing/2014/main" id="{D4634E66-80AF-0C41-ABA2-06BE6E1832B3}"/>
                </a:ext>
              </a:extLst>
            </p:cNvPr>
            <p:cNvSpPr/>
            <p:nvPr/>
          </p:nvSpPr>
          <p:spPr>
            <a:xfrm>
              <a:off x="903856" y="1929312"/>
              <a:ext cx="3958389" cy="3007893"/>
            </a:xfrm>
            <a:prstGeom prst="roundRect">
              <a:avLst>
                <a:gd name="adj" fmla="val 900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1CA8D4E7-FEC5-914A-A781-6BC93535D99B}"/>
                </a:ext>
              </a:extLst>
            </p:cNvPr>
            <p:cNvGrpSpPr/>
            <p:nvPr/>
          </p:nvGrpSpPr>
          <p:grpSpPr>
            <a:xfrm>
              <a:off x="1156519" y="2663237"/>
              <a:ext cx="3493786" cy="1287382"/>
              <a:chOff x="7603957" y="1660357"/>
              <a:chExt cx="3493786" cy="1287382"/>
            </a:xfrm>
          </p:grpSpPr>
          <p:sp>
            <p:nvSpPr>
              <p:cNvPr id="112" name="Rectangle : coins arrondis 111">
                <a:extLst>
                  <a:ext uri="{FF2B5EF4-FFF2-40B4-BE49-F238E27FC236}">
                    <a16:creationId xmlns:a16="http://schemas.microsoft.com/office/drawing/2014/main" id="{1A45172F-7ED8-5D4D-B356-682468DD198D}"/>
                  </a:ext>
                </a:extLst>
              </p:cNvPr>
              <p:cNvSpPr/>
              <p:nvPr/>
            </p:nvSpPr>
            <p:spPr>
              <a:xfrm>
                <a:off x="8680712" y="1660357"/>
                <a:ext cx="2417031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Rectangle : coins arrondis 112">
                <a:extLst>
                  <a:ext uri="{FF2B5EF4-FFF2-40B4-BE49-F238E27FC236}">
                    <a16:creationId xmlns:a16="http://schemas.microsoft.com/office/drawing/2014/main" id="{AD0B91AB-3823-FA4A-A677-77DB1606C343}"/>
                  </a:ext>
                </a:extLst>
              </p:cNvPr>
              <p:cNvSpPr/>
              <p:nvPr/>
            </p:nvSpPr>
            <p:spPr>
              <a:xfrm>
                <a:off x="7603958" y="1916027"/>
                <a:ext cx="2199309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4F4C81BA-082E-5C4A-A7CB-E0A68931D608}"/>
                  </a:ext>
                </a:extLst>
              </p:cNvPr>
              <p:cNvSpPr/>
              <p:nvPr/>
            </p:nvSpPr>
            <p:spPr>
              <a:xfrm>
                <a:off x="7603957" y="2761250"/>
                <a:ext cx="3493785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E21BCF5C-909F-A04E-83D8-20BB105C9B14}"/>
              </a:ext>
            </a:extLst>
          </p:cNvPr>
          <p:cNvCxnSpPr/>
          <p:nvPr/>
        </p:nvCxnSpPr>
        <p:spPr>
          <a:xfrm>
            <a:off x="0" y="4913194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602CD57A-11E6-4341-9AE5-3595F8EEB939}"/>
              </a:ext>
            </a:extLst>
          </p:cNvPr>
          <p:cNvCxnSpPr>
            <a:cxnSpLocks/>
          </p:cNvCxnSpPr>
          <p:nvPr/>
        </p:nvCxnSpPr>
        <p:spPr>
          <a:xfrm>
            <a:off x="9207859" y="1998387"/>
            <a:ext cx="0" cy="81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D07563FC-5333-E54E-BF4B-30BCFBB136F1}"/>
              </a:ext>
            </a:extLst>
          </p:cNvPr>
          <p:cNvSpPr/>
          <p:nvPr/>
        </p:nvSpPr>
        <p:spPr>
          <a:xfrm>
            <a:off x="8396465" y="1071064"/>
            <a:ext cx="1721644" cy="778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tx1"/>
                </a:solidFill>
                <a:latin typeface="HK Grotesk" pitchFamily="2" charset="77"/>
              </a:rPr>
              <a:t>exemples négatives</a:t>
            </a:r>
          </a:p>
        </p:txBody>
      </p: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A53A31CA-887B-1143-B147-9F5141BFA28C}"/>
              </a:ext>
            </a:extLst>
          </p:cNvPr>
          <p:cNvGrpSpPr/>
          <p:nvPr/>
        </p:nvGrpSpPr>
        <p:grpSpPr>
          <a:xfrm>
            <a:off x="8270650" y="5143500"/>
            <a:ext cx="1979195" cy="1503947"/>
            <a:chOff x="903856" y="1929312"/>
            <a:chExt cx="3958389" cy="3007893"/>
          </a:xfrm>
        </p:grpSpPr>
        <p:sp>
          <p:nvSpPr>
            <p:cNvPr id="121" name="Rectangle : coins arrondis 120">
              <a:extLst>
                <a:ext uri="{FF2B5EF4-FFF2-40B4-BE49-F238E27FC236}">
                  <a16:creationId xmlns:a16="http://schemas.microsoft.com/office/drawing/2014/main" id="{6D3F307D-8968-E141-89F6-315B96EF6AD0}"/>
                </a:ext>
              </a:extLst>
            </p:cNvPr>
            <p:cNvSpPr/>
            <p:nvPr/>
          </p:nvSpPr>
          <p:spPr>
            <a:xfrm>
              <a:off x="903856" y="1929312"/>
              <a:ext cx="3958389" cy="3007893"/>
            </a:xfrm>
            <a:prstGeom prst="roundRect">
              <a:avLst>
                <a:gd name="adj" fmla="val 900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55F677B7-5824-F147-B009-1B9C54C090D2}"/>
                </a:ext>
              </a:extLst>
            </p:cNvPr>
            <p:cNvGrpSpPr/>
            <p:nvPr/>
          </p:nvGrpSpPr>
          <p:grpSpPr>
            <a:xfrm>
              <a:off x="1155485" y="2208834"/>
              <a:ext cx="3494820" cy="2556925"/>
              <a:chOff x="7602923" y="1205954"/>
              <a:chExt cx="3494820" cy="2556925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5B81561E-E44F-A14F-B542-E8F3DA9EE554}"/>
                  </a:ext>
                </a:extLst>
              </p:cNvPr>
              <p:cNvSpPr/>
              <p:nvPr/>
            </p:nvSpPr>
            <p:spPr>
              <a:xfrm>
                <a:off x="7602923" y="1205954"/>
                <a:ext cx="3493786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5EFFE9F5-FF6E-1847-9B77-EF80C39F4F0F}"/>
                  </a:ext>
                </a:extLst>
              </p:cNvPr>
              <p:cNvSpPr/>
              <p:nvPr/>
            </p:nvSpPr>
            <p:spPr>
              <a:xfrm>
                <a:off x="10331091" y="3296655"/>
                <a:ext cx="766652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0AFEA0D8-E654-5644-AD34-9BCC2BB1FDDF}"/>
                  </a:ext>
                </a:extLst>
              </p:cNvPr>
              <p:cNvSpPr/>
              <p:nvPr/>
            </p:nvSpPr>
            <p:spPr>
              <a:xfrm>
                <a:off x="7603958" y="3576389"/>
                <a:ext cx="3373907" cy="18649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62" name="Ellipse 61">
            <a:extLst>
              <a:ext uri="{FF2B5EF4-FFF2-40B4-BE49-F238E27FC236}">
                <a16:creationId xmlns:a16="http://schemas.microsoft.com/office/drawing/2014/main" id="{1AB14AEE-E3D9-5B4F-A366-130527684912}"/>
              </a:ext>
            </a:extLst>
          </p:cNvPr>
          <p:cNvSpPr/>
          <p:nvPr/>
        </p:nvSpPr>
        <p:spPr>
          <a:xfrm>
            <a:off x="332429" y="303828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HK Grotesk" pitchFamily="2" charset="77"/>
              </a:rPr>
              <a:t>2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88AD01C-5FF4-494C-9023-1E58AE819B32}"/>
              </a:ext>
            </a:extLst>
          </p:cNvPr>
          <p:cNvSpPr txBox="1"/>
          <p:nvPr/>
        </p:nvSpPr>
        <p:spPr>
          <a:xfrm>
            <a:off x="929660" y="396161"/>
            <a:ext cx="146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256662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rc 70">
            <a:extLst>
              <a:ext uri="{FF2B5EF4-FFF2-40B4-BE49-F238E27FC236}">
                <a16:creationId xmlns:a16="http://schemas.microsoft.com/office/drawing/2014/main" id="{7A83BCE3-0406-5846-AA65-002387999B8B}"/>
              </a:ext>
            </a:extLst>
          </p:cNvPr>
          <p:cNvSpPr/>
          <p:nvPr/>
        </p:nvSpPr>
        <p:spPr>
          <a:xfrm rot="21131992">
            <a:off x="-6002398" y="-2336805"/>
            <a:ext cx="5011633" cy="4599817"/>
          </a:xfrm>
          <a:prstGeom prst="arc">
            <a:avLst>
              <a:gd name="adj1" fmla="val 10406388"/>
              <a:gd name="adj2" fmla="val 2096531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6C0113F-FFA7-A141-BF75-6DA66FF4C390}"/>
              </a:ext>
            </a:extLst>
          </p:cNvPr>
          <p:cNvSpPr/>
          <p:nvPr/>
        </p:nvSpPr>
        <p:spPr>
          <a:xfrm>
            <a:off x="5235178" y="3039665"/>
            <a:ext cx="1721644" cy="778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occurrence </a:t>
            </a:r>
          </a:p>
          <a:p>
            <a:pPr algn="ctr"/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BDC792A-0442-D04E-A44B-4DD28AFF9D64}"/>
              </a:ext>
            </a:extLst>
          </p:cNvPr>
          <p:cNvSpPr/>
          <p:nvPr/>
        </p:nvSpPr>
        <p:spPr>
          <a:xfrm>
            <a:off x="7257599" y="3039663"/>
            <a:ext cx="1721644" cy="778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HK Grotesk" pitchFamily="2" charset="77"/>
              </a:rPr>
              <a:t>contexte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077FCF0-0FC1-0047-A020-F79FEEB023E5}"/>
              </a:ext>
            </a:extLst>
          </p:cNvPr>
          <p:cNvSpPr/>
          <p:nvPr/>
        </p:nvSpPr>
        <p:spPr>
          <a:xfrm>
            <a:off x="3155027" y="3039664"/>
            <a:ext cx="1721644" cy="778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HK Grotesk" pitchFamily="2" charset="77"/>
              </a:rPr>
              <a:t>contexte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F4FCF36-C267-8B4D-80D0-E1A1BE275C19}"/>
              </a:ext>
            </a:extLst>
          </p:cNvPr>
          <p:cNvSpPr/>
          <p:nvPr/>
        </p:nvSpPr>
        <p:spPr>
          <a:xfrm>
            <a:off x="-947545" y="3039663"/>
            <a:ext cx="1721644" cy="778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occurrence </a:t>
            </a:r>
          </a:p>
          <a:p>
            <a:pPr algn="ctr"/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1DF05FFA-1B18-6948-A915-9F40A0F26936}"/>
              </a:ext>
            </a:extLst>
          </p:cNvPr>
          <p:cNvSpPr/>
          <p:nvPr/>
        </p:nvSpPr>
        <p:spPr>
          <a:xfrm>
            <a:off x="1074876" y="3039661"/>
            <a:ext cx="1721644" cy="778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HK Grotesk" pitchFamily="2" charset="77"/>
              </a:rPr>
              <a:t>contexte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AF722E4F-FDDC-6E41-B0D6-1A7CADA9D052}"/>
              </a:ext>
            </a:extLst>
          </p:cNvPr>
          <p:cNvSpPr/>
          <p:nvPr/>
        </p:nvSpPr>
        <p:spPr>
          <a:xfrm>
            <a:off x="11508517" y="3039663"/>
            <a:ext cx="1721644" cy="778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occurrence </a:t>
            </a:r>
          </a:p>
          <a:p>
            <a:pPr algn="ctr"/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1F76752-4218-2C42-9315-C82563C89215}"/>
              </a:ext>
            </a:extLst>
          </p:cNvPr>
          <p:cNvSpPr/>
          <p:nvPr/>
        </p:nvSpPr>
        <p:spPr>
          <a:xfrm>
            <a:off x="9428366" y="3039662"/>
            <a:ext cx="1721644" cy="778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HK Grotesk" pitchFamily="2" charset="77"/>
              </a:rPr>
              <a:t>contexte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0BA30CF-20F1-A04D-9BFE-27E747A18EBE}"/>
              </a:ext>
            </a:extLst>
          </p:cNvPr>
          <p:cNvSpPr/>
          <p:nvPr/>
        </p:nvSpPr>
        <p:spPr>
          <a:xfrm>
            <a:off x="-1161535" y="2879125"/>
            <a:ext cx="4090086" cy="108739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2EE8B447-0944-814B-9D7A-55D0BDD42A9D}"/>
              </a:ext>
            </a:extLst>
          </p:cNvPr>
          <p:cNvSpPr/>
          <p:nvPr/>
        </p:nvSpPr>
        <p:spPr>
          <a:xfrm>
            <a:off x="3017124" y="2879125"/>
            <a:ext cx="6151589" cy="108739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4F3D54DA-DD48-B84F-BD44-20CA89846C6E}"/>
              </a:ext>
            </a:extLst>
          </p:cNvPr>
          <p:cNvSpPr/>
          <p:nvPr/>
        </p:nvSpPr>
        <p:spPr>
          <a:xfrm>
            <a:off x="9257287" y="2870887"/>
            <a:ext cx="4151902" cy="108739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BC91FDF-8195-644F-9E01-136EB6965DE8}"/>
              </a:ext>
            </a:extLst>
          </p:cNvPr>
          <p:cNvCxnSpPr>
            <a:cxnSpLocks/>
          </p:cNvCxnSpPr>
          <p:nvPr/>
        </p:nvCxnSpPr>
        <p:spPr>
          <a:xfrm>
            <a:off x="2967696" y="2051222"/>
            <a:ext cx="0" cy="81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81BCF46-2969-5146-A9FB-614CDA1A5F95}"/>
              </a:ext>
            </a:extLst>
          </p:cNvPr>
          <p:cNvSpPr/>
          <p:nvPr/>
        </p:nvSpPr>
        <p:spPr>
          <a:xfrm>
            <a:off x="2156302" y="1123899"/>
            <a:ext cx="1721644" cy="778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tx1"/>
                </a:solidFill>
                <a:latin typeface="HK Grotesk" pitchFamily="2" charset="77"/>
              </a:rPr>
              <a:t>exemples négatives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AA1E555-F3DE-4F46-AC9D-1E92570F94D6}"/>
              </a:ext>
            </a:extLst>
          </p:cNvPr>
          <p:cNvCxnSpPr>
            <a:stCxn id="30" idx="3"/>
          </p:cNvCxnSpPr>
          <p:nvPr/>
        </p:nvCxnSpPr>
        <p:spPr>
          <a:xfrm flipV="1">
            <a:off x="3877946" y="1248032"/>
            <a:ext cx="867049" cy="26520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31D73DF-557F-E44E-A106-11552769465D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015849" y="1400432"/>
            <a:ext cx="881546" cy="16392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E9E97A0E-66F0-D545-BBF8-95138C4C1849}"/>
              </a:ext>
            </a:extLst>
          </p:cNvPr>
          <p:cNvSpPr txBox="1"/>
          <p:nvPr/>
        </p:nvSpPr>
        <p:spPr>
          <a:xfrm>
            <a:off x="4738768" y="1063366"/>
            <a:ext cx="187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HK Grotesk" pitchFamily="2" charset="77"/>
              </a:rPr>
              <a:t>Tag OUT: O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86215D2-2B85-E94D-9AAF-7682F7CF3F8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5711983" y="3818334"/>
            <a:ext cx="384017" cy="1092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419FE3D3-9F63-8147-B0FD-E61DF3F5F505}"/>
              </a:ext>
            </a:extLst>
          </p:cNvPr>
          <p:cNvSpPr txBox="1"/>
          <p:nvPr/>
        </p:nvSpPr>
        <p:spPr>
          <a:xfrm>
            <a:off x="4732639" y="5043614"/>
            <a:ext cx="2397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HK Grotesk" pitchFamily="2" charset="77"/>
              </a:rPr>
              <a:t>Tag IN: 	</a:t>
            </a:r>
            <a:r>
              <a:rPr lang="fr-FR" dirty="0">
                <a:solidFill>
                  <a:srgbClr val="3636DB"/>
                </a:solidFill>
                <a:latin typeface="HK Grotesk" pitchFamily="2" charset="77"/>
              </a:rPr>
              <a:t>B-DOUBT</a:t>
            </a:r>
          </a:p>
          <a:p>
            <a:r>
              <a:rPr lang="fr-FR" dirty="0">
                <a:solidFill>
                  <a:srgbClr val="3636DB"/>
                </a:solidFill>
                <a:latin typeface="HK Grotesk" pitchFamily="2" charset="77"/>
              </a:rPr>
              <a:t>	I-DOUBT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AE5509C-2577-7740-8460-6D1DFE2B31BC}"/>
              </a:ext>
            </a:extLst>
          </p:cNvPr>
          <p:cNvCxnSpPr>
            <a:cxnSpLocks/>
          </p:cNvCxnSpPr>
          <p:nvPr/>
        </p:nvCxnSpPr>
        <p:spPr>
          <a:xfrm>
            <a:off x="9207859" y="1998387"/>
            <a:ext cx="0" cy="81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3165D21A-2EAB-D047-AA51-602C79B8C919}"/>
              </a:ext>
            </a:extLst>
          </p:cNvPr>
          <p:cNvSpPr/>
          <p:nvPr/>
        </p:nvSpPr>
        <p:spPr>
          <a:xfrm>
            <a:off x="8396465" y="1071064"/>
            <a:ext cx="1721644" cy="778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tx1"/>
                </a:solidFill>
                <a:latin typeface="HK Grotesk" pitchFamily="2" charset="77"/>
              </a:rPr>
              <a:t>exemples négatives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D378E3C-BDAE-074C-B9B2-5A633947516B}"/>
              </a:ext>
            </a:extLst>
          </p:cNvPr>
          <p:cNvSpPr/>
          <p:nvPr/>
        </p:nvSpPr>
        <p:spPr>
          <a:xfrm>
            <a:off x="332429" y="303828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HK Grotesk" pitchFamily="2" charset="77"/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45C3A0B-63A0-0A4B-8B88-2E2AFC9FC031}"/>
              </a:ext>
            </a:extLst>
          </p:cNvPr>
          <p:cNvSpPr txBox="1"/>
          <p:nvPr/>
        </p:nvSpPr>
        <p:spPr>
          <a:xfrm>
            <a:off x="929660" y="396161"/>
            <a:ext cx="146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647426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A86847-5D7F-8D47-AE0A-311836CEFC0F}"/>
              </a:ext>
            </a:extLst>
          </p:cNvPr>
          <p:cNvSpPr/>
          <p:nvPr/>
        </p:nvSpPr>
        <p:spPr>
          <a:xfrm>
            <a:off x="1328534" y="3178150"/>
            <a:ext cx="5041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HK Grotesk" pitchFamily="2" charset="77"/>
              </a:rPr>
              <a:t>Monsieur Palomar est debout sur le rivage et regarde une vague. </a:t>
            </a:r>
            <a:r>
              <a:rPr lang="fr-FR" sz="1600" dirty="0">
                <a:solidFill>
                  <a:srgbClr val="3030FF"/>
                </a:solidFill>
                <a:latin typeface="HK Grotesk" pitchFamily="2" charset="77"/>
              </a:rPr>
              <a:t>Non qu’il soit absorbé dans la contemplation des vagues</a:t>
            </a:r>
            <a:endParaRPr lang="fr-FR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F0DAD-E169-4C42-B31C-64552ABB8BF8}"/>
              </a:ext>
            </a:extLst>
          </p:cNvPr>
          <p:cNvSpPr txBox="1"/>
          <p:nvPr/>
        </p:nvSpPr>
        <p:spPr>
          <a:xfrm>
            <a:off x="1803208" y="5842847"/>
            <a:ext cx="18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636DB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9AEE64F-66B8-6641-A5D2-FB8D9745D98D}"/>
              </a:ext>
            </a:extLst>
          </p:cNvPr>
          <p:cNvSpPr/>
          <p:nvPr/>
        </p:nvSpPr>
        <p:spPr>
          <a:xfrm>
            <a:off x="1159129" y="5880122"/>
            <a:ext cx="551563" cy="256853"/>
          </a:xfrm>
          <a:prstGeom prst="roundRect">
            <a:avLst/>
          </a:prstGeom>
          <a:solidFill>
            <a:srgbClr val="3636D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24103C3-0E1A-D946-BC80-3B7BBF89E236}"/>
              </a:ext>
            </a:extLst>
          </p:cNvPr>
          <p:cNvSpPr/>
          <p:nvPr/>
        </p:nvSpPr>
        <p:spPr>
          <a:xfrm>
            <a:off x="1159129" y="5567030"/>
            <a:ext cx="551563" cy="256853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E5AE2-5281-6C44-9343-A68736FE538B}"/>
              </a:ext>
            </a:extLst>
          </p:cNvPr>
          <p:cNvSpPr/>
          <p:nvPr/>
        </p:nvSpPr>
        <p:spPr>
          <a:xfrm>
            <a:off x="1803208" y="5535119"/>
            <a:ext cx="2258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HK Grotesk" pitchFamily="2" charset="77"/>
              </a:rPr>
              <a:t>texte pas dubitatif</a:t>
            </a:r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D5F1A5AF-C97C-0348-BBE7-65AFF9E3F865}"/>
              </a:ext>
            </a:extLst>
          </p:cNvPr>
          <p:cNvSpPr/>
          <p:nvPr/>
        </p:nvSpPr>
        <p:spPr>
          <a:xfrm>
            <a:off x="6330381" y="1050324"/>
            <a:ext cx="130174" cy="50866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833FD3A-8752-D743-97C1-79299134B857}"/>
              </a:ext>
            </a:extLst>
          </p:cNvPr>
          <p:cNvSpPr txBox="1"/>
          <p:nvPr/>
        </p:nvSpPr>
        <p:spPr>
          <a:xfrm>
            <a:off x="6835345" y="1094887"/>
            <a:ext cx="316729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Monsieur		O</a:t>
            </a:r>
          </a:p>
          <a:p>
            <a:r>
              <a:rPr lang="fr-FR" sz="1400" dirty="0">
                <a:latin typeface="HK Grotesk" pitchFamily="2" charset="77"/>
              </a:rPr>
              <a:t>Palomar		O</a:t>
            </a:r>
          </a:p>
          <a:p>
            <a:r>
              <a:rPr lang="fr-FR" sz="1400" dirty="0">
                <a:latin typeface="HK Grotesk" pitchFamily="2" charset="77"/>
              </a:rPr>
              <a:t>est		O</a:t>
            </a:r>
          </a:p>
          <a:p>
            <a:r>
              <a:rPr lang="fr-FR" sz="1400" dirty="0">
                <a:latin typeface="HK Grotesk" pitchFamily="2" charset="77"/>
              </a:rPr>
              <a:t>debout		O</a:t>
            </a:r>
          </a:p>
          <a:p>
            <a:r>
              <a:rPr lang="fr-FR" sz="1400" dirty="0">
                <a:latin typeface="HK Grotesk" pitchFamily="2" charset="77"/>
              </a:rPr>
              <a:t>sur		O</a:t>
            </a:r>
          </a:p>
          <a:p>
            <a:r>
              <a:rPr lang="fr-FR" sz="1400" dirty="0">
                <a:latin typeface="HK Grotesk" pitchFamily="2" charset="77"/>
              </a:rPr>
              <a:t>le		O</a:t>
            </a:r>
          </a:p>
          <a:p>
            <a:r>
              <a:rPr lang="fr-FR" sz="1400" dirty="0">
                <a:latin typeface="HK Grotesk" pitchFamily="2" charset="77"/>
              </a:rPr>
              <a:t>rivage		O</a:t>
            </a:r>
          </a:p>
          <a:p>
            <a:r>
              <a:rPr lang="fr-FR" sz="1400" dirty="0">
                <a:latin typeface="HK Grotesk" pitchFamily="2" charset="77"/>
              </a:rPr>
              <a:t>et		O</a:t>
            </a:r>
          </a:p>
          <a:p>
            <a:r>
              <a:rPr lang="fr-FR" sz="1400" dirty="0">
                <a:latin typeface="HK Grotesk" pitchFamily="2" charset="77"/>
              </a:rPr>
              <a:t>regarde		O</a:t>
            </a:r>
          </a:p>
          <a:p>
            <a:r>
              <a:rPr lang="fr-FR" sz="1400" dirty="0">
                <a:latin typeface="HK Grotesk" pitchFamily="2" charset="77"/>
              </a:rPr>
              <a:t>une		O</a:t>
            </a:r>
          </a:p>
          <a:p>
            <a:r>
              <a:rPr lang="fr-FR" sz="1400" dirty="0">
                <a:latin typeface="HK Grotesk" pitchFamily="2" charset="77"/>
              </a:rPr>
              <a:t>vague		O</a:t>
            </a:r>
          </a:p>
          <a:p>
            <a:r>
              <a:rPr lang="fr-FR" sz="1400" dirty="0">
                <a:latin typeface="HK Grotesk" pitchFamily="2" charset="77"/>
              </a:rPr>
              <a:t>. 		O</a:t>
            </a:r>
          </a:p>
          <a:p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Non</a:t>
            </a:r>
            <a:r>
              <a:rPr lang="fr-FR" sz="1400" dirty="0">
                <a:latin typeface="HK Grotesk" pitchFamily="2" charset="77"/>
              </a:rPr>
              <a:t>		</a:t>
            </a:r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B-DOUBT</a:t>
            </a:r>
          </a:p>
          <a:p>
            <a:r>
              <a:rPr lang="fr-FR" sz="1400" dirty="0" err="1">
                <a:solidFill>
                  <a:srgbClr val="3636DB"/>
                </a:solidFill>
                <a:latin typeface="HK Grotesk" pitchFamily="2" charset="77"/>
              </a:rPr>
              <a:t>qu</a:t>
            </a:r>
            <a:r>
              <a:rPr lang="fr-FR" sz="1400" dirty="0">
                <a:latin typeface="HK Grotesk" pitchFamily="2" charset="77"/>
              </a:rPr>
              <a:t>		</a:t>
            </a:r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I-DOUBT</a:t>
            </a:r>
          </a:p>
          <a:p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‘</a:t>
            </a:r>
            <a:r>
              <a:rPr lang="fr-FR" sz="1400" dirty="0">
                <a:latin typeface="HK Grotesk" pitchFamily="2" charset="77"/>
              </a:rPr>
              <a:t>		</a:t>
            </a:r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I-DOUBT</a:t>
            </a:r>
          </a:p>
          <a:p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il</a:t>
            </a:r>
            <a:r>
              <a:rPr lang="fr-FR" sz="1400" dirty="0">
                <a:latin typeface="HK Grotesk" pitchFamily="2" charset="77"/>
              </a:rPr>
              <a:t>		</a:t>
            </a:r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I-DOUBT</a:t>
            </a:r>
          </a:p>
          <a:p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soit</a:t>
            </a:r>
            <a:r>
              <a:rPr lang="fr-FR" sz="1400" dirty="0">
                <a:latin typeface="HK Grotesk" pitchFamily="2" charset="77"/>
              </a:rPr>
              <a:t>		</a:t>
            </a:r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I-DOUBT</a:t>
            </a:r>
          </a:p>
          <a:p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absorbé</a:t>
            </a:r>
            <a:r>
              <a:rPr lang="fr-FR" sz="1400" dirty="0">
                <a:latin typeface="HK Grotesk" pitchFamily="2" charset="77"/>
              </a:rPr>
              <a:t>		</a:t>
            </a:r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I-DOUBT</a:t>
            </a:r>
          </a:p>
          <a:p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dans</a:t>
            </a:r>
            <a:r>
              <a:rPr lang="fr-FR" sz="1400" dirty="0">
                <a:latin typeface="HK Grotesk" pitchFamily="2" charset="77"/>
              </a:rPr>
              <a:t>		</a:t>
            </a:r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I-DOUBT</a:t>
            </a:r>
          </a:p>
          <a:p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la</a:t>
            </a:r>
            <a:r>
              <a:rPr lang="fr-FR" sz="1400" dirty="0">
                <a:latin typeface="HK Grotesk" pitchFamily="2" charset="77"/>
              </a:rPr>
              <a:t>		</a:t>
            </a:r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I-DOUBT</a:t>
            </a:r>
          </a:p>
          <a:p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contemplation	I-DOUBT</a:t>
            </a:r>
          </a:p>
          <a:p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des</a:t>
            </a:r>
            <a:r>
              <a:rPr lang="fr-FR" sz="1400" dirty="0">
                <a:latin typeface="HK Grotesk" pitchFamily="2" charset="77"/>
              </a:rPr>
              <a:t>		</a:t>
            </a:r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I-DOUBT</a:t>
            </a:r>
          </a:p>
          <a:p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vagues</a:t>
            </a:r>
            <a:r>
              <a:rPr lang="fr-FR" sz="1400" dirty="0">
                <a:latin typeface="HK Grotesk" pitchFamily="2" charset="77"/>
              </a:rPr>
              <a:t>		</a:t>
            </a:r>
            <a:r>
              <a:rPr lang="fr-FR" sz="1400" dirty="0">
                <a:solidFill>
                  <a:srgbClr val="3636DB"/>
                </a:solidFill>
                <a:latin typeface="HK Grotesk" pitchFamily="2" charset="77"/>
              </a:rPr>
              <a:t>I-DOUBT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3157024-6F3B-D240-811C-D8762890B6E0}"/>
              </a:ext>
            </a:extLst>
          </p:cNvPr>
          <p:cNvSpPr txBox="1"/>
          <p:nvPr/>
        </p:nvSpPr>
        <p:spPr>
          <a:xfrm>
            <a:off x="6835345" y="692339"/>
            <a:ext cx="748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>
                <a:latin typeface="HK Grotesk" pitchFamily="2" charset="77"/>
              </a:rPr>
              <a:t>tokens</a:t>
            </a:r>
            <a:endParaRPr lang="fr-FR" sz="1400" i="1" dirty="0">
              <a:latin typeface="HK Grotesk" pitchFamily="2" charset="77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6AFCFA4-CC5F-2F48-A14C-BC7F45219700}"/>
              </a:ext>
            </a:extLst>
          </p:cNvPr>
          <p:cNvSpPr txBox="1"/>
          <p:nvPr/>
        </p:nvSpPr>
        <p:spPr>
          <a:xfrm>
            <a:off x="8552972" y="665676"/>
            <a:ext cx="89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HK Grotesk" pitchFamily="2" charset="77"/>
              </a:rPr>
              <a:t>IOB tags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9D83C1F-F258-0249-8A5F-1365159006A0}"/>
              </a:ext>
            </a:extLst>
          </p:cNvPr>
          <p:cNvSpPr txBox="1"/>
          <p:nvPr/>
        </p:nvSpPr>
        <p:spPr>
          <a:xfrm>
            <a:off x="7583958" y="277116"/>
            <a:ext cx="10204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NER </a:t>
            </a:r>
            <a:r>
              <a:rPr lang="fr-FR" sz="1600" i="1" dirty="0" err="1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task</a:t>
            </a:r>
            <a:endParaRPr lang="fr-FR" sz="1600" i="1" dirty="0">
              <a:solidFill>
                <a:schemeClr val="bg1">
                  <a:lumMod val="50000"/>
                </a:schemeClr>
              </a:solidFill>
              <a:latin typeface="HK Grotesk" pitchFamily="2" charset="77"/>
            </a:endParaRP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26EA14FA-5352-6F43-879E-0A251F4D86A1}"/>
              </a:ext>
            </a:extLst>
          </p:cNvPr>
          <p:cNvSpPr/>
          <p:nvPr/>
        </p:nvSpPr>
        <p:spPr>
          <a:xfrm>
            <a:off x="6620337" y="164653"/>
            <a:ext cx="3167290" cy="640698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E8DBC-566E-1E4D-BC1C-EB625EC2DB40}"/>
              </a:ext>
            </a:extLst>
          </p:cNvPr>
          <p:cNvSpPr/>
          <p:nvPr/>
        </p:nvSpPr>
        <p:spPr>
          <a:xfrm>
            <a:off x="332429" y="303828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HK Grotesk" pitchFamily="2" charset="77"/>
              </a:rPr>
              <a:t>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4DDB1A2-AB55-AA42-9A27-3FD63ACCEE96}"/>
              </a:ext>
            </a:extLst>
          </p:cNvPr>
          <p:cNvSpPr txBox="1"/>
          <p:nvPr/>
        </p:nvSpPr>
        <p:spPr>
          <a:xfrm>
            <a:off x="929660" y="396161"/>
            <a:ext cx="146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758642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ZoneTexte 119">
            <a:extLst>
              <a:ext uri="{FF2B5EF4-FFF2-40B4-BE49-F238E27FC236}">
                <a16:creationId xmlns:a16="http://schemas.microsoft.com/office/drawing/2014/main" id="{47188795-D9B4-E345-A53E-583D9250D8A2}"/>
              </a:ext>
            </a:extLst>
          </p:cNvPr>
          <p:cNvSpPr txBox="1"/>
          <p:nvPr/>
        </p:nvSpPr>
        <p:spPr>
          <a:xfrm>
            <a:off x="1803208" y="5842847"/>
            <a:ext cx="18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636DB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E2A23553-915D-CB4F-903E-A32A2299855B}"/>
              </a:ext>
            </a:extLst>
          </p:cNvPr>
          <p:cNvSpPr/>
          <p:nvPr/>
        </p:nvSpPr>
        <p:spPr>
          <a:xfrm>
            <a:off x="1159129" y="5880122"/>
            <a:ext cx="551563" cy="256853"/>
          </a:xfrm>
          <a:prstGeom prst="roundRect">
            <a:avLst/>
          </a:prstGeom>
          <a:solidFill>
            <a:srgbClr val="3636D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C07B0E4B-4FFB-8047-B928-79C4764FAF4E}"/>
              </a:ext>
            </a:extLst>
          </p:cNvPr>
          <p:cNvSpPr/>
          <p:nvPr/>
        </p:nvSpPr>
        <p:spPr>
          <a:xfrm>
            <a:off x="1159129" y="5567030"/>
            <a:ext cx="551563" cy="256853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C53F0CF-3F69-2049-B5FB-FE8C1A84AFD8}"/>
              </a:ext>
            </a:extLst>
          </p:cNvPr>
          <p:cNvSpPr/>
          <p:nvPr/>
        </p:nvSpPr>
        <p:spPr>
          <a:xfrm>
            <a:off x="1803208" y="5533940"/>
            <a:ext cx="2258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HK Grotesk" pitchFamily="2" charset="77"/>
              </a:rPr>
              <a:t>texte pas dubitatif</a:t>
            </a:r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588020FD-C8D8-DF4A-9256-DEA954CC1807}"/>
              </a:ext>
            </a:extLst>
          </p:cNvPr>
          <p:cNvSpPr/>
          <p:nvPr/>
        </p:nvSpPr>
        <p:spPr>
          <a:xfrm>
            <a:off x="7105261" y="2100206"/>
            <a:ext cx="1722094" cy="496778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HK Grotesk" pitchFamily="2" charset="77"/>
              </a:rPr>
              <a:t>contexte</a:t>
            </a:r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3014E6D2-50E2-2942-8B60-42FA640C2C0C}"/>
              </a:ext>
            </a:extLst>
          </p:cNvPr>
          <p:cNvSpPr/>
          <p:nvPr/>
        </p:nvSpPr>
        <p:spPr>
          <a:xfrm>
            <a:off x="7103811" y="2641085"/>
            <a:ext cx="1722094" cy="806234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bg1"/>
                </a:solidFill>
                <a:latin typeface="HK Grotesk" pitchFamily="2" charset="77"/>
              </a:rPr>
              <a:t>exemples négatives</a:t>
            </a:r>
          </a:p>
        </p:txBody>
      </p:sp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798CE25E-927F-A243-86CC-44288041C951}"/>
              </a:ext>
            </a:extLst>
          </p:cNvPr>
          <p:cNvSpPr/>
          <p:nvPr/>
        </p:nvSpPr>
        <p:spPr>
          <a:xfrm>
            <a:off x="7103811" y="3692061"/>
            <a:ext cx="1722094" cy="496778"/>
          </a:xfrm>
          <a:prstGeom prst="roundRect">
            <a:avLst/>
          </a:prstGeom>
          <a:solidFill>
            <a:srgbClr val="3636D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3636DB"/>
              </a:solidFill>
            </a:endParaRP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DE36DB1E-8E6D-5E44-B4C2-87A7982472F3}"/>
              </a:ext>
            </a:extLst>
          </p:cNvPr>
          <p:cNvGrpSpPr>
            <a:grpSpLocks noChangeAspect="1"/>
          </p:cNvGrpSpPr>
          <p:nvPr/>
        </p:nvGrpSpPr>
        <p:grpSpPr>
          <a:xfrm>
            <a:off x="3478751" y="796984"/>
            <a:ext cx="1893789" cy="3600000"/>
            <a:chOff x="5835505" y="509840"/>
            <a:chExt cx="2791196" cy="5305926"/>
          </a:xfrm>
        </p:grpSpPr>
        <p:sp>
          <p:nvSpPr>
            <p:cNvPr id="75" name="Rectangle : coins arrondis 74">
              <a:extLst>
                <a:ext uri="{FF2B5EF4-FFF2-40B4-BE49-F238E27FC236}">
                  <a16:creationId xmlns:a16="http://schemas.microsoft.com/office/drawing/2014/main" id="{18052C2D-7801-D048-A04F-D0D7C6EB06F6}"/>
                </a:ext>
              </a:extLst>
            </p:cNvPr>
            <p:cNvSpPr/>
            <p:nvPr/>
          </p:nvSpPr>
          <p:spPr>
            <a:xfrm>
              <a:off x="5835505" y="509840"/>
              <a:ext cx="2671011" cy="53059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6EBE35C-0774-5343-94C9-74BF151F1CB1}"/>
                </a:ext>
              </a:extLst>
            </p:cNvPr>
            <p:cNvGrpSpPr/>
            <p:nvPr/>
          </p:nvGrpSpPr>
          <p:grpSpPr>
            <a:xfrm>
              <a:off x="6019984" y="948989"/>
              <a:ext cx="900870" cy="4479718"/>
              <a:chOff x="6019984" y="948989"/>
              <a:chExt cx="900870" cy="4479718"/>
            </a:xfrm>
          </p:grpSpPr>
          <p:sp>
            <p:nvSpPr>
              <p:cNvPr id="95" name="Rectangle : coins arrondis 94">
                <a:extLst>
                  <a:ext uri="{FF2B5EF4-FFF2-40B4-BE49-F238E27FC236}">
                    <a16:creationId xmlns:a16="http://schemas.microsoft.com/office/drawing/2014/main" id="{E7837CE3-7C90-5948-87E3-5462CADF35C2}"/>
                  </a:ext>
                </a:extLst>
              </p:cNvPr>
              <p:cNvSpPr/>
              <p:nvPr/>
            </p:nvSpPr>
            <p:spPr>
              <a:xfrm>
                <a:off x="6019985" y="948989"/>
                <a:ext cx="821259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1" name="Rectangle : coins arrondis 100">
                <a:extLst>
                  <a:ext uri="{FF2B5EF4-FFF2-40B4-BE49-F238E27FC236}">
                    <a16:creationId xmlns:a16="http://schemas.microsoft.com/office/drawing/2014/main" id="{FE968F79-87A2-3C4D-A437-84A64139604F}"/>
                  </a:ext>
                </a:extLst>
              </p:cNvPr>
              <p:cNvSpPr/>
              <p:nvPr/>
            </p:nvSpPr>
            <p:spPr>
              <a:xfrm>
                <a:off x="6019985" y="1254587"/>
                <a:ext cx="615400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9E46E749-780C-9F40-8FD6-972BF9821C34}"/>
                  </a:ext>
                </a:extLst>
              </p:cNvPr>
              <p:cNvSpPr/>
              <p:nvPr/>
            </p:nvSpPr>
            <p:spPr>
              <a:xfrm>
                <a:off x="6019985" y="1560185"/>
                <a:ext cx="897858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5" name="Rectangle : coins arrondis 104">
                <a:extLst>
                  <a:ext uri="{FF2B5EF4-FFF2-40B4-BE49-F238E27FC236}">
                    <a16:creationId xmlns:a16="http://schemas.microsoft.com/office/drawing/2014/main" id="{2D01F8DD-C621-A84F-93F4-26AFE3CBD9B5}"/>
                  </a:ext>
                </a:extLst>
              </p:cNvPr>
              <p:cNvSpPr/>
              <p:nvPr/>
            </p:nvSpPr>
            <p:spPr>
              <a:xfrm>
                <a:off x="6019985" y="1865783"/>
                <a:ext cx="897858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6" name="Rectangle : coins arrondis 105">
                <a:extLst>
                  <a:ext uri="{FF2B5EF4-FFF2-40B4-BE49-F238E27FC236}">
                    <a16:creationId xmlns:a16="http://schemas.microsoft.com/office/drawing/2014/main" id="{CC4A39DE-5D97-864C-8B88-32CE02D59D76}"/>
                  </a:ext>
                </a:extLst>
              </p:cNvPr>
              <p:cNvSpPr/>
              <p:nvPr/>
            </p:nvSpPr>
            <p:spPr>
              <a:xfrm>
                <a:off x="6019985" y="2171381"/>
                <a:ext cx="615400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7" name="Rectangle : coins arrondis 106">
                <a:extLst>
                  <a:ext uri="{FF2B5EF4-FFF2-40B4-BE49-F238E27FC236}">
                    <a16:creationId xmlns:a16="http://schemas.microsoft.com/office/drawing/2014/main" id="{AA0D3FB4-F86D-FF42-9D03-D478E83888E4}"/>
                  </a:ext>
                </a:extLst>
              </p:cNvPr>
              <p:cNvSpPr/>
              <p:nvPr/>
            </p:nvSpPr>
            <p:spPr>
              <a:xfrm>
                <a:off x="6019985" y="2476979"/>
                <a:ext cx="741886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79EBC48A-357E-684A-B4DA-59191FC338B2}"/>
                  </a:ext>
                </a:extLst>
              </p:cNvPr>
              <p:cNvSpPr/>
              <p:nvPr/>
            </p:nvSpPr>
            <p:spPr>
              <a:xfrm>
                <a:off x="6022996" y="2783804"/>
                <a:ext cx="821259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0" name="Rectangle : coins arrondis 109">
                <a:extLst>
                  <a:ext uri="{FF2B5EF4-FFF2-40B4-BE49-F238E27FC236}">
                    <a16:creationId xmlns:a16="http://schemas.microsoft.com/office/drawing/2014/main" id="{F0B63B53-529B-1740-9447-A7256D1F6CA8}"/>
                  </a:ext>
                </a:extLst>
              </p:cNvPr>
              <p:cNvSpPr/>
              <p:nvPr/>
            </p:nvSpPr>
            <p:spPr>
              <a:xfrm>
                <a:off x="6022996" y="3089402"/>
                <a:ext cx="391872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FDE63C49-A4ED-B440-8AF8-2186DCADE352}"/>
                  </a:ext>
                </a:extLst>
              </p:cNvPr>
              <p:cNvSpPr/>
              <p:nvPr/>
            </p:nvSpPr>
            <p:spPr>
              <a:xfrm>
                <a:off x="6022996" y="3395000"/>
                <a:ext cx="612389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E5F8135E-B15D-F746-8A13-0654B3DD302F}"/>
                  </a:ext>
                </a:extLst>
              </p:cNvPr>
              <p:cNvSpPr/>
              <p:nvPr/>
            </p:nvSpPr>
            <p:spPr>
              <a:xfrm>
                <a:off x="6022996" y="3700598"/>
                <a:ext cx="821259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5" name="Rectangle : coins arrondis 114">
                <a:extLst>
                  <a:ext uri="{FF2B5EF4-FFF2-40B4-BE49-F238E27FC236}">
                    <a16:creationId xmlns:a16="http://schemas.microsoft.com/office/drawing/2014/main" id="{0E0FE476-8ABD-7449-946F-124F2655FC3C}"/>
                  </a:ext>
                </a:extLst>
              </p:cNvPr>
              <p:cNvSpPr/>
              <p:nvPr/>
            </p:nvSpPr>
            <p:spPr>
              <a:xfrm>
                <a:off x="6022995" y="4006196"/>
                <a:ext cx="738875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6" name="Rectangle : coins arrondis 115">
                <a:extLst>
                  <a:ext uri="{FF2B5EF4-FFF2-40B4-BE49-F238E27FC236}">
                    <a16:creationId xmlns:a16="http://schemas.microsoft.com/office/drawing/2014/main" id="{7266B62C-B63E-5E40-BD93-6EC08662C8E8}"/>
                  </a:ext>
                </a:extLst>
              </p:cNvPr>
              <p:cNvSpPr/>
              <p:nvPr/>
            </p:nvSpPr>
            <p:spPr>
              <a:xfrm>
                <a:off x="6022996" y="4311794"/>
                <a:ext cx="897858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125B30A5-ABE0-3E46-AFCA-3209850256CB}"/>
                  </a:ext>
                </a:extLst>
              </p:cNvPr>
              <p:cNvSpPr/>
              <p:nvPr/>
            </p:nvSpPr>
            <p:spPr>
              <a:xfrm>
                <a:off x="6019985" y="4631022"/>
                <a:ext cx="612389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DF06D84E-FFD9-2C46-8810-2D771FF5BD98}"/>
                  </a:ext>
                </a:extLst>
              </p:cNvPr>
              <p:cNvSpPr/>
              <p:nvPr/>
            </p:nvSpPr>
            <p:spPr>
              <a:xfrm>
                <a:off x="6019985" y="4936620"/>
                <a:ext cx="821259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0B742F53-D035-2048-AA35-B5708019043C}"/>
                  </a:ext>
                </a:extLst>
              </p:cNvPr>
              <p:cNvSpPr/>
              <p:nvPr/>
            </p:nvSpPr>
            <p:spPr>
              <a:xfrm>
                <a:off x="6019984" y="5242218"/>
                <a:ext cx="738875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25030619-6355-3F45-8815-D82E30DCA8E7}"/>
                </a:ext>
              </a:extLst>
            </p:cNvPr>
            <p:cNvGrpSpPr/>
            <p:nvPr/>
          </p:nvGrpSpPr>
          <p:grpSpPr>
            <a:xfrm>
              <a:off x="7339730" y="948989"/>
              <a:ext cx="1280671" cy="2632500"/>
              <a:chOff x="6019984" y="948989"/>
              <a:chExt cx="1280671" cy="2632500"/>
            </a:xfrm>
            <a:noFill/>
          </p:grpSpPr>
          <p:sp>
            <p:nvSpPr>
              <p:cNvPr id="88" name="Rectangle : coins arrondis 87">
                <a:extLst>
                  <a:ext uri="{FF2B5EF4-FFF2-40B4-BE49-F238E27FC236}">
                    <a16:creationId xmlns:a16="http://schemas.microsoft.com/office/drawing/2014/main" id="{2AA26463-7EC0-184D-A523-2301A12CB47E}"/>
                  </a:ext>
                </a:extLst>
              </p:cNvPr>
              <p:cNvSpPr/>
              <p:nvPr/>
            </p:nvSpPr>
            <p:spPr>
              <a:xfrm>
                <a:off x="6019985" y="948989"/>
                <a:ext cx="821259" cy="1864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chemeClr val="tx1"/>
                    </a:solidFill>
                    <a:latin typeface="HK Grotesk" pitchFamily="2" charset="77"/>
                  </a:rPr>
                  <a:t>O</a:t>
                </a:r>
              </a:p>
            </p:txBody>
          </p:sp>
          <p:sp>
            <p:nvSpPr>
              <p:cNvPr id="90" name="Rectangle : coins arrondis 89">
                <a:extLst>
                  <a:ext uri="{FF2B5EF4-FFF2-40B4-BE49-F238E27FC236}">
                    <a16:creationId xmlns:a16="http://schemas.microsoft.com/office/drawing/2014/main" id="{52441684-0041-F945-8C25-69C30C6E08ED}"/>
                  </a:ext>
                </a:extLst>
              </p:cNvPr>
              <p:cNvSpPr/>
              <p:nvPr/>
            </p:nvSpPr>
            <p:spPr>
              <a:xfrm>
                <a:off x="6019985" y="1254587"/>
                <a:ext cx="615400" cy="1864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chemeClr val="tx1"/>
                    </a:solidFill>
                    <a:latin typeface="HK Grotesk" pitchFamily="2" charset="77"/>
                  </a:rPr>
                  <a:t>O</a:t>
                </a:r>
                <a:endParaRPr lang="fr-FR" sz="1000" dirty="0"/>
              </a:p>
            </p:txBody>
          </p:sp>
          <p:sp>
            <p:nvSpPr>
              <p:cNvPr id="91" name="Rectangle : coins arrondis 90">
                <a:extLst>
                  <a:ext uri="{FF2B5EF4-FFF2-40B4-BE49-F238E27FC236}">
                    <a16:creationId xmlns:a16="http://schemas.microsoft.com/office/drawing/2014/main" id="{E56F2B82-8ABF-EC4B-B2EA-C52470B70CE9}"/>
                  </a:ext>
                </a:extLst>
              </p:cNvPr>
              <p:cNvSpPr/>
              <p:nvPr/>
            </p:nvSpPr>
            <p:spPr>
              <a:xfrm>
                <a:off x="6019984" y="1560185"/>
                <a:ext cx="1280671" cy="1864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rgbClr val="3636DB"/>
                    </a:solidFill>
                    <a:latin typeface="HK Grotesk" pitchFamily="2" charset="77"/>
                  </a:rPr>
                  <a:t>B-DOUBT</a:t>
                </a:r>
              </a:p>
            </p:txBody>
          </p:sp>
          <p:sp>
            <p:nvSpPr>
              <p:cNvPr id="92" name="Rectangle : coins arrondis 91">
                <a:extLst>
                  <a:ext uri="{FF2B5EF4-FFF2-40B4-BE49-F238E27FC236}">
                    <a16:creationId xmlns:a16="http://schemas.microsoft.com/office/drawing/2014/main" id="{B48366DD-03A7-BA4B-85F2-E3EFD6AA1436}"/>
                  </a:ext>
                </a:extLst>
              </p:cNvPr>
              <p:cNvSpPr/>
              <p:nvPr/>
            </p:nvSpPr>
            <p:spPr>
              <a:xfrm>
                <a:off x="6022996" y="2783804"/>
                <a:ext cx="821259" cy="1864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chemeClr val="tx1"/>
                    </a:solidFill>
                    <a:latin typeface="HK Grotesk" pitchFamily="2" charset="77"/>
                  </a:rPr>
                  <a:t>O</a:t>
                </a:r>
                <a:endParaRPr lang="fr-FR" sz="1000" dirty="0"/>
              </a:p>
            </p:txBody>
          </p:sp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A89A3AA8-CAA6-3842-851C-300F56218629}"/>
                  </a:ext>
                </a:extLst>
              </p:cNvPr>
              <p:cNvSpPr/>
              <p:nvPr/>
            </p:nvSpPr>
            <p:spPr>
              <a:xfrm>
                <a:off x="6022996" y="3089402"/>
                <a:ext cx="391872" cy="1864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chemeClr val="tx1"/>
                    </a:solidFill>
                    <a:latin typeface="HK Grotesk" pitchFamily="2" charset="77"/>
                  </a:rPr>
                  <a:t>O</a:t>
                </a:r>
                <a:endParaRPr lang="fr-FR" sz="1000" dirty="0"/>
              </a:p>
            </p:txBody>
          </p:sp>
          <p:sp>
            <p:nvSpPr>
              <p:cNvPr id="94" name="Rectangle : coins arrondis 93">
                <a:extLst>
                  <a:ext uri="{FF2B5EF4-FFF2-40B4-BE49-F238E27FC236}">
                    <a16:creationId xmlns:a16="http://schemas.microsoft.com/office/drawing/2014/main" id="{594A1D95-155C-F84D-93A8-84F8D63C3CBB}"/>
                  </a:ext>
                </a:extLst>
              </p:cNvPr>
              <p:cNvSpPr/>
              <p:nvPr/>
            </p:nvSpPr>
            <p:spPr>
              <a:xfrm>
                <a:off x="6022996" y="3395000"/>
                <a:ext cx="612389" cy="1864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chemeClr val="tx1"/>
                    </a:solidFill>
                    <a:latin typeface="HK Grotesk" pitchFamily="2" charset="77"/>
                  </a:rPr>
                  <a:t>O</a:t>
                </a:r>
                <a:endParaRPr lang="fr-FR" sz="1000" dirty="0"/>
              </a:p>
            </p:txBody>
          </p:sp>
        </p:grpSp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A510BC77-472A-E744-A053-D85153DF46F4}"/>
                </a:ext>
              </a:extLst>
            </p:cNvPr>
            <p:cNvSpPr/>
            <p:nvPr/>
          </p:nvSpPr>
          <p:spPr>
            <a:xfrm>
              <a:off x="7339731" y="3694590"/>
              <a:ext cx="612389" cy="186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  <a:latin typeface="HK Grotesk" pitchFamily="2" charset="77"/>
                </a:rPr>
                <a:t>O</a:t>
              </a:r>
              <a:endParaRPr lang="fr-FR" sz="1000" dirty="0"/>
            </a:p>
          </p:txBody>
        </p:sp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CFCD25E6-4FDD-6145-BAFA-81DABC686DE6}"/>
                </a:ext>
              </a:extLst>
            </p:cNvPr>
            <p:cNvSpPr/>
            <p:nvPr/>
          </p:nvSpPr>
          <p:spPr>
            <a:xfrm>
              <a:off x="7339730" y="4013398"/>
              <a:ext cx="612389" cy="186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  <a:latin typeface="HK Grotesk" pitchFamily="2" charset="77"/>
                </a:rPr>
                <a:t>O</a:t>
              </a:r>
              <a:endParaRPr lang="fr-FR" sz="1000" dirty="0"/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47136A0D-31DC-284B-B434-986092EF0F5F}"/>
                </a:ext>
              </a:extLst>
            </p:cNvPr>
            <p:cNvSpPr/>
            <p:nvPr/>
          </p:nvSpPr>
          <p:spPr>
            <a:xfrm>
              <a:off x="7339730" y="4314555"/>
              <a:ext cx="612389" cy="186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  <a:latin typeface="HK Grotesk" pitchFamily="2" charset="77"/>
                </a:rPr>
                <a:t>O</a:t>
              </a:r>
              <a:endParaRPr lang="fr-FR" sz="1000" dirty="0"/>
            </a:p>
          </p:txBody>
        </p: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AC4FABC1-301E-4B4B-871E-D312370F951C}"/>
                </a:ext>
              </a:extLst>
            </p:cNvPr>
            <p:cNvSpPr/>
            <p:nvPr/>
          </p:nvSpPr>
          <p:spPr>
            <a:xfrm>
              <a:off x="7339729" y="1862569"/>
              <a:ext cx="1280671" cy="186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rgbClr val="3636DB"/>
                  </a:solidFill>
                  <a:latin typeface="HK Grotesk" pitchFamily="2" charset="77"/>
                </a:rPr>
                <a:t>I-DOUBT</a:t>
              </a:r>
            </a:p>
          </p:txBody>
        </p:sp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84BB6E07-97BC-D040-A1D8-8C8E7B850083}"/>
                </a:ext>
              </a:extLst>
            </p:cNvPr>
            <p:cNvSpPr/>
            <p:nvPr/>
          </p:nvSpPr>
          <p:spPr>
            <a:xfrm>
              <a:off x="7336815" y="2169847"/>
              <a:ext cx="1280671" cy="186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rgbClr val="3636DB"/>
                  </a:solidFill>
                  <a:latin typeface="HK Grotesk" pitchFamily="2" charset="77"/>
                </a:rPr>
                <a:t>I-DOUBT</a:t>
              </a:r>
            </a:p>
          </p:txBody>
        </p:sp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FA67DDEE-BF82-B142-9EAB-66AC2E53AEF8}"/>
                </a:ext>
              </a:extLst>
            </p:cNvPr>
            <p:cNvSpPr/>
            <p:nvPr/>
          </p:nvSpPr>
          <p:spPr>
            <a:xfrm>
              <a:off x="7336814" y="2480967"/>
              <a:ext cx="1280671" cy="186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rgbClr val="3636DB"/>
                  </a:solidFill>
                  <a:latin typeface="HK Grotesk" pitchFamily="2" charset="77"/>
                </a:rPr>
                <a:t>I-DOUBT</a:t>
              </a:r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8E74EBA-2A17-DD45-94E0-91F038AFF6BE}"/>
                </a:ext>
              </a:extLst>
            </p:cNvPr>
            <p:cNvGrpSpPr/>
            <p:nvPr/>
          </p:nvGrpSpPr>
          <p:grpSpPr>
            <a:xfrm>
              <a:off x="7339730" y="4629877"/>
              <a:ext cx="1286971" cy="796151"/>
              <a:chOff x="9762135" y="1460739"/>
              <a:chExt cx="1286971" cy="796151"/>
            </a:xfrm>
          </p:grpSpPr>
          <p:sp>
            <p:nvSpPr>
              <p:cNvPr id="85" name="Rectangle : coins arrondis 84">
                <a:extLst>
                  <a:ext uri="{FF2B5EF4-FFF2-40B4-BE49-F238E27FC236}">
                    <a16:creationId xmlns:a16="http://schemas.microsoft.com/office/drawing/2014/main" id="{1DE342F3-9548-024F-84D3-D688AE421CB6}"/>
                  </a:ext>
                </a:extLst>
              </p:cNvPr>
              <p:cNvSpPr/>
              <p:nvPr/>
            </p:nvSpPr>
            <p:spPr>
              <a:xfrm>
                <a:off x="9762135" y="1460739"/>
                <a:ext cx="1280671" cy="1864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rgbClr val="3636DB"/>
                    </a:solidFill>
                    <a:latin typeface="HK Grotesk" pitchFamily="2" charset="77"/>
                  </a:rPr>
                  <a:t>B-DOUBT</a:t>
                </a:r>
              </a:p>
            </p:txBody>
          </p:sp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9D2A6BEF-E5F6-7A47-A701-59B0FBE4BB97}"/>
                  </a:ext>
                </a:extLst>
              </p:cNvPr>
              <p:cNvSpPr/>
              <p:nvPr/>
            </p:nvSpPr>
            <p:spPr>
              <a:xfrm>
                <a:off x="9768435" y="1761896"/>
                <a:ext cx="1280671" cy="1864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rgbClr val="3636DB"/>
                    </a:solidFill>
                    <a:latin typeface="HK Grotesk" pitchFamily="2" charset="77"/>
                  </a:rPr>
                  <a:t>I-DOUBT</a:t>
                </a:r>
              </a:p>
            </p:txBody>
          </p:sp>
          <p:sp>
            <p:nvSpPr>
              <p:cNvPr id="87" name="Rectangle : coins arrondis 86">
                <a:extLst>
                  <a:ext uri="{FF2B5EF4-FFF2-40B4-BE49-F238E27FC236}">
                    <a16:creationId xmlns:a16="http://schemas.microsoft.com/office/drawing/2014/main" id="{598D782E-8886-2C48-B774-EF7EA099ED3C}"/>
                  </a:ext>
                </a:extLst>
              </p:cNvPr>
              <p:cNvSpPr/>
              <p:nvPr/>
            </p:nvSpPr>
            <p:spPr>
              <a:xfrm>
                <a:off x="9768435" y="2070401"/>
                <a:ext cx="1280671" cy="1864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rgbClr val="3636DB"/>
                    </a:solidFill>
                    <a:latin typeface="HK Grotesk" pitchFamily="2" charset="77"/>
                  </a:rPr>
                  <a:t>I-DOUBT</a:t>
                </a:r>
              </a:p>
            </p:txBody>
          </p:sp>
        </p:grp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A7CB226F-4AF9-2444-8004-6E3DF22B732F}"/>
              </a:ext>
            </a:extLst>
          </p:cNvPr>
          <p:cNvGrpSpPr>
            <a:grpSpLocks noChangeAspect="1"/>
          </p:cNvGrpSpPr>
          <p:nvPr/>
        </p:nvGrpSpPr>
        <p:grpSpPr>
          <a:xfrm>
            <a:off x="3790729" y="1246935"/>
            <a:ext cx="1893789" cy="3600000"/>
            <a:chOff x="5835505" y="509840"/>
            <a:chExt cx="2791196" cy="5305926"/>
          </a:xfrm>
        </p:grpSpPr>
        <p:sp>
          <p:nvSpPr>
            <p:cNvPr id="133" name="Rectangle : coins arrondis 132">
              <a:extLst>
                <a:ext uri="{FF2B5EF4-FFF2-40B4-BE49-F238E27FC236}">
                  <a16:creationId xmlns:a16="http://schemas.microsoft.com/office/drawing/2014/main" id="{EEF82691-0229-654E-AAD6-68BBB4C68D06}"/>
                </a:ext>
              </a:extLst>
            </p:cNvPr>
            <p:cNvSpPr/>
            <p:nvPr/>
          </p:nvSpPr>
          <p:spPr>
            <a:xfrm>
              <a:off x="5835505" y="509840"/>
              <a:ext cx="2671011" cy="53059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47D64A23-64CE-9C4B-9244-A1BA63EE1343}"/>
                </a:ext>
              </a:extLst>
            </p:cNvPr>
            <p:cNvGrpSpPr/>
            <p:nvPr/>
          </p:nvGrpSpPr>
          <p:grpSpPr>
            <a:xfrm>
              <a:off x="6019984" y="948989"/>
              <a:ext cx="900870" cy="4479718"/>
              <a:chOff x="6019984" y="948989"/>
              <a:chExt cx="900870" cy="4479718"/>
            </a:xfrm>
          </p:grpSpPr>
          <p:sp>
            <p:nvSpPr>
              <p:cNvPr id="152" name="Rectangle : coins arrondis 151">
                <a:extLst>
                  <a:ext uri="{FF2B5EF4-FFF2-40B4-BE49-F238E27FC236}">
                    <a16:creationId xmlns:a16="http://schemas.microsoft.com/office/drawing/2014/main" id="{5BCECE8A-8099-6140-9504-6183E670DC01}"/>
                  </a:ext>
                </a:extLst>
              </p:cNvPr>
              <p:cNvSpPr/>
              <p:nvPr/>
            </p:nvSpPr>
            <p:spPr>
              <a:xfrm>
                <a:off x="6019985" y="948989"/>
                <a:ext cx="821259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FC3619A2-E609-6F46-B163-E6CDA5552AD6}"/>
                  </a:ext>
                </a:extLst>
              </p:cNvPr>
              <p:cNvSpPr/>
              <p:nvPr/>
            </p:nvSpPr>
            <p:spPr>
              <a:xfrm>
                <a:off x="6019985" y="1254587"/>
                <a:ext cx="615400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4" name="Rectangle : coins arrondis 153">
                <a:extLst>
                  <a:ext uri="{FF2B5EF4-FFF2-40B4-BE49-F238E27FC236}">
                    <a16:creationId xmlns:a16="http://schemas.microsoft.com/office/drawing/2014/main" id="{5A3690ED-FCD8-744F-8159-AEF70F6AE6BA}"/>
                  </a:ext>
                </a:extLst>
              </p:cNvPr>
              <p:cNvSpPr/>
              <p:nvPr/>
            </p:nvSpPr>
            <p:spPr>
              <a:xfrm>
                <a:off x="6019985" y="1560185"/>
                <a:ext cx="897858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70CF9B2D-97A9-5A4C-A1EC-D7E8D25AE093}"/>
                  </a:ext>
                </a:extLst>
              </p:cNvPr>
              <p:cNvSpPr/>
              <p:nvPr/>
            </p:nvSpPr>
            <p:spPr>
              <a:xfrm>
                <a:off x="6019985" y="1865783"/>
                <a:ext cx="897858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F4D77D85-D985-D54F-906D-A6108DF85A4D}"/>
                  </a:ext>
                </a:extLst>
              </p:cNvPr>
              <p:cNvSpPr/>
              <p:nvPr/>
            </p:nvSpPr>
            <p:spPr>
              <a:xfrm>
                <a:off x="6019985" y="2171381"/>
                <a:ext cx="615400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7" name="Rectangle : coins arrondis 156">
                <a:extLst>
                  <a:ext uri="{FF2B5EF4-FFF2-40B4-BE49-F238E27FC236}">
                    <a16:creationId xmlns:a16="http://schemas.microsoft.com/office/drawing/2014/main" id="{FAB8E7AA-94FA-F04E-A173-A2EE2AC8424F}"/>
                  </a:ext>
                </a:extLst>
              </p:cNvPr>
              <p:cNvSpPr/>
              <p:nvPr/>
            </p:nvSpPr>
            <p:spPr>
              <a:xfrm>
                <a:off x="6019985" y="2476979"/>
                <a:ext cx="741886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8" name="Rectangle : coins arrondis 157">
                <a:extLst>
                  <a:ext uri="{FF2B5EF4-FFF2-40B4-BE49-F238E27FC236}">
                    <a16:creationId xmlns:a16="http://schemas.microsoft.com/office/drawing/2014/main" id="{B4FF9118-CF4D-D24B-97CE-1C821A52EDD8}"/>
                  </a:ext>
                </a:extLst>
              </p:cNvPr>
              <p:cNvSpPr/>
              <p:nvPr/>
            </p:nvSpPr>
            <p:spPr>
              <a:xfrm>
                <a:off x="6022996" y="2783804"/>
                <a:ext cx="821259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25A1FB8C-D854-D948-9E1D-D826C0E57C6B}"/>
                  </a:ext>
                </a:extLst>
              </p:cNvPr>
              <p:cNvSpPr/>
              <p:nvPr/>
            </p:nvSpPr>
            <p:spPr>
              <a:xfrm>
                <a:off x="6022996" y="3089402"/>
                <a:ext cx="391872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0" name="Rectangle : coins arrondis 159">
                <a:extLst>
                  <a:ext uri="{FF2B5EF4-FFF2-40B4-BE49-F238E27FC236}">
                    <a16:creationId xmlns:a16="http://schemas.microsoft.com/office/drawing/2014/main" id="{75DA9184-175E-AF42-8892-2019E0182261}"/>
                  </a:ext>
                </a:extLst>
              </p:cNvPr>
              <p:cNvSpPr/>
              <p:nvPr/>
            </p:nvSpPr>
            <p:spPr>
              <a:xfrm>
                <a:off x="6022996" y="3395000"/>
                <a:ext cx="612389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676A3A2D-AA74-EE4D-9099-5AF118218BBF}"/>
                  </a:ext>
                </a:extLst>
              </p:cNvPr>
              <p:cNvSpPr/>
              <p:nvPr/>
            </p:nvSpPr>
            <p:spPr>
              <a:xfrm>
                <a:off x="6022996" y="3700598"/>
                <a:ext cx="821259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2" name="Rectangle : coins arrondis 161">
                <a:extLst>
                  <a:ext uri="{FF2B5EF4-FFF2-40B4-BE49-F238E27FC236}">
                    <a16:creationId xmlns:a16="http://schemas.microsoft.com/office/drawing/2014/main" id="{41FF2B39-E3AD-594E-A749-964D7EFB7C4E}"/>
                  </a:ext>
                </a:extLst>
              </p:cNvPr>
              <p:cNvSpPr/>
              <p:nvPr/>
            </p:nvSpPr>
            <p:spPr>
              <a:xfrm>
                <a:off x="6022995" y="4006196"/>
                <a:ext cx="738875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3" name="Rectangle : coins arrondis 162">
                <a:extLst>
                  <a:ext uri="{FF2B5EF4-FFF2-40B4-BE49-F238E27FC236}">
                    <a16:creationId xmlns:a16="http://schemas.microsoft.com/office/drawing/2014/main" id="{4DD97DA2-DF77-2E41-84B0-8113EDF512D8}"/>
                  </a:ext>
                </a:extLst>
              </p:cNvPr>
              <p:cNvSpPr/>
              <p:nvPr/>
            </p:nvSpPr>
            <p:spPr>
              <a:xfrm>
                <a:off x="6022996" y="4311794"/>
                <a:ext cx="897858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4" name="Rectangle : coins arrondis 163">
                <a:extLst>
                  <a:ext uri="{FF2B5EF4-FFF2-40B4-BE49-F238E27FC236}">
                    <a16:creationId xmlns:a16="http://schemas.microsoft.com/office/drawing/2014/main" id="{3E3297C1-8B65-094F-9378-3F9D26B80FB7}"/>
                  </a:ext>
                </a:extLst>
              </p:cNvPr>
              <p:cNvSpPr/>
              <p:nvPr/>
            </p:nvSpPr>
            <p:spPr>
              <a:xfrm>
                <a:off x="6019985" y="4631022"/>
                <a:ext cx="612389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5" name="Rectangle : coins arrondis 164">
                <a:extLst>
                  <a:ext uri="{FF2B5EF4-FFF2-40B4-BE49-F238E27FC236}">
                    <a16:creationId xmlns:a16="http://schemas.microsoft.com/office/drawing/2014/main" id="{D78BAE3B-4EC7-314F-8CD7-925CDE5C7ACB}"/>
                  </a:ext>
                </a:extLst>
              </p:cNvPr>
              <p:cNvSpPr/>
              <p:nvPr/>
            </p:nvSpPr>
            <p:spPr>
              <a:xfrm>
                <a:off x="6019985" y="4936620"/>
                <a:ext cx="821259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6" name="Rectangle : coins arrondis 165">
                <a:extLst>
                  <a:ext uri="{FF2B5EF4-FFF2-40B4-BE49-F238E27FC236}">
                    <a16:creationId xmlns:a16="http://schemas.microsoft.com/office/drawing/2014/main" id="{5536B1D4-6044-3A4A-9CAC-3509BD9A479E}"/>
                  </a:ext>
                </a:extLst>
              </p:cNvPr>
              <p:cNvSpPr/>
              <p:nvPr/>
            </p:nvSpPr>
            <p:spPr>
              <a:xfrm>
                <a:off x="6019984" y="5242218"/>
                <a:ext cx="738875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</p:grp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43D6944D-8339-D64B-BFF5-BCA744C6C81F}"/>
                </a:ext>
              </a:extLst>
            </p:cNvPr>
            <p:cNvGrpSpPr/>
            <p:nvPr/>
          </p:nvGrpSpPr>
          <p:grpSpPr>
            <a:xfrm>
              <a:off x="7339730" y="948989"/>
              <a:ext cx="1280671" cy="2632500"/>
              <a:chOff x="6019984" y="948989"/>
              <a:chExt cx="1280671" cy="2632500"/>
            </a:xfrm>
            <a:noFill/>
          </p:grpSpPr>
          <p:sp>
            <p:nvSpPr>
              <p:cNvPr id="146" name="Rectangle : coins arrondis 145">
                <a:extLst>
                  <a:ext uri="{FF2B5EF4-FFF2-40B4-BE49-F238E27FC236}">
                    <a16:creationId xmlns:a16="http://schemas.microsoft.com/office/drawing/2014/main" id="{7192336D-DFB6-6545-ACD2-225DC0F597F0}"/>
                  </a:ext>
                </a:extLst>
              </p:cNvPr>
              <p:cNvSpPr/>
              <p:nvPr/>
            </p:nvSpPr>
            <p:spPr>
              <a:xfrm>
                <a:off x="6019985" y="948989"/>
                <a:ext cx="821259" cy="1864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chemeClr val="tx1"/>
                    </a:solidFill>
                    <a:latin typeface="HK Grotesk" pitchFamily="2" charset="77"/>
                  </a:rPr>
                  <a:t>O</a:t>
                </a:r>
              </a:p>
            </p:txBody>
          </p:sp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D74A0DBE-75A8-6E40-BD3D-60AB1834DACE}"/>
                  </a:ext>
                </a:extLst>
              </p:cNvPr>
              <p:cNvSpPr/>
              <p:nvPr/>
            </p:nvSpPr>
            <p:spPr>
              <a:xfrm>
                <a:off x="6019985" y="1254587"/>
                <a:ext cx="615400" cy="1864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chemeClr val="tx1"/>
                    </a:solidFill>
                    <a:latin typeface="HK Grotesk" pitchFamily="2" charset="77"/>
                  </a:rPr>
                  <a:t>O</a:t>
                </a:r>
                <a:endParaRPr lang="fr-FR" sz="1000" dirty="0"/>
              </a:p>
            </p:txBody>
          </p:sp>
          <p:sp>
            <p:nvSpPr>
              <p:cNvPr id="148" name="Rectangle : coins arrondis 147">
                <a:extLst>
                  <a:ext uri="{FF2B5EF4-FFF2-40B4-BE49-F238E27FC236}">
                    <a16:creationId xmlns:a16="http://schemas.microsoft.com/office/drawing/2014/main" id="{A38BA947-5E3D-CB42-B128-BE0E672F6A8E}"/>
                  </a:ext>
                </a:extLst>
              </p:cNvPr>
              <p:cNvSpPr/>
              <p:nvPr/>
            </p:nvSpPr>
            <p:spPr>
              <a:xfrm>
                <a:off x="6019984" y="1560185"/>
                <a:ext cx="1280671" cy="1864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rgbClr val="3636DB"/>
                    </a:solidFill>
                    <a:latin typeface="HK Grotesk" pitchFamily="2" charset="77"/>
                  </a:rPr>
                  <a:t>B-DOUBT</a:t>
                </a:r>
              </a:p>
            </p:txBody>
          </p:sp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1D7626DC-7001-EE43-8A1A-3675F714BB27}"/>
                  </a:ext>
                </a:extLst>
              </p:cNvPr>
              <p:cNvSpPr/>
              <p:nvPr/>
            </p:nvSpPr>
            <p:spPr>
              <a:xfrm>
                <a:off x="6022996" y="2783804"/>
                <a:ext cx="821259" cy="1864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chemeClr val="tx1"/>
                    </a:solidFill>
                    <a:latin typeface="HK Grotesk" pitchFamily="2" charset="77"/>
                  </a:rPr>
                  <a:t>O</a:t>
                </a:r>
                <a:endParaRPr lang="fr-FR" sz="1000" dirty="0"/>
              </a:p>
            </p:txBody>
          </p:sp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A2CE6CFB-CB57-DD47-AA64-B800B29A4B67}"/>
                  </a:ext>
                </a:extLst>
              </p:cNvPr>
              <p:cNvSpPr/>
              <p:nvPr/>
            </p:nvSpPr>
            <p:spPr>
              <a:xfrm>
                <a:off x="6022996" y="3089402"/>
                <a:ext cx="391872" cy="1864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chemeClr val="tx1"/>
                    </a:solidFill>
                    <a:latin typeface="HK Grotesk" pitchFamily="2" charset="77"/>
                  </a:rPr>
                  <a:t>O</a:t>
                </a:r>
                <a:endParaRPr lang="fr-FR" sz="1000" dirty="0"/>
              </a:p>
            </p:txBody>
          </p:sp>
          <p:sp>
            <p:nvSpPr>
              <p:cNvPr id="151" name="Rectangle : coins arrondis 150">
                <a:extLst>
                  <a:ext uri="{FF2B5EF4-FFF2-40B4-BE49-F238E27FC236}">
                    <a16:creationId xmlns:a16="http://schemas.microsoft.com/office/drawing/2014/main" id="{23CB08D8-6238-DD49-9590-B25FB95D2C27}"/>
                  </a:ext>
                </a:extLst>
              </p:cNvPr>
              <p:cNvSpPr/>
              <p:nvPr/>
            </p:nvSpPr>
            <p:spPr>
              <a:xfrm>
                <a:off x="6022996" y="3395000"/>
                <a:ext cx="612389" cy="1864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chemeClr val="tx1"/>
                    </a:solidFill>
                    <a:latin typeface="HK Grotesk" pitchFamily="2" charset="77"/>
                  </a:rPr>
                  <a:t>O</a:t>
                </a:r>
                <a:endParaRPr lang="fr-FR" sz="1000" dirty="0"/>
              </a:p>
            </p:txBody>
          </p:sp>
        </p:grpSp>
        <p:sp>
          <p:nvSpPr>
            <p:cNvPr id="136" name="Rectangle : coins arrondis 135">
              <a:extLst>
                <a:ext uri="{FF2B5EF4-FFF2-40B4-BE49-F238E27FC236}">
                  <a16:creationId xmlns:a16="http://schemas.microsoft.com/office/drawing/2014/main" id="{41010FFE-DFA2-2D41-BEFA-8086088F73C1}"/>
                </a:ext>
              </a:extLst>
            </p:cNvPr>
            <p:cNvSpPr/>
            <p:nvPr/>
          </p:nvSpPr>
          <p:spPr>
            <a:xfrm>
              <a:off x="7339731" y="3694590"/>
              <a:ext cx="612389" cy="186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  <a:latin typeface="HK Grotesk" pitchFamily="2" charset="77"/>
                </a:rPr>
                <a:t>O</a:t>
              </a:r>
              <a:endParaRPr lang="fr-FR" sz="1000" dirty="0"/>
            </a:p>
          </p:txBody>
        </p:sp>
        <p:sp>
          <p:nvSpPr>
            <p:cNvPr id="137" name="Rectangle : coins arrondis 136">
              <a:extLst>
                <a:ext uri="{FF2B5EF4-FFF2-40B4-BE49-F238E27FC236}">
                  <a16:creationId xmlns:a16="http://schemas.microsoft.com/office/drawing/2014/main" id="{FB9B1C62-26EF-1A4E-B437-05E57B5A8711}"/>
                </a:ext>
              </a:extLst>
            </p:cNvPr>
            <p:cNvSpPr/>
            <p:nvPr/>
          </p:nvSpPr>
          <p:spPr>
            <a:xfrm>
              <a:off x="7339730" y="4013398"/>
              <a:ext cx="612389" cy="186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  <a:latin typeface="HK Grotesk" pitchFamily="2" charset="77"/>
                </a:rPr>
                <a:t>O</a:t>
              </a:r>
              <a:endParaRPr lang="fr-FR" sz="1000" dirty="0"/>
            </a:p>
          </p:txBody>
        </p:sp>
        <p:sp>
          <p:nvSpPr>
            <p:cNvPr id="138" name="Rectangle : coins arrondis 137">
              <a:extLst>
                <a:ext uri="{FF2B5EF4-FFF2-40B4-BE49-F238E27FC236}">
                  <a16:creationId xmlns:a16="http://schemas.microsoft.com/office/drawing/2014/main" id="{8A229737-FF2B-2F43-B7F8-1BC2AEBAA43D}"/>
                </a:ext>
              </a:extLst>
            </p:cNvPr>
            <p:cNvSpPr/>
            <p:nvPr/>
          </p:nvSpPr>
          <p:spPr>
            <a:xfrm>
              <a:off x="7339730" y="4314555"/>
              <a:ext cx="612389" cy="186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  <a:latin typeface="HK Grotesk" pitchFamily="2" charset="77"/>
                </a:rPr>
                <a:t>O</a:t>
              </a:r>
              <a:endParaRPr lang="fr-FR" sz="1000" dirty="0"/>
            </a:p>
          </p:txBody>
        </p:sp>
        <p:sp>
          <p:nvSpPr>
            <p:cNvPr id="139" name="Rectangle : coins arrondis 138">
              <a:extLst>
                <a:ext uri="{FF2B5EF4-FFF2-40B4-BE49-F238E27FC236}">
                  <a16:creationId xmlns:a16="http://schemas.microsoft.com/office/drawing/2014/main" id="{81A2D7AC-553E-D541-BA7A-0A8154747E73}"/>
                </a:ext>
              </a:extLst>
            </p:cNvPr>
            <p:cNvSpPr/>
            <p:nvPr/>
          </p:nvSpPr>
          <p:spPr>
            <a:xfrm>
              <a:off x="7339729" y="1862569"/>
              <a:ext cx="1280671" cy="186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rgbClr val="3636DB"/>
                  </a:solidFill>
                  <a:latin typeface="HK Grotesk" pitchFamily="2" charset="77"/>
                </a:rPr>
                <a:t>I-DOUBT</a:t>
              </a:r>
            </a:p>
          </p:txBody>
        </p:sp>
        <p:sp>
          <p:nvSpPr>
            <p:cNvPr id="140" name="Rectangle : coins arrondis 139">
              <a:extLst>
                <a:ext uri="{FF2B5EF4-FFF2-40B4-BE49-F238E27FC236}">
                  <a16:creationId xmlns:a16="http://schemas.microsoft.com/office/drawing/2014/main" id="{398152EA-4137-B44C-97BC-E45137717708}"/>
                </a:ext>
              </a:extLst>
            </p:cNvPr>
            <p:cNvSpPr/>
            <p:nvPr/>
          </p:nvSpPr>
          <p:spPr>
            <a:xfrm>
              <a:off x="7336815" y="2169847"/>
              <a:ext cx="1280671" cy="186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rgbClr val="3636DB"/>
                  </a:solidFill>
                  <a:latin typeface="HK Grotesk" pitchFamily="2" charset="77"/>
                </a:rPr>
                <a:t>I-DOUBT</a:t>
              </a:r>
            </a:p>
          </p:txBody>
        </p:sp>
        <p:sp>
          <p:nvSpPr>
            <p:cNvPr id="141" name="Rectangle : coins arrondis 140">
              <a:extLst>
                <a:ext uri="{FF2B5EF4-FFF2-40B4-BE49-F238E27FC236}">
                  <a16:creationId xmlns:a16="http://schemas.microsoft.com/office/drawing/2014/main" id="{52E793CF-64D4-A84C-BDBD-B08D73533122}"/>
                </a:ext>
              </a:extLst>
            </p:cNvPr>
            <p:cNvSpPr/>
            <p:nvPr/>
          </p:nvSpPr>
          <p:spPr>
            <a:xfrm>
              <a:off x="7336814" y="2480967"/>
              <a:ext cx="1280671" cy="186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rgbClr val="3636DB"/>
                  </a:solidFill>
                  <a:latin typeface="HK Grotesk" pitchFamily="2" charset="77"/>
                </a:rPr>
                <a:t>I-DOUBT</a:t>
              </a:r>
            </a:p>
          </p:txBody>
        </p:sp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E83EA1E2-1F51-5944-8213-BEE818D75FF4}"/>
                </a:ext>
              </a:extLst>
            </p:cNvPr>
            <p:cNvGrpSpPr/>
            <p:nvPr/>
          </p:nvGrpSpPr>
          <p:grpSpPr>
            <a:xfrm>
              <a:off x="7339730" y="4629877"/>
              <a:ext cx="1286971" cy="796151"/>
              <a:chOff x="9762135" y="1460739"/>
              <a:chExt cx="1286971" cy="796151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7533E151-3318-884F-9B68-3C3DB2B60F71}"/>
                  </a:ext>
                </a:extLst>
              </p:cNvPr>
              <p:cNvSpPr/>
              <p:nvPr/>
            </p:nvSpPr>
            <p:spPr>
              <a:xfrm>
                <a:off x="9762135" y="1460739"/>
                <a:ext cx="1280671" cy="1864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rgbClr val="3636DB"/>
                    </a:solidFill>
                    <a:latin typeface="HK Grotesk" pitchFamily="2" charset="77"/>
                  </a:rPr>
                  <a:t>B-DOUBT</a:t>
                </a:r>
              </a:p>
            </p:txBody>
          </p:sp>
          <p:sp>
            <p:nvSpPr>
              <p:cNvPr id="144" name="Rectangle : coins arrondis 143">
                <a:extLst>
                  <a:ext uri="{FF2B5EF4-FFF2-40B4-BE49-F238E27FC236}">
                    <a16:creationId xmlns:a16="http://schemas.microsoft.com/office/drawing/2014/main" id="{30FA6F4E-3F79-2D4D-BB19-AF54BE5519A9}"/>
                  </a:ext>
                </a:extLst>
              </p:cNvPr>
              <p:cNvSpPr/>
              <p:nvPr/>
            </p:nvSpPr>
            <p:spPr>
              <a:xfrm>
                <a:off x="9768435" y="1761896"/>
                <a:ext cx="1280671" cy="1864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rgbClr val="3636DB"/>
                    </a:solidFill>
                    <a:latin typeface="HK Grotesk" pitchFamily="2" charset="77"/>
                  </a:rPr>
                  <a:t>I-DOUBT</a:t>
                </a:r>
              </a:p>
            </p:txBody>
          </p:sp>
          <p:sp>
            <p:nvSpPr>
              <p:cNvPr id="145" name="Rectangle : coins arrondis 144">
                <a:extLst>
                  <a:ext uri="{FF2B5EF4-FFF2-40B4-BE49-F238E27FC236}">
                    <a16:creationId xmlns:a16="http://schemas.microsoft.com/office/drawing/2014/main" id="{A09EEAF2-8E86-B546-8544-6B705EF7A74C}"/>
                  </a:ext>
                </a:extLst>
              </p:cNvPr>
              <p:cNvSpPr/>
              <p:nvPr/>
            </p:nvSpPr>
            <p:spPr>
              <a:xfrm>
                <a:off x="9768435" y="2070401"/>
                <a:ext cx="1280671" cy="1864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rgbClr val="3636DB"/>
                    </a:solidFill>
                    <a:latin typeface="HK Grotesk" pitchFamily="2" charset="77"/>
                  </a:rPr>
                  <a:t>I-DOUBT</a:t>
                </a:r>
              </a:p>
            </p:txBody>
          </p:sp>
        </p:grpSp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7B1E7219-6CDD-9E40-BF6C-3CE363BFFE70}"/>
              </a:ext>
            </a:extLst>
          </p:cNvPr>
          <p:cNvGrpSpPr>
            <a:grpSpLocks noChangeAspect="1"/>
          </p:cNvGrpSpPr>
          <p:nvPr/>
        </p:nvGrpSpPr>
        <p:grpSpPr>
          <a:xfrm>
            <a:off x="4088992" y="1714793"/>
            <a:ext cx="1893789" cy="3600000"/>
            <a:chOff x="5835505" y="509840"/>
            <a:chExt cx="2791196" cy="5305926"/>
          </a:xfrm>
        </p:grpSpPr>
        <p:sp>
          <p:nvSpPr>
            <p:cNvPr id="168" name="Rectangle : coins arrondis 167">
              <a:extLst>
                <a:ext uri="{FF2B5EF4-FFF2-40B4-BE49-F238E27FC236}">
                  <a16:creationId xmlns:a16="http://schemas.microsoft.com/office/drawing/2014/main" id="{B1C71774-805C-1041-935E-CFEC683896FD}"/>
                </a:ext>
              </a:extLst>
            </p:cNvPr>
            <p:cNvSpPr/>
            <p:nvPr/>
          </p:nvSpPr>
          <p:spPr>
            <a:xfrm>
              <a:off x="5835505" y="509840"/>
              <a:ext cx="2671011" cy="53059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grpSp>
          <p:nvGrpSpPr>
            <p:cNvPr id="169" name="Groupe 168">
              <a:extLst>
                <a:ext uri="{FF2B5EF4-FFF2-40B4-BE49-F238E27FC236}">
                  <a16:creationId xmlns:a16="http://schemas.microsoft.com/office/drawing/2014/main" id="{5AEFFED3-5694-3644-BF53-7446279EDD59}"/>
                </a:ext>
              </a:extLst>
            </p:cNvPr>
            <p:cNvGrpSpPr/>
            <p:nvPr/>
          </p:nvGrpSpPr>
          <p:grpSpPr>
            <a:xfrm>
              <a:off x="6019984" y="948989"/>
              <a:ext cx="900870" cy="4479718"/>
              <a:chOff x="6019984" y="948989"/>
              <a:chExt cx="900870" cy="4479718"/>
            </a:xfrm>
          </p:grpSpPr>
          <p:sp>
            <p:nvSpPr>
              <p:cNvPr id="187" name="Rectangle : coins arrondis 186">
                <a:extLst>
                  <a:ext uri="{FF2B5EF4-FFF2-40B4-BE49-F238E27FC236}">
                    <a16:creationId xmlns:a16="http://schemas.microsoft.com/office/drawing/2014/main" id="{635B532A-770F-3444-AB2F-4C2078759DBF}"/>
                  </a:ext>
                </a:extLst>
              </p:cNvPr>
              <p:cNvSpPr/>
              <p:nvPr/>
            </p:nvSpPr>
            <p:spPr>
              <a:xfrm>
                <a:off x="6019985" y="948989"/>
                <a:ext cx="821259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88" name="Rectangle : coins arrondis 187">
                <a:extLst>
                  <a:ext uri="{FF2B5EF4-FFF2-40B4-BE49-F238E27FC236}">
                    <a16:creationId xmlns:a16="http://schemas.microsoft.com/office/drawing/2014/main" id="{4BF67352-C3AB-ED42-A31C-029E67FFE069}"/>
                  </a:ext>
                </a:extLst>
              </p:cNvPr>
              <p:cNvSpPr/>
              <p:nvPr/>
            </p:nvSpPr>
            <p:spPr>
              <a:xfrm>
                <a:off x="6019985" y="1254587"/>
                <a:ext cx="615400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89" name="Rectangle : coins arrondis 188">
                <a:extLst>
                  <a:ext uri="{FF2B5EF4-FFF2-40B4-BE49-F238E27FC236}">
                    <a16:creationId xmlns:a16="http://schemas.microsoft.com/office/drawing/2014/main" id="{988B37E6-1F28-C84C-817D-EDBE147DC268}"/>
                  </a:ext>
                </a:extLst>
              </p:cNvPr>
              <p:cNvSpPr/>
              <p:nvPr/>
            </p:nvSpPr>
            <p:spPr>
              <a:xfrm>
                <a:off x="6019985" y="1560185"/>
                <a:ext cx="897858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11DC8E07-DAD6-A747-839E-AC8AAB6C7951}"/>
                  </a:ext>
                </a:extLst>
              </p:cNvPr>
              <p:cNvSpPr/>
              <p:nvPr/>
            </p:nvSpPr>
            <p:spPr>
              <a:xfrm>
                <a:off x="6019985" y="1865783"/>
                <a:ext cx="897858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91" name="Rectangle : coins arrondis 190">
                <a:extLst>
                  <a:ext uri="{FF2B5EF4-FFF2-40B4-BE49-F238E27FC236}">
                    <a16:creationId xmlns:a16="http://schemas.microsoft.com/office/drawing/2014/main" id="{1943A29A-DDBD-3449-BFEB-1434AE2D835F}"/>
                  </a:ext>
                </a:extLst>
              </p:cNvPr>
              <p:cNvSpPr/>
              <p:nvPr/>
            </p:nvSpPr>
            <p:spPr>
              <a:xfrm>
                <a:off x="6019985" y="2171381"/>
                <a:ext cx="615400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92" name="Rectangle : coins arrondis 191">
                <a:extLst>
                  <a:ext uri="{FF2B5EF4-FFF2-40B4-BE49-F238E27FC236}">
                    <a16:creationId xmlns:a16="http://schemas.microsoft.com/office/drawing/2014/main" id="{B8364868-A781-3645-9F6E-744C0D5D5074}"/>
                  </a:ext>
                </a:extLst>
              </p:cNvPr>
              <p:cNvSpPr/>
              <p:nvPr/>
            </p:nvSpPr>
            <p:spPr>
              <a:xfrm>
                <a:off x="6019985" y="2476979"/>
                <a:ext cx="741886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93" name="Rectangle : coins arrondis 192">
                <a:extLst>
                  <a:ext uri="{FF2B5EF4-FFF2-40B4-BE49-F238E27FC236}">
                    <a16:creationId xmlns:a16="http://schemas.microsoft.com/office/drawing/2014/main" id="{CC90452B-9E9A-5149-AC77-926FD6A61BFE}"/>
                  </a:ext>
                </a:extLst>
              </p:cNvPr>
              <p:cNvSpPr/>
              <p:nvPr/>
            </p:nvSpPr>
            <p:spPr>
              <a:xfrm>
                <a:off x="6022996" y="2783804"/>
                <a:ext cx="821259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94" name="Rectangle : coins arrondis 193">
                <a:extLst>
                  <a:ext uri="{FF2B5EF4-FFF2-40B4-BE49-F238E27FC236}">
                    <a16:creationId xmlns:a16="http://schemas.microsoft.com/office/drawing/2014/main" id="{4CAA3332-8F7B-3F40-8D80-EE14B011FDBD}"/>
                  </a:ext>
                </a:extLst>
              </p:cNvPr>
              <p:cNvSpPr/>
              <p:nvPr/>
            </p:nvSpPr>
            <p:spPr>
              <a:xfrm>
                <a:off x="6022996" y="3089402"/>
                <a:ext cx="391872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95" name="Rectangle : coins arrondis 194">
                <a:extLst>
                  <a:ext uri="{FF2B5EF4-FFF2-40B4-BE49-F238E27FC236}">
                    <a16:creationId xmlns:a16="http://schemas.microsoft.com/office/drawing/2014/main" id="{E717188F-EF64-EB4F-BE25-D4CCA77C554A}"/>
                  </a:ext>
                </a:extLst>
              </p:cNvPr>
              <p:cNvSpPr/>
              <p:nvPr/>
            </p:nvSpPr>
            <p:spPr>
              <a:xfrm>
                <a:off x="6022996" y="3395000"/>
                <a:ext cx="612389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96" name="Rectangle : coins arrondis 195">
                <a:extLst>
                  <a:ext uri="{FF2B5EF4-FFF2-40B4-BE49-F238E27FC236}">
                    <a16:creationId xmlns:a16="http://schemas.microsoft.com/office/drawing/2014/main" id="{4D99BB83-5550-C147-A97B-A3C130B7C3CF}"/>
                  </a:ext>
                </a:extLst>
              </p:cNvPr>
              <p:cNvSpPr/>
              <p:nvPr/>
            </p:nvSpPr>
            <p:spPr>
              <a:xfrm>
                <a:off x="6022996" y="3700598"/>
                <a:ext cx="821259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97" name="Rectangle : coins arrondis 196">
                <a:extLst>
                  <a:ext uri="{FF2B5EF4-FFF2-40B4-BE49-F238E27FC236}">
                    <a16:creationId xmlns:a16="http://schemas.microsoft.com/office/drawing/2014/main" id="{7722BE2F-0C93-0E4A-8A00-A6B62CFA9802}"/>
                  </a:ext>
                </a:extLst>
              </p:cNvPr>
              <p:cNvSpPr/>
              <p:nvPr/>
            </p:nvSpPr>
            <p:spPr>
              <a:xfrm>
                <a:off x="6022995" y="4006196"/>
                <a:ext cx="738875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98" name="Rectangle : coins arrondis 197">
                <a:extLst>
                  <a:ext uri="{FF2B5EF4-FFF2-40B4-BE49-F238E27FC236}">
                    <a16:creationId xmlns:a16="http://schemas.microsoft.com/office/drawing/2014/main" id="{DF1BA9F7-B3E4-874D-88AB-02A7036BD93F}"/>
                  </a:ext>
                </a:extLst>
              </p:cNvPr>
              <p:cNvSpPr/>
              <p:nvPr/>
            </p:nvSpPr>
            <p:spPr>
              <a:xfrm>
                <a:off x="6022996" y="4311794"/>
                <a:ext cx="897858" cy="1864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99" name="Rectangle : coins arrondis 198">
                <a:extLst>
                  <a:ext uri="{FF2B5EF4-FFF2-40B4-BE49-F238E27FC236}">
                    <a16:creationId xmlns:a16="http://schemas.microsoft.com/office/drawing/2014/main" id="{72A05216-B3D7-A34B-A7F1-D996BCAD1F63}"/>
                  </a:ext>
                </a:extLst>
              </p:cNvPr>
              <p:cNvSpPr/>
              <p:nvPr/>
            </p:nvSpPr>
            <p:spPr>
              <a:xfrm>
                <a:off x="6019985" y="4631022"/>
                <a:ext cx="612389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200" name="Rectangle : coins arrondis 199">
                <a:extLst>
                  <a:ext uri="{FF2B5EF4-FFF2-40B4-BE49-F238E27FC236}">
                    <a16:creationId xmlns:a16="http://schemas.microsoft.com/office/drawing/2014/main" id="{DEF13258-601D-9347-82B7-75551FCE371A}"/>
                  </a:ext>
                </a:extLst>
              </p:cNvPr>
              <p:cNvSpPr/>
              <p:nvPr/>
            </p:nvSpPr>
            <p:spPr>
              <a:xfrm>
                <a:off x="6019985" y="4936620"/>
                <a:ext cx="821259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201" name="Rectangle : coins arrondis 200">
                <a:extLst>
                  <a:ext uri="{FF2B5EF4-FFF2-40B4-BE49-F238E27FC236}">
                    <a16:creationId xmlns:a16="http://schemas.microsoft.com/office/drawing/2014/main" id="{2EAA3D50-1886-3E41-B570-2C4163AD39E7}"/>
                  </a:ext>
                </a:extLst>
              </p:cNvPr>
              <p:cNvSpPr/>
              <p:nvPr/>
            </p:nvSpPr>
            <p:spPr>
              <a:xfrm>
                <a:off x="6019984" y="5242218"/>
                <a:ext cx="738875" cy="186489"/>
              </a:xfrm>
              <a:prstGeom prst="roundRect">
                <a:avLst/>
              </a:prstGeom>
              <a:solidFill>
                <a:srgbClr val="363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</p:grpSp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09681F1E-A0C0-1941-9924-0112934CCD9D}"/>
                </a:ext>
              </a:extLst>
            </p:cNvPr>
            <p:cNvGrpSpPr/>
            <p:nvPr/>
          </p:nvGrpSpPr>
          <p:grpSpPr>
            <a:xfrm>
              <a:off x="7339730" y="948989"/>
              <a:ext cx="1280671" cy="2632500"/>
              <a:chOff x="6019984" y="948989"/>
              <a:chExt cx="1280671" cy="2632500"/>
            </a:xfrm>
            <a:noFill/>
          </p:grpSpPr>
          <p:sp>
            <p:nvSpPr>
              <p:cNvPr id="181" name="Rectangle : coins arrondis 180">
                <a:extLst>
                  <a:ext uri="{FF2B5EF4-FFF2-40B4-BE49-F238E27FC236}">
                    <a16:creationId xmlns:a16="http://schemas.microsoft.com/office/drawing/2014/main" id="{3EB14B56-1642-B641-86A9-0FA6D4D0BBE3}"/>
                  </a:ext>
                </a:extLst>
              </p:cNvPr>
              <p:cNvSpPr/>
              <p:nvPr/>
            </p:nvSpPr>
            <p:spPr>
              <a:xfrm>
                <a:off x="6019985" y="948989"/>
                <a:ext cx="821259" cy="1864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chemeClr val="tx1"/>
                    </a:solidFill>
                    <a:latin typeface="HK Grotesk" pitchFamily="2" charset="77"/>
                  </a:rPr>
                  <a:t>O</a:t>
                </a:r>
              </a:p>
            </p:txBody>
          </p:sp>
          <p:sp>
            <p:nvSpPr>
              <p:cNvPr id="182" name="Rectangle : coins arrondis 181">
                <a:extLst>
                  <a:ext uri="{FF2B5EF4-FFF2-40B4-BE49-F238E27FC236}">
                    <a16:creationId xmlns:a16="http://schemas.microsoft.com/office/drawing/2014/main" id="{8FBEB104-890D-F34C-9F89-C41201F791C3}"/>
                  </a:ext>
                </a:extLst>
              </p:cNvPr>
              <p:cNvSpPr/>
              <p:nvPr/>
            </p:nvSpPr>
            <p:spPr>
              <a:xfrm>
                <a:off x="6019985" y="1254587"/>
                <a:ext cx="615400" cy="1864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chemeClr val="tx1"/>
                    </a:solidFill>
                    <a:latin typeface="HK Grotesk" pitchFamily="2" charset="77"/>
                  </a:rPr>
                  <a:t>O</a:t>
                </a:r>
                <a:endParaRPr lang="fr-FR" sz="1000" dirty="0"/>
              </a:p>
            </p:txBody>
          </p:sp>
          <p:sp>
            <p:nvSpPr>
              <p:cNvPr id="183" name="Rectangle : coins arrondis 182">
                <a:extLst>
                  <a:ext uri="{FF2B5EF4-FFF2-40B4-BE49-F238E27FC236}">
                    <a16:creationId xmlns:a16="http://schemas.microsoft.com/office/drawing/2014/main" id="{8C5FDBFE-3706-B04A-B5CA-C96802684CFC}"/>
                  </a:ext>
                </a:extLst>
              </p:cNvPr>
              <p:cNvSpPr/>
              <p:nvPr/>
            </p:nvSpPr>
            <p:spPr>
              <a:xfrm>
                <a:off x="6019984" y="1560185"/>
                <a:ext cx="1280671" cy="1864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rgbClr val="3636DB"/>
                    </a:solidFill>
                    <a:latin typeface="HK Grotesk" pitchFamily="2" charset="77"/>
                  </a:rPr>
                  <a:t>B-DOUBT</a:t>
                </a:r>
              </a:p>
            </p:txBody>
          </p:sp>
          <p:sp>
            <p:nvSpPr>
              <p:cNvPr id="184" name="Rectangle : coins arrondis 183">
                <a:extLst>
                  <a:ext uri="{FF2B5EF4-FFF2-40B4-BE49-F238E27FC236}">
                    <a16:creationId xmlns:a16="http://schemas.microsoft.com/office/drawing/2014/main" id="{84536167-B390-EF4F-8DDC-BB10C9256654}"/>
                  </a:ext>
                </a:extLst>
              </p:cNvPr>
              <p:cNvSpPr/>
              <p:nvPr/>
            </p:nvSpPr>
            <p:spPr>
              <a:xfrm>
                <a:off x="6022996" y="2783804"/>
                <a:ext cx="821259" cy="1864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chemeClr val="tx1"/>
                    </a:solidFill>
                    <a:latin typeface="HK Grotesk" pitchFamily="2" charset="77"/>
                  </a:rPr>
                  <a:t>O</a:t>
                </a:r>
                <a:endParaRPr lang="fr-FR" sz="1000" dirty="0"/>
              </a:p>
            </p:txBody>
          </p:sp>
          <p:sp>
            <p:nvSpPr>
              <p:cNvPr id="185" name="Rectangle : coins arrondis 184">
                <a:extLst>
                  <a:ext uri="{FF2B5EF4-FFF2-40B4-BE49-F238E27FC236}">
                    <a16:creationId xmlns:a16="http://schemas.microsoft.com/office/drawing/2014/main" id="{73CF1607-4ED6-2942-9780-BD6D036CA879}"/>
                  </a:ext>
                </a:extLst>
              </p:cNvPr>
              <p:cNvSpPr/>
              <p:nvPr/>
            </p:nvSpPr>
            <p:spPr>
              <a:xfrm>
                <a:off x="6022996" y="3089402"/>
                <a:ext cx="391872" cy="1864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chemeClr val="tx1"/>
                    </a:solidFill>
                    <a:latin typeface="HK Grotesk" pitchFamily="2" charset="77"/>
                  </a:rPr>
                  <a:t>O</a:t>
                </a:r>
                <a:endParaRPr lang="fr-FR" sz="1000" dirty="0"/>
              </a:p>
            </p:txBody>
          </p:sp>
          <p:sp>
            <p:nvSpPr>
              <p:cNvPr id="186" name="Rectangle : coins arrondis 185">
                <a:extLst>
                  <a:ext uri="{FF2B5EF4-FFF2-40B4-BE49-F238E27FC236}">
                    <a16:creationId xmlns:a16="http://schemas.microsoft.com/office/drawing/2014/main" id="{41B4E7D1-2CE9-CE4F-BAD0-B50ED530C122}"/>
                  </a:ext>
                </a:extLst>
              </p:cNvPr>
              <p:cNvSpPr/>
              <p:nvPr/>
            </p:nvSpPr>
            <p:spPr>
              <a:xfrm>
                <a:off x="6022996" y="3395000"/>
                <a:ext cx="612389" cy="1864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chemeClr val="tx1"/>
                    </a:solidFill>
                    <a:latin typeface="HK Grotesk" pitchFamily="2" charset="77"/>
                  </a:rPr>
                  <a:t>O</a:t>
                </a:r>
                <a:endParaRPr lang="fr-FR" sz="1000" dirty="0"/>
              </a:p>
            </p:txBody>
          </p:sp>
        </p:grpSp>
        <p:sp>
          <p:nvSpPr>
            <p:cNvPr id="171" name="Rectangle : coins arrondis 170">
              <a:extLst>
                <a:ext uri="{FF2B5EF4-FFF2-40B4-BE49-F238E27FC236}">
                  <a16:creationId xmlns:a16="http://schemas.microsoft.com/office/drawing/2014/main" id="{7D2CF9C8-0835-B34C-B2FD-2EA1BB43B0DB}"/>
                </a:ext>
              </a:extLst>
            </p:cNvPr>
            <p:cNvSpPr/>
            <p:nvPr/>
          </p:nvSpPr>
          <p:spPr>
            <a:xfrm>
              <a:off x="7339731" y="3694590"/>
              <a:ext cx="612389" cy="186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  <a:latin typeface="HK Grotesk" pitchFamily="2" charset="77"/>
                </a:rPr>
                <a:t>O</a:t>
              </a:r>
              <a:endParaRPr lang="fr-FR" sz="1000" dirty="0"/>
            </a:p>
          </p:txBody>
        </p:sp>
        <p:sp>
          <p:nvSpPr>
            <p:cNvPr id="172" name="Rectangle : coins arrondis 171">
              <a:extLst>
                <a:ext uri="{FF2B5EF4-FFF2-40B4-BE49-F238E27FC236}">
                  <a16:creationId xmlns:a16="http://schemas.microsoft.com/office/drawing/2014/main" id="{85ADB695-73CB-974F-BEA7-26613E322E37}"/>
                </a:ext>
              </a:extLst>
            </p:cNvPr>
            <p:cNvSpPr/>
            <p:nvPr/>
          </p:nvSpPr>
          <p:spPr>
            <a:xfrm>
              <a:off x="7339730" y="4013398"/>
              <a:ext cx="612389" cy="186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  <a:latin typeface="HK Grotesk" pitchFamily="2" charset="77"/>
                </a:rPr>
                <a:t>O</a:t>
              </a:r>
              <a:endParaRPr lang="fr-FR" sz="1000" dirty="0"/>
            </a:p>
          </p:txBody>
        </p:sp>
        <p:sp>
          <p:nvSpPr>
            <p:cNvPr id="173" name="Rectangle : coins arrondis 172">
              <a:extLst>
                <a:ext uri="{FF2B5EF4-FFF2-40B4-BE49-F238E27FC236}">
                  <a16:creationId xmlns:a16="http://schemas.microsoft.com/office/drawing/2014/main" id="{E1EF1891-94A9-1B4D-8CFB-466BA0B3746E}"/>
                </a:ext>
              </a:extLst>
            </p:cNvPr>
            <p:cNvSpPr/>
            <p:nvPr/>
          </p:nvSpPr>
          <p:spPr>
            <a:xfrm>
              <a:off x="7339730" y="4314555"/>
              <a:ext cx="612389" cy="186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  <a:latin typeface="HK Grotesk" pitchFamily="2" charset="77"/>
                </a:rPr>
                <a:t>O</a:t>
              </a:r>
              <a:endParaRPr lang="fr-FR" sz="1000" dirty="0"/>
            </a:p>
          </p:txBody>
        </p:sp>
        <p:sp>
          <p:nvSpPr>
            <p:cNvPr id="174" name="Rectangle : coins arrondis 173">
              <a:extLst>
                <a:ext uri="{FF2B5EF4-FFF2-40B4-BE49-F238E27FC236}">
                  <a16:creationId xmlns:a16="http://schemas.microsoft.com/office/drawing/2014/main" id="{19920C18-A836-CE4C-A612-FCB4B0A1F170}"/>
                </a:ext>
              </a:extLst>
            </p:cNvPr>
            <p:cNvSpPr/>
            <p:nvPr/>
          </p:nvSpPr>
          <p:spPr>
            <a:xfrm>
              <a:off x="7339729" y="1862569"/>
              <a:ext cx="1280671" cy="186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rgbClr val="3636DB"/>
                  </a:solidFill>
                  <a:latin typeface="HK Grotesk" pitchFamily="2" charset="77"/>
                </a:rPr>
                <a:t>I-DOUBT</a:t>
              </a:r>
            </a:p>
          </p:txBody>
        </p:sp>
        <p:sp>
          <p:nvSpPr>
            <p:cNvPr id="175" name="Rectangle : coins arrondis 174">
              <a:extLst>
                <a:ext uri="{FF2B5EF4-FFF2-40B4-BE49-F238E27FC236}">
                  <a16:creationId xmlns:a16="http://schemas.microsoft.com/office/drawing/2014/main" id="{8A75CE40-BB58-204B-9420-E6DA70D4A1A8}"/>
                </a:ext>
              </a:extLst>
            </p:cNvPr>
            <p:cNvSpPr/>
            <p:nvPr/>
          </p:nvSpPr>
          <p:spPr>
            <a:xfrm>
              <a:off x="7336815" y="2169847"/>
              <a:ext cx="1280671" cy="186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rgbClr val="3636DB"/>
                  </a:solidFill>
                  <a:latin typeface="HK Grotesk" pitchFamily="2" charset="77"/>
                </a:rPr>
                <a:t>I-DOUBT</a:t>
              </a:r>
            </a:p>
          </p:txBody>
        </p:sp>
        <p:sp>
          <p:nvSpPr>
            <p:cNvPr id="176" name="Rectangle : coins arrondis 175">
              <a:extLst>
                <a:ext uri="{FF2B5EF4-FFF2-40B4-BE49-F238E27FC236}">
                  <a16:creationId xmlns:a16="http://schemas.microsoft.com/office/drawing/2014/main" id="{5D6CCCA7-735E-A645-A094-9BD61DD04045}"/>
                </a:ext>
              </a:extLst>
            </p:cNvPr>
            <p:cNvSpPr/>
            <p:nvPr/>
          </p:nvSpPr>
          <p:spPr>
            <a:xfrm>
              <a:off x="7336814" y="2480967"/>
              <a:ext cx="1280671" cy="186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rgbClr val="3636DB"/>
                  </a:solidFill>
                  <a:latin typeface="HK Grotesk" pitchFamily="2" charset="77"/>
                </a:rPr>
                <a:t>I-DOUBT</a:t>
              </a:r>
            </a:p>
          </p:txBody>
        </p:sp>
        <p:grpSp>
          <p:nvGrpSpPr>
            <p:cNvPr id="177" name="Groupe 176">
              <a:extLst>
                <a:ext uri="{FF2B5EF4-FFF2-40B4-BE49-F238E27FC236}">
                  <a16:creationId xmlns:a16="http://schemas.microsoft.com/office/drawing/2014/main" id="{91DED9D7-63A4-2143-9DDB-7867B7D311BC}"/>
                </a:ext>
              </a:extLst>
            </p:cNvPr>
            <p:cNvGrpSpPr/>
            <p:nvPr/>
          </p:nvGrpSpPr>
          <p:grpSpPr>
            <a:xfrm>
              <a:off x="7339730" y="4629877"/>
              <a:ext cx="1286971" cy="796151"/>
              <a:chOff x="9762135" y="1460739"/>
              <a:chExt cx="1286971" cy="796151"/>
            </a:xfrm>
          </p:grpSpPr>
          <p:sp>
            <p:nvSpPr>
              <p:cNvPr id="178" name="Rectangle : coins arrondis 177">
                <a:extLst>
                  <a:ext uri="{FF2B5EF4-FFF2-40B4-BE49-F238E27FC236}">
                    <a16:creationId xmlns:a16="http://schemas.microsoft.com/office/drawing/2014/main" id="{24253067-DD21-BD46-B1A7-628457019072}"/>
                  </a:ext>
                </a:extLst>
              </p:cNvPr>
              <p:cNvSpPr/>
              <p:nvPr/>
            </p:nvSpPr>
            <p:spPr>
              <a:xfrm>
                <a:off x="9762135" y="1460739"/>
                <a:ext cx="1280671" cy="1864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rgbClr val="3636DB"/>
                    </a:solidFill>
                    <a:latin typeface="HK Grotesk" pitchFamily="2" charset="77"/>
                  </a:rPr>
                  <a:t>B-DOUBT</a:t>
                </a:r>
              </a:p>
            </p:txBody>
          </p:sp>
          <p:sp>
            <p:nvSpPr>
              <p:cNvPr id="179" name="Rectangle : coins arrondis 178">
                <a:extLst>
                  <a:ext uri="{FF2B5EF4-FFF2-40B4-BE49-F238E27FC236}">
                    <a16:creationId xmlns:a16="http://schemas.microsoft.com/office/drawing/2014/main" id="{F98DB44A-91AF-7548-B9A4-E660BBB90BDD}"/>
                  </a:ext>
                </a:extLst>
              </p:cNvPr>
              <p:cNvSpPr/>
              <p:nvPr/>
            </p:nvSpPr>
            <p:spPr>
              <a:xfrm>
                <a:off x="9768435" y="1761896"/>
                <a:ext cx="1280671" cy="1864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rgbClr val="3636DB"/>
                    </a:solidFill>
                    <a:latin typeface="HK Grotesk" pitchFamily="2" charset="77"/>
                  </a:rPr>
                  <a:t>I-DOUBT</a:t>
                </a:r>
              </a:p>
            </p:txBody>
          </p:sp>
          <p:sp>
            <p:nvSpPr>
              <p:cNvPr id="180" name="Rectangle : coins arrondis 179">
                <a:extLst>
                  <a:ext uri="{FF2B5EF4-FFF2-40B4-BE49-F238E27FC236}">
                    <a16:creationId xmlns:a16="http://schemas.microsoft.com/office/drawing/2014/main" id="{1A160C02-5D90-3F43-ACBA-9012D0C09D82}"/>
                  </a:ext>
                </a:extLst>
              </p:cNvPr>
              <p:cNvSpPr/>
              <p:nvPr/>
            </p:nvSpPr>
            <p:spPr>
              <a:xfrm>
                <a:off x="9768435" y="2070401"/>
                <a:ext cx="1280671" cy="1864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>
                    <a:solidFill>
                      <a:srgbClr val="3636DB"/>
                    </a:solidFill>
                    <a:latin typeface="HK Grotesk" pitchFamily="2" charset="77"/>
                  </a:rPr>
                  <a:t>I-DOUBT</a:t>
                </a:r>
              </a:p>
            </p:txBody>
          </p:sp>
        </p:grpSp>
      </p:grp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C5947C0A-5438-0A4D-A745-88EF07A68C37}"/>
              </a:ext>
            </a:extLst>
          </p:cNvPr>
          <p:cNvCxnSpPr>
            <a:cxnSpLocks/>
          </p:cNvCxnSpPr>
          <p:nvPr/>
        </p:nvCxnSpPr>
        <p:spPr>
          <a:xfrm flipV="1">
            <a:off x="6118387" y="3257647"/>
            <a:ext cx="654175" cy="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EE53015-3BE4-854E-99EB-CBA2EB3C9187}"/>
              </a:ext>
            </a:extLst>
          </p:cNvPr>
          <p:cNvSpPr/>
          <p:nvPr/>
        </p:nvSpPr>
        <p:spPr>
          <a:xfrm>
            <a:off x="6992358" y="1934869"/>
            <a:ext cx="1959137" cy="24291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D9BBCF93-6622-5A40-A580-A6078D0CD0B5}"/>
              </a:ext>
            </a:extLst>
          </p:cNvPr>
          <p:cNvSpPr/>
          <p:nvPr/>
        </p:nvSpPr>
        <p:spPr>
          <a:xfrm>
            <a:off x="332429" y="303828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HK Grotesk" pitchFamily="2" charset="77"/>
              </a:rPr>
              <a:t>2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8D74789F-CCE3-E644-BF95-1141B352270A}"/>
              </a:ext>
            </a:extLst>
          </p:cNvPr>
          <p:cNvSpPr txBox="1"/>
          <p:nvPr/>
        </p:nvSpPr>
        <p:spPr>
          <a:xfrm>
            <a:off x="929660" y="396161"/>
            <a:ext cx="146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422005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talo Calvino - IMDb">
            <a:extLst>
              <a:ext uri="{FF2B5EF4-FFF2-40B4-BE49-F238E27FC236}">
                <a16:creationId xmlns:a16="http://schemas.microsoft.com/office/drawing/2014/main" id="{0AA50FBF-E969-B5E0-6BF6-EF80CAADD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2" r="7904" b="31469"/>
          <a:stretch/>
        </p:blipFill>
        <p:spPr bwMode="auto">
          <a:xfrm>
            <a:off x="636086" y="1533005"/>
            <a:ext cx="3230933" cy="37919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3E665C2-4637-D007-E984-864A7FDFBC14}"/>
              </a:ext>
            </a:extLst>
          </p:cNvPr>
          <p:cNvSpPr txBox="1"/>
          <p:nvPr/>
        </p:nvSpPr>
        <p:spPr>
          <a:xfrm>
            <a:off x="594143" y="5459906"/>
            <a:ext cx="205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K Grotesk" pitchFamily="2" charset="77"/>
              </a:rPr>
              <a:t>Italo Calvino</a:t>
            </a:r>
          </a:p>
          <a:p>
            <a:r>
              <a:rPr lang="en-US" sz="2000" dirty="0">
                <a:latin typeface="HK Grotesk" pitchFamily="2" charset="77"/>
              </a:rPr>
              <a:t>1923-1985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1030CA-B911-347E-2012-FB02F9E6E681}"/>
              </a:ext>
            </a:extLst>
          </p:cNvPr>
          <p:cNvSpPr txBox="1"/>
          <p:nvPr/>
        </p:nvSpPr>
        <p:spPr>
          <a:xfrm>
            <a:off x="4695044" y="3155428"/>
            <a:ext cx="2801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rgbClr val="4700E3"/>
                </a:solidFill>
                <a:latin typeface="HK Grotesk" pitchFamily="2" charset="77"/>
              </a:rPr>
              <a:t>texte</a:t>
            </a:r>
            <a:r>
              <a:rPr lang="en-US" sz="3000" dirty="0">
                <a:solidFill>
                  <a:srgbClr val="4700E3"/>
                </a:solidFill>
                <a:latin typeface="HK Grotesk" pitchFamily="2" charset="77"/>
              </a:rPr>
              <a:t> </a:t>
            </a:r>
            <a:r>
              <a:rPr lang="en-US" sz="3000" dirty="0" err="1">
                <a:solidFill>
                  <a:srgbClr val="4700E3"/>
                </a:solidFill>
                <a:latin typeface="HK Grotesk" pitchFamily="2" charset="77"/>
              </a:rPr>
              <a:t>dubitatif</a:t>
            </a:r>
            <a:endParaRPr lang="en-US" sz="3000" dirty="0">
              <a:solidFill>
                <a:srgbClr val="4700E3"/>
              </a:solidFill>
              <a:latin typeface="HK Grotesk" pitchFamily="2" charset="77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2BE9899-15AF-0E6B-4AFA-621621DB3008}"/>
              </a:ext>
            </a:extLst>
          </p:cNvPr>
          <p:cNvCxnSpPr>
            <a:endCxn id="8" idx="1"/>
          </p:cNvCxnSpPr>
          <p:nvPr/>
        </p:nvCxnSpPr>
        <p:spPr>
          <a:xfrm>
            <a:off x="3867019" y="3429000"/>
            <a:ext cx="828025" cy="3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3DA8B2EA-C4D6-E340-B4A8-CAF212A8B983}"/>
              </a:ext>
            </a:extLst>
          </p:cNvPr>
          <p:cNvSpPr txBox="1"/>
          <p:nvPr/>
        </p:nvSpPr>
        <p:spPr>
          <a:xfrm>
            <a:off x="5666874" y="3709426"/>
            <a:ext cx="4547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dirty="0">
                <a:latin typeface="HK Grotesk" pitchFamily="2" charset="77"/>
              </a:rPr>
              <a:t>un phénomène qui </a:t>
            </a:r>
            <a:r>
              <a:rPr lang="fr-FR" dirty="0">
                <a:solidFill>
                  <a:srgbClr val="3636DB"/>
                </a:solidFill>
                <a:latin typeface="HK Grotesk" pitchFamily="2" charset="77"/>
              </a:rPr>
              <a:t>fonde la progression du récit sur la remise en cause </a:t>
            </a:r>
          </a:p>
          <a:p>
            <a:pPr marL="0" indent="0">
              <a:buNone/>
            </a:pPr>
            <a:r>
              <a:rPr lang="fr-FR" dirty="0">
                <a:latin typeface="HK Grotesk" pitchFamily="2" charset="77"/>
              </a:rPr>
              <a:t>de ce qui a été dit précédemment</a:t>
            </a:r>
          </a:p>
        </p:txBody>
      </p:sp>
    </p:spTree>
    <p:extLst>
      <p:ext uri="{BB962C8B-B14F-4D97-AF65-F5344CB8AC3E}">
        <p14:creationId xmlns:p14="http://schemas.microsoft.com/office/powerpoint/2010/main" val="3105212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6469F4EB-2455-19AC-C25E-1717534F2BB9}"/>
              </a:ext>
            </a:extLst>
          </p:cNvPr>
          <p:cNvSpPr/>
          <p:nvPr/>
        </p:nvSpPr>
        <p:spPr>
          <a:xfrm>
            <a:off x="332429" y="303828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HK Grotesk" pitchFamily="2" charset="77"/>
              </a:rPr>
              <a:t>2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FD5BBC8-F10D-D5FD-67CD-4FB443BD72F1}"/>
              </a:ext>
            </a:extLst>
          </p:cNvPr>
          <p:cNvGrpSpPr/>
          <p:nvPr/>
        </p:nvGrpSpPr>
        <p:grpSpPr>
          <a:xfrm>
            <a:off x="1321273" y="2731266"/>
            <a:ext cx="2908402" cy="1304029"/>
            <a:chOff x="7460077" y="4646141"/>
            <a:chExt cx="2908402" cy="13040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DEBAB8-E6C8-8E83-F851-703AED1B29E3}"/>
                </a:ext>
              </a:extLst>
            </p:cNvPr>
            <p:cNvSpPr/>
            <p:nvPr/>
          </p:nvSpPr>
          <p:spPr>
            <a:xfrm>
              <a:off x="7463481" y="4646142"/>
              <a:ext cx="2904998" cy="1304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F736654-CF99-50C0-EE5D-1F47A5DA3938}"/>
                </a:ext>
              </a:extLst>
            </p:cNvPr>
            <p:cNvCxnSpPr>
              <a:cxnSpLocks/>
            </p:cNvCxnSpPr>
            <p:nvPr/>
          </p:nvCxnSpPr>
          <p:spPr>
            <a:xfrm>
              <a:off x="7463481" y="4818892"/>
              <a:ext cx="290499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5B43FB5-6A40-E623-A7B2-C7B24C59E772}"/>
                </a:ext>
              </a:extLst>
            </p:cNvPr>
            <p:cNvCxnSpPr>
              <a:cxnSpLocks/>
            </p:cNvCxnSpPr>
            <p:nvPr/>
          </p:nvCxnSpPr>
          <p:spPr>
            <a:xfrm>
              <a:off x="7945395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E2186F06-28D5-81EF-CB42-5B9EE66E9402}"/>
                </a:ext>
              </a:extLst>
            </p:cNvPr>
            <p:cNvCxnSpPr>
              <a:cxnSpLocks/>
            </p:cNvCxnSpPr>
            <p:nvPr/>
          </p:nvCxnSpPr>
          <p:spPr>
            <a:xfrm>
              <a:off x="8437702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5CDB7788-19F0-7CAB-DE35-C7002B97D7CA}"/>
                </a:ext>
              </a:extLst>
            </p:cNvPr>
            <p:cNvCxnSpPr>
              <a:cxnSpLocks/>
            </p:cNvCxnSpPr>
            <p:nvPr/>
          </p:nvCxnSpPr>
          <p:spPr>
            <a:xfrm>
              <a:off x="9394391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B4835FC1-7850-C212-6434-934E1034AEE1}"/>
                </a:ext>
              </a:extLst>
            </p:cNvPr>
            <p:cNvCxnSpPr>
              <a:cxnSpLocks/>
            </p:cNvCxnSpPr>
            <p:nvPr/>
          </p:nvCxnSpPr>
          <p:spPr>
            <a:xfrm>
              <a:off x="9864358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54C5D805-8EE7-5FDF-D482-75FD07096068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053353"/>
              <a:ext cx="290840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BDB6A552-6064-B3B0-F440-B3DBF746DA01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504692"/>
              <a:ext cx="28965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E5C9CED-C80E-0019-489C-0560EB8B2F19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733292"/>
              <a:ext cx="290840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5F2F34F-76E0-9CE6-648B-98EB808159C9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274646"/>
              <a:ext cx="290840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2BDBCF4-EAD5-04A4-B41E-BF61A435896A}"/>
                </a:ext>
              </a:extLst>
            </p:cNvPr>
            <p:cNvCxnSpPr>
              <a:cxnSpLocks/>
            </p:cNvCxnSpPr>
            <p:nvPr/>
          </p:nvCxnSpPr>
          <p:spPr>
            <a:xfrm>
              <a:off x="8884463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A7722866-687B-A749-8F9E-12416EA6C27C}"/>
              </a:ext>
            </a:extLst>
          </p:cNvPr>
          <p:cNvGrpSpPr/>
          <p:nvPr/>
        </p:nvGrpSpPr>
        <p:grpSpPr>
          <a:xfrm>
            <a:off x="332430" y="1885277"/>
            <a:ext cx="7380802" cy="3087445"/>
            <a:chOff x="332430" y="1021976"/>
            <a:chExt cx="7380802" cy="3087445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CC606FCE-A7C8-0843-968B-C1CD5B50A720}"/>
                </a:ext>
              </a:extLst>
            </p:cNvPr>
            <p:cNvSpPr/>
            <p:nvPr/>
          </p:nvSpPr>
          <p:spPr>
            <a:xfrm>
              <a:off x="332430" y="1021976"/>
              <a:ext cx="4861462" cy="308744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B2974888-C6CD-844F-9240-C8736B6416FC}"/>
                </a:ext>
              </a:extLst>
            </p:cNvPr>
            <p:cNvCxnSpPr>
              <a:cxnSpLocks/>
              <a:stCxn id="2" idx="3"/>
              <a:endCxn id="26" idx="1"/>
            </p:cNvCxnSpPr>
            <p:nvPr/>
          </p:nvCxnSpPr>
          <p:spPr>
            <a:xfrm flipV="1">
              <a:off x="5193892" y="2565698"/>
              <a:ext cx="25193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81D8DB5-7B14-C14D-9A04-A71D8E2873B1}"/>
              </a:ext>
            </a:extLst>
          </p:cNvPr>
          <p:cNvSpPr/>
          <p:nvPr/>
        </p:nvSpPr>
        <p:spPr>
          <a:xfrm>
            <a:off x="7713232" y="3089029"/>
            <a:ext cx="3986835" cy="67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HK Grotesk" pitchFamily="2" charset="77"/>
              </a:rPr>
              <a:t>BERT model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1E23EF7E-92BF-8344-9665-D62EC8EBAEB6}"/>
              </a:ext>
            </a:extLst>
          </p:cNvPr>
          <p:cNvGrpSpPr/>
          <p:nvPr/>
        </p:nvGrpSpPr>
        <p:grpSpPr>
          <a:xfrm>
            <a:off x="5774928" y="857827"/>
            <a:ext cx="5540095" cy="2686194"/>
            <a:chOff x="5774928" y="857827"/>
            <a:chExt cx="5540095" cy="2686194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21769161-418E-FF4F-8843-AEB44A0FCD9C}"/>
                </a:ext>
              </a:extLst>
            </p:cNvPr>
            <p:cNvSpPr/>
            <p:nvPr/>
          </p:nvSpPr>
          <p:spPr>
            <a:xfrm>
              <a:off x="5774928" y="3313975"/>
              <a:ext cx="232311" cy="2300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3B54A423-068A-EA49-BE5B-EBF9A9E24076}"/>
                </a:ext>
              </a:extLst>
            </p:cNvPr>
            <p:cNvSpPr txBox="1"/>
            <p:nvPr/>
          </p:nvSpPr>
          <p:spPr>
            <a:xfrm>
              <a:off x="6453562" y="857827"/>
              <a:ext cx="48614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K Grotesk" pitchFamily="2" charset="77"/>
                </a:rPr>
                <a:t>THE INTER-ANNOTATOR AGREEMENT</a:t>
              </a:r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66496360-A958-A744-86CB-B458597B826A}"/>
                </a:ext>
              </a:extLst>
            </p:cNvPr>
            <p:cNvCxnSpPr>
              <a:stCxn id="4" idx="0"/>
              <a:endCxn id="28" idx="1"/>
            </p:cNvCxnSpPr>
            <p:nvPr/>
          </p:nvCxnSpPr>
          <p:spPr>
            <a:xfrm rot="5400000" flipH="1" flipV="1">
              <a:off x="5044277" y="1904690"/>
              <a:ext cx="2256093" cy="5624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Ellipse 32">
            <a:extLst>
              <a:ext uri="{FF2B5EF4-FFF2-40B4-BE49-F238E27FC236}">
                <a16:creationId xmlns:a16="http://schemas.microsoft.com/office/drawing/2014/main" id="{8301C193-B1DF-5F43-A039-2103C7AC0812}"/>
              </a:ext>
            </a:extLst>
          </p:cNvPr>
          <p:cNvSpPr/>
          <p:nvPr/>
        </p:nvSpPr>
        <p:spPr>
          <a:xfrm>
            <a:off x="6311939" y="3313975"/>
            <a:ext cx="232311" cy="230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113A05-E720-E943-932F-568E4A771567}"/>
              </a:ext>
            </a:extLst>
          </p:cNvPr>
          <p:cNvGrpSpPr/>
          <p:nvPr/>
        </p:nvGrpSpPr>
        <p:grpSpPr>
          <a:xfrm>
            <a:off x="1161535" y="3313975"/>
            <a:ext cx="8975693" cy="1490166"/>
            <a:chOff x="1161535" y="3313975"/>
            <a:chExt cx="8975693" cy="149016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865D31-8D74-334D-A1BD-EEEE72FD4730}"/>
                </a:ext>
              </a:extLst>
            </p:cNvPr>
            <p:cNvSpPr/>
            <p:nvPr/>
          </p:nvSpPr>
          <p:spPr>
            <a:xfrm>
              <a:off x="1161535" y="3589817"/>
              <a:ext cx="3595816" cy="95746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521A4C17-4770-E14E-AFA8-EA5C9205383C}"/>
                </a:ext>
              </a:extLst>
            </p:cNvPr>
            <p:cNvGrpSpPr/>
            <p:nvPr/>
          </p:nvGrpSpPr>
          <p:grpSpPr>
            <a:xfrm>
              <a:off x="1161535" y="3313975"/>
              <a:ext cx="8975693" cy="1490166"/>
              <a:chOff x="1161535" y="3313975"/>
              <a:chExt cx="8975693" cy="1490166"/>
            </a:xfrm>
          </p:grpSpPr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F189C02F-C527-424A-97C6-702186284309}"/>
                  </a:ext>
                </a:extLst>
              </p:cNvPr>
              <p:cNvGrpSpPr/>
              <p:nvPr/>
            </p:nvGrpSpPr>
            <p:grpSpPr>
              <a:xfrm>
                <a:off x="6913797" y="3313975"/>
                <a:ext cx="3223431" cy="1490166"/>
                <a:chOff x="6998110" y="3313975"/>
                <a:chExt cx="3223431" cy="1490166"/>
              </a:xfrm>
            </p:grpSpPr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56F7E087-7B51-D246-9F0C-7ED08164606F}"/>
                    </a:ext>
                  </a:extLst>
                </p:cNvPr>
                <p:cNvSpPr/>
                <p:nvPr/>
              </p:nvSpPr>
              <p:spPr>
                <a:xfrm>
                  <a:off x="6998110" y="3313975"/>
                  <a:ext cx="232311" cy="2300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Connecteur en angle 35">
                  <a:extLst>
                    <a:ext uri="{FF2B5EF4-FFF2-40B4-BE49-F238E27FC236}">
                      <a16:creationId xmlns:a16="http://schemas.microsoft.com/office/drawing/2014/main" id="{3BD62CB6-9316-0A4E-AC5D-C1C8388F81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954576" y="3705255"/>
                  <a:ext cx="1034502" cy="726592"/>
                </a:xfrm>
                <a:prstGeom prst="bentConnector3">
                  <a:avLst>
                    <a:gd name="adj1" fmla="val 100168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5B24AEC3-1EED-7141-A6C3-6D4C912AAA15}"/>
                    </a:ext>
                  </a:extLst>
                </p:cNvPr>
                <p:cNvSpPr txBox="1"/>
                <p:nvPr/>
              </p:nvSpPr>
              <p:spPr>
                <a:xfrm>
                  <a:off x="7852547" y="4404031"/>
                  <a:ext cx="2368994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dirty="0">
                      <a:latin typeface="HK Grotesk" pitchFamily="2" charset="77"/>
                    </a:rPr>
                    <a:t>TEST SET</a:t>
                  </a:r>
                </a:p>
              </p:txBody>
            </p:sp>
          </p:grpSp>
          <p:sp>
            <p:nvSpPr>
              <p:cNvPr id="39" name="Rectangle : coins arrondis 38">
                <a:extLst>
                  <a:ext uri="{FF2B5EF4-FFF2-40B4-BE49-F238E27FC236}">
                    <a16:creationId xmlns:a16="http://schemas.microsoft.com/office/drawing/2014/main" id="{5EA450CC-6A61-164A-8029-A391A885B9DA}"/>
                  </a:ext>
                </a:extLst>
              </p:cNvPr>
              <p:cNvSpPr/>
              <p:nvPr/>
            </p:nvSpPr>
            <p:spPr>
              <a:xfrm>
                <a:off x="1161535" y="3589816"/>
                <a:ext cx="3225114" cy="4557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4FD9CB75-92A4-0417-17CC-5AADEC076CA0}"/>
              </a:ext>
            </a:extLst>
          </p:cNvPr>
          <p:cNvGrpSpPr/>
          <p:nvPr/>
        </p:nvGrpSpPr>
        <p:grpSpPr>
          <a:xfrm>
            <a:off x="2285249" y="5573664"/>
            <a:ext cx="1932612" cy="852690"/>
            <a:chOff x="7460077" y="4646141"/>
            <a:chExt cx="2908402" cy="130402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A492659-58A1-3B6F-225D-2EE14E687CFB}"/>
                </a:ext>
              </a:extLst>
            </p:cNvPr>
            <p:cNvSpPr/>
            <p:nvPr/>
          </p:nvSpPr>
          <p:spPr>
            <a:xfrm>
              <a:off x="7463481" y="4646142"/>
              <a:ext cx="2904998" cy="1304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C0720618-A2B1-C857-E1D9-DC4773E58E0D}"/>
                </a:ext>
              </a:extLst>
            </p:cNvPr>
            <p:cNvCxnSpPr>
              <a:cxnSpLocks/>
            </p:cNvCxnSpPr>
            <p:nvPr/>
          </p:nvCxnSpPr>
          <p:spPr>
            <a:xfrm>
              <a:off x="7463481" y="4818892"/>
              <a:ext cx="290499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1E6E2B9D-1134-4C1C-C11C-2D46B4C7B968}"/>
                </a:ext>
              </a:extLst>
            </p:cNvPr>
            <p:cNvCxnSpPr>
              <a:cxnSpLocks/>
            </p:cNvCxnSpPr>
            <p:nvPr/>
          </p:nvCxnSpPr>
          <p:spPr>
            <a:xfrm>
              <a:off x="7945395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7E053E8A-D98C-71F0-D2DC-BAA860E6AA5C}"/>
                </a:ext>
              </a:extLst>
            </p:cNvPr>
            <p:cNvCxnSpPr>
              <a:cxnSpLocks/>
            </p:cNvCxnSpPr>
            <p:nvPr/>
          </p:nvCxnSpPr>
          <p:spPr>
            <a:xfrm>
              <a:off x="8437702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4C584362-AC31-34E0-0691-A1756C2952FC}"/>
                </a:ext>
              </a:extLst>
            </p:cNvPr>
            <p:cNvCxnSpPr>
              <a:cxnSpLocks/>
            </p:cNvCxnSpPr>
            <p:nvPr/>
          </p:nvCxnSpPr>
          <p:spPr>
            <a:xfrm>
              <a:off x="9394391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6CE6CCC5-ABD9-4A57-2F70-D4D6629BA959}"/>
                </a:ext>
              </a:extLst>
            </p:cNvPr>
            <p:cNvCxnSpPr>
              <a:cxnSpLocks/>
            </p:cNvCxnSpPr>
            <p:nvPr/>
          </p:nvCxnSpPr>
          <p:spPr>
            <a:xfrm>
              <a:off x="9864358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88442BC5-F096-0A87-384D-8B5BE5CA4208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053353"/>
              <a:ext cx="290840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02C69ED8-F77D-7018-E6F5-158076DA4425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504692"/>
              <a:ext cx="28965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52E841A3-D586-EBE7-D841-774125322B7F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733292"/>
              <a:ext cx="290840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542274BD-198B-5DBC-9E3C-862BF94941AA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274646"/>
              <a:ext cx="290840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2F76E1E-8D8B-31FE-459A-7876E1B6E31F}"/>
                </a:ext>
              </a:extLst>
            </p:cNvPr>
            <p:cNvCxnSpPr>
              <a:cxnSpLocks/>
            </p:cNvCxnSpPr>
            <p:nvPr/>
          </p:nvCxnSpPr>
          <p:spPr>
            <a:xfrm>
              <a:off x="8884463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Connecteur en arc 81">
            <a:extLst>
              <a:ext uri="{FF2B5EF4-FFF2-40B4-BE49-F238E27FC236}">
                <a16:creationId xmlns:a16="http://schemas.microsoft.com/office/drawing/2014/main" id="{C1C7FB71-D2C1-C9AE-AF8A-FDB81A5BE39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386649" y="3817694"/>
            <a:ext cx="2637569" cy="77538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en arc 85">
            <a:extLst>
              <a:ext uri="{FF2B5EF4-FFF2-40B4-BE49-F238E27FC236}">
                <a16:creationId xmlns:a16="http://schemas.microsoft.com/office/drawing/2014/main" id="{3C03AF93-FBA3-90B7-35BC-DCD2BECB5F56}"/>
              </a:ext>
            </a:extLst>
          </p:cNvPr>
          <p:cNvCxnSpPr>
            <a:cxnSpLocks/>
          </p:cNvCxnSpPr>
          <p:nvPr/>
        </p:nvCxnSpPr>
        <p:spPr>
          <a:xfrm flipV="1">
            <a:off x="4386649" y="4593080"/>
            <a:ext cx="2637569" cy="140692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2B7B6F85-0418-6F28-5F94-7AF663876E62}"/>
              </a:ext>
            </a:extLst>
          </p:cNvPr>
          <p:cNvSpPr txBox="1"/>
          <p:nvPr/>
        </p:nvSpPr>
        <p:spPr>
          <a:xfrm>
            <a:off x="1918127" y="6447682"/>
            <a:ext cx="1016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ESSAIS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8F1FCFE0-96EB-1E2D-BD39-B22400733ECF}"/>
              </a:ext>
            </a:extLst>
          </p:cNvPr>
          <p:cNvSpPr txBox="1"/>
          <p:nvPr/>
        </p:nvSpPr>
        <p:spPr>
          <a:xfrm>
            <a:off x="929659" y="4084873"/>
            <a:ext cx="1016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FICTION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E73C5846-F086-C85D-EA9A-3F38BB08A270}"/>
              </a:ext>
            </a:extLst>
          </p:cNvPr>
          <p:cNvSpPr txBox="1"/>
          <p:nvPr/>
        </p:nvSpPr>
        <p:spPr>
          <a:xfrm>
            <a:off x="6808849" y="1502567"/>
            <a:ext cx="15402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HK Grotesk" pitchFamily="2" charset="77"/>
              </a:rPr>
              <a:t>IOB format</a:t>
            </a:r>
          </a:p>
        </p:txBody>
      </p:sp>
      <p:cxnSp>
        <p:nvCxnSpPr>
          <p:cNvPr id="91" name="Connecteur en angle 90">
            <a:extLst>
              <a:ext uri="{FF2B5EF4-FFF2-40B4-BE49-F238E27FC236}">
                <a16:creationId xmlns:a16="http://schemas.microsoft.com/office/drawing/2014/main" id="{3DEAE8BD-96E3-50D6-8DC4-D4002D67D94B}"/>
              </a:ext>
            </a:extLst>
          </p:cNvPr>
          <p:cNvCxnSpPr>
            <a:cxnSpLocks/>
            <a:endCxn id="90" idx="1"/>
          </p:cNvCxnSpPr>
          <p:nvPr/>
        </p:nvCxnSpPr>
        <p:spPr>
          <a:xfrm rot="5400000" flipH="1" flipV="1">
            <a:off x="5812796" y="2317922"/>
            <a:ext cx="1611353" cy="380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137A7B21-AB94-464C-ADEF-DE222F5284D9}"/>
              </a:ext>
            </a:extLst>
          </p:cNvPr>
          <p:cNvSpPr txBox="1"/>
          <p:nvPr/>
        </p:nvSpPr>
        <p:spPr>
          <a:xfrm>
            <a:off x="929660" y="396161"/>
            <a:ext cx="146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DONNÉES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4B4E601-3BFC-174C-82DE-F8E9D9805966}"/>
              </a:ext>
            </a:extLst>
          </p:cNvPr>
          <p:cNvSpPr txBox="1"/>
          <p:nvPr/>
        </p:nvSpPr>
        <p:spPr>
          <a:xfrm>
            <a:off x="1344703" y="1984588"/>
            <a:ext cx="280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HK Grotesk" pitchFamily="2" charset="77"/>
              </a:rPr>
              <a:t>5’000 occurrences de </a:t>
            </a:r>
            <a:r>
              <a:rPr lang="fr-FR" dirty="0">
                <a:solidFill>
                  <a:srgbClr val="4700E3"/>
                </a:solidFill>
                <a:latin typeface="HK Grotesk" pitchFamily="2" charset="77"/>
              </a:rPr>
              <a:t>texte dubitatif</a:t>
            </a:r>
          </a:p>
        </p:txBody>
      </p:sp>
    </p:spTree>
    <p:extLst>
      <p:ext uri="{BB962C8B-B14F-4D97-AF65-F5344CB8AC3E}">
        <p14:creationId xmlns:p14="http://schemas.microsoft.com/office/powerpoint/2010/main" val="4073972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49CA53F6-3674-C543-95AB-A5C127045AC9}"/>
              </a:ext>
            </a:extLst>
          </p:cNvPr>
          <p:cNvSpPr/>
          <p:nvPr/>
        </p:nvSpPr>
        <p:spPr>
          <a:xfrm>
            <a:off x="4611295" y="3932237"/>
            <a:ext cx="3296897" cy="2671763"/>
          </a:xfrm>
          <a:prstGeom prst="roundRect">
            <a:avLst/>
          </a:prstGeom>
          <a:noFill/>
          <a:ln>
            <a:solidFill>
              <a:srgbClr val="363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0FACAD1-7184-364B-B948-FD289867DF99}"/>
              </a:ext>
            </a:extLst>
          </p:cNvPr>
          <p:cNvSpPr/>
          <p:nvPr/>
        </p:nvSpPr>
        <p:spPr>
          <a:xfrm>
            <a:off x="8179068" y="2646991"/>
            <a:ext cx="2995863" cy="1105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363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HK Grotesk" pitchFamily="2" charset="77"/>
              </a:rPr>
              <a:t>Fine-</a:t>
            </a:r>
            <a:r>
              <a:rPr lang="fr-FR" dirty="0" err="1">
                <a:solidFill>
                  <a:schemeClr val="tx1"/>
                </a:solidFill>
                <a:latin typeface="HK Grotesk" pitchFamily="2" charset="77"/>
              </a:rPr>
              <a:t>tuned</a:t>
            </a:r>
            <a:r>
              <a:rPr lang="fr-FR" dirty="0">
                <a:solidFill>
                  <a:schemeClr val="tx1"/>
                </a:solidFill>
                <a:latin typeface="HK Grotesk" pitchFamily="2" charset="77"/>
              </a:rPr>
              <a:t> BERT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HK Grotesk" pitchFamily="2" charset="77"/>
              </a:rPr>
              <a:t>pour le </a:t>
            </a:r>
            <a:r>
              <a:rPr lang="fr-FR" dirty="0">
                <a:solidFill>
                  <a:srgbClr val="3636DB"/>
                </a:solidFill>
                <a:latin typeface="HK Grotesk" pitchFamily="2" charset="77"/>
              </a:rPr>
              <a:t>texte dubitatif</a:t>
            </a:r>
          </a:p>
        </p:txBody>
      </p:sp>
      <p:cxnSp>
        <p:nvCxnSpPr>
          <p:cNvPr id="50" name="Connecteur en arc 49">
            <a:extLst>
              <a:ext uri="{FF2B5EF4-FFF2-40B4-BE49-F238E27FC236}">
                <a16:creationId xmlns:a16="http://schemas.microsoft.com/office/drawing/2014/main" id="{7C84607D-99B8-EE4F-B5EE-4AE0B6529EED}"/>
              </a:ext>
            </a:extLst>
          </p:cNvPr>
          <p:cNvCxnSpPr>
            <a:stCxn id="25" idx="3"/>
            <a:endCxn id="48" idx="2"/>
          </p:cNvCxnSpPr>
          <p:nvPr/>
        </p:nvCxnSpPr>
        <p:spPr>
          <a:xfrm flipV="1">
            <a:off x="7908192" y="3752391"/>
            <a:ext cx="1768808" cy="1515728"/>
          </a:xfrm>
          <a:prstGeom prst="curvedConnector2">
            <a:avLst/>
          </a:prstGeom>
          <a:ln>
            <a:solidFill>
              <a:srgbClr val="3636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3E8D8184-2836-9343-A537-B76F70DE6DFE}"/>
              </a:ext>
            </a:extLst>
          </p:cNvPr>
          <p:cNvSpPr txBox="1"/>
          <p:nvPr/>
        </p:nvSpPr>
        <p:spPr>
          <a:xfrm>
            <a:off x="9270753" y="1488645"/>
            <a:ext cx="81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HK Grotesk" pitchFamily="2" charset="77"/>
              </a:rPr>
              <a:t>scores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AF16AB17-2713-354D-A99F-466F86E353AD}"/>
              </a:ext>
            </a:extLst>
          </p:cNvPr>
          <p:cNvCxnSpPr>
            <a:cxnSpLocks/>
            <a:stCxn id="48" idx="0"/>
            <a:endCxn id="83" idx="2"/>
          </p:cNvCxnSpPr>
          <p:nvPr/>
        </p:nvCxnSpPr>
        <p:spPr>
          <a:xfrm flipV="1">
            <a:off x="9677000" y="1827199"/>
            <a:ext cx="0" cy="819792"/>
          </a:xfrm>
          <a:prstGeom prst="straightConnector1">
            <a:avLst/>
          </a:prstGeom>
          <a:ln>
            <a:solidFill>
              <a:srgbClr val="3636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en angle 92">
            <a:extLst>
              <a:ext uri="{FF2B5EF4-FFF2-40B4-BE49-F238E27FC236}">
                <a16:creationId xmlns:a16="http://schemas.microsoft.com/office/drawing/2014/main" id="{218E999F-7EE3-9246-BE89-F0A3C3DDACE4}"/>
              </a:ext>
            </a:extLst>
          </p:cNvPr>
          <p:cNvCxnSpPr>
            <a:cxnSpLocks/>
            <a:stCxn id="83" idx="1"/>
          </p:cNvCxnSpPr>
          <p:nvPr/>
        </p:nvCxnSpPr>
        <p:spPr>
          <a:xfrm rot="10800000" flipV="1">
            <a:off x="5043083" y="1657922"/>
            <a:ext cx="4227671" cy="1774252"/>
          </a:xfrm>
          <a:prstGeom prst="bentConnector3">
            <a:avLst>
              <a:gd name="adj1" fmla="val 9999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B9286FB8-FFDD-8044-A31E-CB3580A7E407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10083246" y="1657922"/>
            <a:ext cx="964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71D2B645-C13A-C348-A8CE-536A3A58CF64}"/>
              </a:ext>
            </a:extLst>
          </p:cNvPr>
          <p:cNvSpPr/>
          <p:nvPr/>
        </p:nvSpPr>
        <p:spPr>
          <a:xfrm>
            <a:off x="8846604" y="1567449"/>
            <a:ext cx="180579" cy="18094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4BADCB68-07C6-A24E-8292-472B5342971C}"/>
              </a:ext>
            </a:extLst>
          </p:cNvPr>
          <p:cNvSpPr/>
          <p:nvPr/>
        </p:nvSpPr>
        <p:spPr>
          <a:xfrm>
            <a:off x="10326816" y="1567448"/>
            <a:ext cx="180579" cy="1809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8677A938-551C-DE48-86A7-E1B2392794E7}"/>
              </a:ext>
            </a:extLst>
          </p:cNvPr>
          <p:cNvSpPr txBox="1"/>
          <p:nvPr/>
        </p:nvSpPr>
        <p:spPr>
          <a:xfrm>
            <a:off x="8815108" y="1454080"/>
            <a:ext cx="24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A3CF6F7-E56C-1A43-83EC-72145B17D06F}"/>
              </a:ext>
            </a:extLst>
          </p:cNvPr>
          <p:cNvSpPr txBox="1"/>
          <p:nvPr/>
        </p:nvSpPr>
        <p:spPr>
          <a:xfrm>
            <a:off x="10274841" y="1462809"/>
            <a:ext cx="24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B30EAC45-078F-194C-AB13-1A149921E096}"/>
              </a:ext>
            </a:extLst>
          </p:cNvPr>
          <p:cNvSpPr/>
          <p:nvPr/>
        </p:nvSpPr>
        <p:spPr>
          <a:xfrm>
            <a:off x="5891569" y="1053557"/>
            <a:ext cx="2287499" cy="120872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K Grotesk" pitchFamily="2" charset="77"/>
              </a:rPr>
              <a:t>BERT model</a:t>
            </a:r>
          </a:p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K Grotesk" pitchFamily="2" charset="77"/>
              </a:rPr>
              <a:t>Hyperparameters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HK Grotesk" pitchFamily="2" charset="77"/>
            </a:endParaRPr>
          </a:p>
          <a:p>
            <a:pPr algn="ctr"/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HK Grotesk" pitchFamily="2" charset="77"/>
            </a:endParaRPr>
          </a:p>
          <a:p>
            <a:pPr algn="ctr"/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K Grotesk" pitchFamily="2" charset="77"/>
              </a:rPr>
              <a:t>Training/Validation set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7CE7E96D-DA0E-A441-9E4C-1834CDD3EA60}"/>
              </a:ext>
            </a:extLst>
          </p:cNvPr>
          <p:cNvSpPr txBox="1"/>
          <p:nvPr/>
        </p:nvSpPr>
        <p:spPr>
          <a:xfrm>
            <a:off x="6211093" y="631825"/>
            <a:ext cx="164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K Grotesk" pitchFamily="2" charset="77"/>
              </a:rPr>
              <a:t>variables</a:t>
            </a:r>
            <a:endParaRPr lang="it-IT" i="1" dirty="0">
              <a:solidFill>
                <a:schemeClr val="tx1">
                  <a:lumMod val="50000"/>
                  <a:lumOff val="50000"/>
                </a:schemeClr>
              </a:solidFill>
              <a:latin typeface="HK Grotesk" pitchFamily="2" charset="77"/>
            </a:endParaRP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EC05934-626F-AD49-A6D1-4271D4B8054C}"/>
              </a:ext>
            </a:extLst>
          </p:cNvPr>
          <p:cNvSpPr/>
          <p:nvPr/>
        </p:nvSpPr>
        <p:spPr>
          <a:xfrm>
            <a:off x="401224" y="1138333"/>
            <a:ext cx="1722094" cy="496778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HK Grotesk" pitchFamily="2" charset="77"/>
              </a:rPr>
              <a:t>contexte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AFA739B-B99E-0B41-BDEE-10F9D6F131A4}"/>
              </a:ext>
            </a:extLst>
          </p:cNvPr>
          <p:cNvSpPr/>
          <p:nvPr/>
        </p:nvSpPr>
        <p:spPr>
          <a:xfrm>
            <a:off x="399774" y="1679212"/>
            <a:ext cx="1722094" cy="806234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HK Grotesk" pitchFamily="2" charset="77"/>
              </a:rPr>
              <a:t>exemples négatives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6B93E72-CD11-854A-BFCB-BB9546F01C45}"/>
              </a:ext>
            </a:extLst>
          </p:cNvPr>
          <p:cNvSpPr txBox="1"/>
          <p:nvPr/>
        </p:nvSpPr>
        <p:spPr>
          <a:xfrm>
            <a:off x="2283835" y="1700289"/>
            <a:ext cx="748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HK Grotesk" pitchFamily="2" charset="77"/>
              </a:rPr>
              <a:t>80%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2BA4681-6610-2341-8CF9-FE30FF61EDD1}"/>
              </a:ext>
            </a:extLst>
          </p:cNvPr>
          <p:cNvSpPr txBox="1"/>
          <p:nvPr/>
        </p:nvSpPr>
        <p:spPr>
          <a:xfrm>
            <a:off x="2283835" y="2590010"/>
            <a:ext cx="796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rgbClr val="3636DB"/>
                </a:solidFill>
                <a:latin typeface="HK Grotesk" pitchFamily="2" charset="77"/>
              </a:rPr>
              <a:t>20%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0F9A7065-D00A-4F45-99E7-EE12468E112B}"/>
              </a:ext>
            </a:extLst>
          </p:cNvPr>
          <p:cNvSpPr/>
          <p:nvPr/>
        </p:nvSpPr>
        <p:spPr>
          <a:xfrm>
            <a:off x="399774" y="2565164"/>
            <a:ext cx="1722094" cy="496778"/>
          </a:xfrm>
          <a:prstGeom prst="roundRect">
            <a:avLst/>
          </a:prstGeom>
          <a:solidFill>
            <a:srgbClr val="3636D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756AFF82-F977-E54A-B6B0-D5ADBB84355E}"/>
              </a:ext>
            </a:extLst>
          </p:cNvPr>
          <p:cNvSpPr/>
          <p:nvPr/>
        </p:nvSpPr>
        <p:spPr>
          <a:xfrm>
            <a:off x="288321" y="1001156"/>
            <a:ext cx="2792240" cy="22359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cxnSp>
        <p:nvCxnSpPr>
          <p:cNvPr id="3" name="Connecteur en arc 2">
            <a:extLst>
              <a:ext uri="{FF2B5EF4-FFF2-40B4-BE49-F238E27FC236}">
                <a16:creationId xmlns:a16="http://schemas.microsoft.com/office/drawing/2014/main" id="{45C247A3-430B-2144-A343-1915243FBDDC}"/>
              </a:ext>
            </a:extLst>
          </p:cNvPr>
          <p:cNvCxnSpPr>
            <a:cxnSpLocks/>
            <a:stCxn id="46" idx="2"/>
            <a:endCxn id="13" idx="1"/>
          </p:cNvCxnSpPr>
          <p:nvPr/>
        </p:nvCxnSpPr>
        <p:spPr>
          <a:xfrm rot="16200000" flipH="1">
            <a:off x="1726050" y="3195471"/>
            <a:ext cx="1602413" cy="16856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7D5C2DF-4B27-E140-939F-1B4080D7394E}"/>
              </a:ext>
            </a:extLst>
          </p:cNvPr>
          <p:cNvSpPr/>
          <p:nvPr/>
        </p:nvSpPr>
        <p:spPr>
          <a:xfrm>
            <a:off x="5181600" y="4218432"/>
            <a:ext cx="2560320" cy="12876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F30A68-B88F-114E-811E-F9EE39358014}"/>
              </a:ext>
            </a:extLst>
          </p:cNvPr>
          <p:cNvSpPr txBox="1"/>
          <p:nvPr/>
        </p:nvSpPr>
        <p:spPr>
          <a:xfrm>
            <a:off x="5933823" y="4590922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HK Grotesk" pitchFamily="2" charset="77"/>
              </a:rPr>
              <a:t>training set</a:t>
            </a:r>
          </a:p>
          <a:p>
            <a:pPr algn="ctr"/>
            <a:r>
              <a:rPr lang="fr-FR" dirty="0">
                <a:latin typeface="HK Grotesk" pitchFamily="2" charset="77"/>
              </a:rPr>
              <a:t>(80% data)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28A7BB5B-D7F0-6F4D-BB31-18517F35795D}"/>
              </a:ext>
            </a:extLst>
          </p:cNvPr>
          <p:cNvSpPr/>
          <p:nvPr/>
        </p:nvSpPr>
        <p:spPr>
          <a:xfrm>
            <a:off x="5181600" y="5662936"/>
            <a:ext cx="2560320" cy="6922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102AB5F-ADCD-CA49-A21F-95015D4F6FB5}"/>
              </a:ext>
            </a:extLst>
          </p:cNvPr>
          <p:cNvSpPr txBox="1"/>
          <p:nvPr/>
        </p:nvSpPr>
        <p:spPr>
          <a:xfrm>
            <a:off x="5743359" y="5697589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HK Grotesk" pitchFamily="2" charset="77"/>
              </a:rPr>
              <a:t>validation set</a:t>
            </a:r>
          </a:p>
          <a:p>
            <a:pPr algn="ctr"/>
            <a:r>
              <a:rPr lang="fr-FR" dirty="0">
                <a:latin typeface="HK Grotesk" pitchFamily="2" charset="77"/>
              </a:rPr>
              <a:t>(20% data)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2F5B30F-0AD8-A747-A7DD-34348F4752C1}"/>
              </a:ext>
            </a:extLst>
          </p:cNvPr>
          <p:cNvSpPr/>
          <p:nvPr/>
        </p:nvSpPr>
        <p:spPr>
          <a:xfrm>
            <a:off x="3370072" y="3503612"/>
            <a:ext cx="2271713" cy="267176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  <a:latin typeface="HK Grotesk" pitchFamily="2" charset="77"/>
              </a:rPr>
              <a:t>BERT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E779A15-1127-4546-AA36-E50D59739203}"/>
              </a:ext>
            </a:extLst>
          </p:cNvPr>
          <p:cNvSpPr/>
          <p:nvPr/>
        </p:nvSpPr>
        <p:spPr>
          <a:xfrm>
            <a:off x="11116992" y="1488645"/>
            <a:ext cx="964770" cy="3299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HK Grotesk" pitchFamily="2" charset="77"/>
              </a:rPr>
              <a:t>test set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62D9E3D-FC64-9343-8D45-6F16A8B757D9}"/>
              </a:ext>
            </a:extLst>
          </p:cNvPr>
          <p:cNvSpPr/>
          <p:nvPr/>
        </p:nvSpPr>
        <p:spPr>
          <a:xfrm>
            <a:off x="332429" y="303828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HK Grotesk" pitchFamily="2" charset="77"/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5D6FCC9-BCA3-F74F-8147-2D9B903AD190}"/>
              </a:ext>
            </a:extLst>
          </p:cNvPr>
          <p:cNvSpPr txBox="1"/>
          <p:nvPr/>
        </p:nvSpPr>
        <p:spPr>
          <a:xfrm>
            <a:off x="929660" y="396161"/>
            <a:ext cx="146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1941175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49CA53F6-3674-C543-95AB-A5C127045AC9}"/>
              </a:ext>
            </a:extLst>
          </p:cNvPr>
          <p:cNvSpPr/>
          <p:nvPr/>
        </p:nvSpPr>
        <p:spPr>
          <a:xfrm>
            <a:off x="4611295" y="3932237"/>
            <a:ext cx="3296897" cy="2671763"/>
          </a:xfrm>
          <a:prstGeom prst="roundRect">
            <a:avLst/>
          </a:prstGeom>
          <a:noFill/>
          <a:ln>
            <a:solidFill>
              <a:srgbClr val="363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0FACAD1-7184-364B-B948-FD289867DF99}"/>
              </a:ext>
            </a:extLst>
          </p:cNvPr>
          <p:cNvSpPr/>
          <p:nvPr/>
        </p:nvSpPr>
        <p:spPr>
          <a:xfrm>
            <a:off x="8179068" y="2646991"/>
            <a:ext cx="2995863" cy="1105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363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HK Grotesk" pitchFamily="2" charset="77"/>
              </a:rPr>
              <a:t>Fine-</a:t>
            </a:r>
            <a:r>
              <a:rPr lang="fr-FR" dirty="0" err="1">
                <a:solidFill>
                  <a:schemeClr val="tx1"/>
                </a:solidFill>
                <a:latin typeface="HK Grotesk" pitchFamily="2" charset="77"/>
              </a:rPr>
              <a:t>tuned</a:t>
            </a:r>
            <a:r>
              <a:rPr lang="fr-FR" dirty="0">
                <a:solidFill>
                  <a:schemeClr val="tx1"/>
                </a:solidFill>
                <a:latin typeface="HK Grotesk" pitchFamily="2" charset="77"/>
              </a:rPr>
              <a:t> BERT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HK Grotesk" pitchFamily="2" charset="77"/>
              </a:rPr>
              <a:t>pour le </a:t>
            </a:r>
            <a:r>
              <a:rPr lang="fr-FR" dirty="0">
                <a:solidFill>
                  <a:srgbClr val="3636DB"/>
                </a:solidFill>
                <a:latin typeface="HK Grotesk" pitchFamily="2" charset="77"/>
              </a:rPr>
              <a:t>texte dubitatif</a:t>
            </a:r>
          </a:p>
        </p:txBody>
      </p:sp>
      <p:cxnSp>
        <p:nvCxnSpPr>
          <p:cNvPr id="50" name="Connecteur en arc 49">
            <a:extLst>
              <a:ext uri="{FF2B5EF4-FFF2-40B4-BE49-F238E27FC236}">
                <a16:creationId xmlns:a16="http://schemas.microsoft.com/office/drawing/2014/main" id="{7C84607D-99B8-EE4F-B5EE-4AE0B6529EED}"/>
              </a:ext>
            </a:extLst>
          </p:cNvPr>
          <p:cNvCxnSpPr>
            <a:stCxn id="25" idx="3"/>
            <a:endCxn id="48" idx="2"/>
          </p:cNvCxnSpPr>
          <p:nvPr/>
        </p:nvCxnSpPr>
        <p:spPr>
          <a:xfrm flipV="1">
            <a:off x="7908192" y="3752391"/>
            <a:ext cx="1768808" cy="1515728"/>
          </a:xfrm>
          <a:prstGeom prst="curvedConnector2">
            <a:avLst/>
          </a:prstGeom>
          <a:ln>
            <a:solidFill>
              <a:srgbClr val="3636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3E8D8184-2836-9343-A537-B76F70DE6DFE}"/>
              </a:ext>
            </a:extLst>
          </p:cNvPr>
          <p:cNvSpPr txBox="1"/>
          <p:nvPr/>
        </p:nvSpPr>
        <p:spPr>
          <a:xfrm>
            <a:off x="9270753" y="1488645"/>
            <a:ext cx="81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HK Grotesk" pitchFamily="2" charset="77"/>
              </a:rPr>
              <a:t>scores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AF16AB17-2713-354D-A99F-466F86E353AD}"/>
              </a:ext>
            </a:extLst>
          </p:cNvPr>
          <p:cNvCxnSpPr>
            <a:cxnSpLocks/>
            <a:stCxn id="48" idx="0"/>
            <a:endCxn id="83" idx="2"/>
          </p:cNvCxnSpPr>
          <p:nvPr/>
        </p:nvCxnSpPr>
        <p:spPr>
          <a:xfrm flipV="1">
            <a:off x="9677000" y="1827199"/>
            <a:ext cx="0" cy="819792"/>
          </a:xfrm>
          <a:prstGeom prst="straightConnector1">
            <a:avLst/>
          </a:prstGeom>
          <a:ln>
            <a:solidFill>
              <a:srgbClr val="3636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en angle 92">
            <a:extLst>
              <a:ext uri="{FF2B5EF4-FFF2-40B4-BE49-F238E27FC236}">
                <a16:creationId xmlns:a16="http://schemas.microsoft.com/office/drawing/2014/main" id="{218E999F-7EE3-9246-BE89-F0A3C3DDACE4}"/>
              </a:ext>
            </a:extLst>
          </p:cNvPr>
          <p:cNvCxnSpPr>
            <a:cxnSpLocks/>
            <a:stCxn id="83" idx="1"/>
          </p:cNvCxnSpPr>
          <p:nvPr/>
        </p:nvCxnSpPr>
        <p:spPr>
          <a:xfrm rot="10800000" flipV="1">
            <a:off x="5043083" y="1657922"/>
            <a:ext cx="4227671" cy="1774252"/>
          </a:xfrm>
          <a:prstGeom prst="bentConnector3">
            <a:avLst>
              <a:gd name="adj1" fmla="val 9999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B9286FB8-FFDD-8044-A31E-CB3580A7E407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10083246" y="1657922"/>
            <a:ext cx="964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71D2B645-C13A-C348-A8CE-536A3A58CF64}"/>
              </a:ext>
            </a:extLst>
          </p:cNvPr>
          <p:cNvSpPr/>
          <p:nvPr/>
        </p:nvSpPr>
        <p:spPr>
          <a:xfrm>
            <a:off x="8846604" y="1567449"/>
            <a:ext cx="180579" cy="18094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4BADCB68-07C6-A24E-8292-472B5342971C}"/>
              </a:ext>
            </a:extLst>
          </p:cNvPr>
          <p:cNvSpPr/>
          <p:nvPr/>
        </p:nvSpPr>
        <p:spPr>
          <a:xfrm>
            <a:off x="10326816" y="1567448"/>
            <a:ext cx="180579" cy="1809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8677A938-551C-DE48-86A7-E1B2392794E7}"/>
              </a:ext>
            </a:extLst>
          </p:cNvPr>
          <p:cNvSpPr txBox="1"/>
          <p:nvPr/>
        </p:nvSpPr>
        <p:spPr>
          <a:xfrm>
            <a:off x="8815108" y="1454080"/>
            <a:ext cx="24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A3CF6F7-E56C-1A43-83EC-72145B17D06F}"/>
              </a:ext>
            </a:extLst>
          </p:cNvPr>
          <p:cNvSpPr txBox="1"/>
          <p:nvPr/>
        </p:nvSpPr>
        <p:spPr>
          <a:xfrm>
            <a:off x="10274841" y="1462809"/>
            <a:ext cx="24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B30EAC45-078F-194C-AB13-1A149921E096}"/>
              </a:ext>
            </a:extLst>
          </p:cNvPr>
          <p:cNvSpPr/>
          <p:nvPr/>
        </p:nvSpPr>
        <p:spPr>
          <a:xfrm>
            <a:off x="5891569" y="1053557"/>
            <a:ext cx="2287499" cy="120872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K Grotesk" pitchFamily="2" charset="77"/>
              </a:rPr>
              <a:t>BERT model</a:t>
            </a:r>
          </a:p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K Grotesk" pitchFamily="2" charset="77"/>
              </a:rPr>
              <a:t>Hyperparameters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HK Grotesk" pitchFamily="2" charset="77"/>
            </a:endParaRPr>
          </a:p>
          <a:p>
            <a:pPr algn="ctr"/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HK Grotesk" pitchFamily="2" charset="77"/>
            </a:endParaRPr>
          </a:p>
          <a:p>
            <a:pPr algn="ctr"/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K Grotesk" pitchFamily="2" charset="77"/>
              </a:rPr>
              <a:t>Training/Validation set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7CE7E96D-DA0E-A441-9E4C-1834CDD3EA60}"/>
              </a:ext>
            </a:extLst>
          </p:cNvPr>
          <p:cNvSpPr txBox="1"/>
          <p:nvPr/>
        </p:nvSpPr>
        <p:spPr>
          <a:xfrm>
            <a:off x="6211093" y="631825"/>
            <a:ext cx="164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K Grotesk" pitchFamily="2" charset="77"/>
              </a:rPr>
              <a:t>variables</a:t>
            </a:r>
            <a:endParaRPr lang="it-IT" i="1" dirty="0">
              <a:solidFill>
                <a:schemeClr val="tx1">
                  <a:lumMod val="50000"/>
                  <a:lumOff val="50000"/>
                </a:schemeClr>
              </a:solidFill>
              <a:latin typeface="HK Grotesk" pitchFamily="2" charset="77"/>
            </a:endParaRP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EC05934-626F-AD49-A6D1-4271D4B8054C}"/>
              </a:ext>
            </a:extLst>
          </p:cNvPr>
          <p:cNvSpPr/>
          <p:nvPr/>
        </p:nvSpPr>
        <p:spPr>
          <a:xfrm>
            <a:off x="401224" y="1138333"/>
            <a:ext cx="1722094" cy="496778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HK Grotesk" pitchFamily="2" charset="77"/>
              </a:rPr>
              <a:t>contexte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AFA739B-B99E-0B41-BDEE-10F9D6F131A4}"/>
              </a:ext>
            </a:extLst>
          </p:cNvPr>
          <p:cNvSpPr/>
          <p:nvPr/>
        </p:nvSpPr>
        <p:spPr>
          <a:xfrm>
            <a:off x="399774" y="1679212"/>
            <a:ext cx="1722094" cy="806234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HK Grotesk" pitchFamily="2" charset="77"/>
              </a:rPr>
              <a:t>exemples négatives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6B93E72-CD11-854A-BFCB-BB9546F01C45}"/>
              </a:ext>
            </a:extLst>
          </p:cNvPr>
          <p:cNvSpPr txBox="1"/>
          <p:nvPr/>
        </p:nvSpPr>
        <p:spPr>
          <a:xfrm>
            <a:off x="2283835" y="1700289"/>
            <a:ext cx="748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HK Grotesk" pitchFamily="2" charset="77"/>
              </a:rPr>
              <a:t>80%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2BA4681-6610-2341-8CF9-FE30FF61EDD1}"/>
              </a:ext>
            </a:extLst>
          </p:cNvPr>
          <p:cNvSpPr txBox="1"/>
          <p:nvPr/>
        </p:nvSpPr>
        <p:spPr>
          <a:xfrm>
            <a:off x="2283835" y="2590010"/>
            <a:ext cx="796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rgbClr val="3636DB"/>
                </a:solidFill>
                <a:latin typeface="HK Grotesk" pitchFamily="2" charset="77"/>
              </a:rPr>
              <a:t>20%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0F9A7065-D00A-4F45-99E7-EE12468E112B}"/>
              </a:ext>
            </a:extLst>
          </p:cNvPr>
          <p:cNvSpPr/>
          <p:nvPr/>
        </p:nvSpPr>
        <p:spPr>
          <a:xfrm>
            <a:off x="399774" y="2565164"/>
            <a:ext cx="1722094" cy="496778"/>
          </a:xfrm>
          <a:prstGeom prst="roundRect">
            <a:avLst/>
          </a:prstGeom>
          <a:solidFill>
            <a:srgbClr val="3636D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756AFF82-F977-E54A-B6B0-D5ADBB84355E}"/>
              </a:ext>
            </a:extLst>
          </p:cNvPr>
          <p:cNvSpPr/>
          <p:nvPr/>
        </p:nvSpPr>
        <p:spPr>
          <a:xfrm>
            <a:off x="288321" y="1001156"/>
            <a:ext cx="2792240" cy="22359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cxnSp>
        <p:nvCxnSpPr>
          <p:cNvPr id="3" name="Connecteur en arc 2">
            <a:extLst>
              <a:ext uri="{FF2B5EF4-FFF2-40B4-BE49-F238E27FC236}">
                <a16:creationId xmlns:a16="http://schemas.microsoft.com/office/drawing/2014/main" id="{45C247A3-430B-2144-A343-1915243FBDDC}"/>
              </a:ext>
            </a:extLst>
          </p:cNvPr>
          <p:cNvCxnSpPr>
            <a:cxnSpLocks/>
            <a:stCxn id="46" idx="2"/>
            <a:endCxn id="13" idx="1"/>
          </p:cNvCxnSpPr>
          <p:nvPr/>
        </p:nvCxnSpPr>
        <p:spPr>
          <a:xfrm rot="16200000" flipH="1">
            <a:off x="1726050" y="3195471"/>
            <a:ext cx="1602413" cy="16856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7D5C2DF-4B27-E140-939F-1B4080D7394E}"/>
              </a:ext>
            </a:extLst>
          </p:cNvPr>
          <p:cNvSpPr/>
          <p:nvPr/>
        </p:nvSpPr>
        <p:spPr>
          <a:xfrm>
            <a:off x="5181600" y="4218432"/>
            <a:ext cx="2560320" cy="12876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F30A68-B88F-114E-811E-F9EE39358014}"/>
              </a:ext>
            </a:extLst>
          </p:cNvPr>
          <p:cNvSpPr txBox="1"/>
          <p:nvPr/>
        </p:nvSpPr>
        <p:spPr>
          <a:xfrm>
            <a:off x="5933823" y="4590922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HK Grotesk" pitchFamily="2" charset="77"/>
              </a:rPr>
              <a:t>training set</a:t>
            </a:r>
          </a:p>
          <a:p>
            <a:pPr algn="ctr"/>
            <a:r>
              <a:rPr lang="fr-FR" dirty="0">
                <a:latin typeface="HK Grotesk" pitchFamily="2" charset="77"/>
              </a:rPr>
              <a:t>(80% data)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28A7BB5B-D7F0-6F4D-BB31-18517F35795D}"/>
              </a:ext>
            </a:extLst>
          </p:cNvPr>
          <p:cNvSpPr/>
          <p:nvPr/>
        </p:nvSpPr>
        <p:spPr>
          <a:xfrm>
            <a:off x="5181600" y="5662936"/>
            <a:ext cx="2560320" cy="6922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102AB5F-ADCD-CA49-A21F-95015D4F6FB5}"/>
              </a:ext>
            </a:extLst>
          </p:cNvPr>
          <p:cNvSpPr txBox="1"/>
          <p:nvPr/>
        </p:nvSpPr>
        <p:spPr>
          <a:xfrm>
            <a:off x="5743359" y="5697589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HK Grotesk" pitchFamily="2" charset="77"/>
              </a:rPr>
              <a:t>validation set</a:t>
            </a:r>
          </a:p>
          <a:p>
            <a:pPr algn="ctr"/>
            <a:r>
              <a:rPr lang="fr-FR" dirty="0">
                <a:latin typeface="HK Grotesk" pitchFamily="2" charset="77"/>
              </a:rPr>
              <a:t>(20% data)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2F5B30F-0AD8-A747-A7DD-34348F4752C1}"/>
              </a:ext>
            </a:extLst>
          </p:cNvPr>
          <p:cNvSpPr/>
          <p:nvPr/>
        </p:nvSpPr>
        <p:spPr>
          <a:xfrm>
            <a:off x="3370072" y="3503612"/>
            <a:ext cx="2271713" cy="267176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  <a:latin typeface="HK Grotesk" pitchFamily="2" charset="77"/>
              </a:rPr>
              <a:t>BERT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E779A15-1127-4546-AA36-E50D59739203}"/>
              </a:ext>
            </a:extLst>
          </p:cNvPr>
          <p:cNvSpPr/>
          <p:nvPr/>
        </p:nvSpPr>
        <p:spPr>
          <a:xfrm>
            <a:off x="11116992" y="1488645"/>
            <a:ext cx="964770" cy="3299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HK Grotesk" pitchFamily="2" charset="77"/>
              </a:rPr>
              <a:t>test set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62D9E3D-FC64-9343-8D45-6F16A8B757D9}"/>
              </a:ext>
            </a:extLst>
          </p:cNvPr>
          <p:cNvSpPr/>
          <p:nvPr/>
        </p:nvSpPr>
        <p:spPr>
          <a:xfrm>
            <a:off x="332429" y="303828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HK Grotesk" pitchFamily="2" charset="77"/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5D6FCC9-BCA3-F74F-8147-2D9B903AD190}"/>
              </a:ext>
            </a:extLst>
          </p:cNvPr>
          <p:cNvSpPr txBox="1"/>
          <p:nvPr/>
        </p:nvSpPr>
        <p:spPr>
          <a:xfrm>
            <a:off x="929660" y="396161"/>
            <a:ext cx="146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DONNÉES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B39DDB9-36A0-8E42-8C35-B49E8343DF18}"/>
              </a:ext>
            </a:extLst>
          </p:cNvPr>
          <p:cNvGrpSpPr/>
          <p:nvPr/>
        </p:nvGrpSpPr>
        <p:grpSpPr>
          <a:xfrm>
            <a:off x="333084" y="5280244"/>
            <a:ext cx="3151521" cy="417346"/>
            <a:chOff x="333084" y="5998160"/>
            <a:chExt cx="3657600" cy="497305"/>
          </a:xfrm>
          <a:solidFill>
            <a:schemeClr val="bg1"/>
          </a:solidFill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0EF5B1A4-2E69-1F45-9095-CFFD4E1DA991}"/>
                </a:ext>
              </a:extLst>
            </p:cNvPr>
            <p:cNvSpPr/>
            <p:nvPr/>
          </p:nvSpPr>
          <p:spPr>
            <a:xfrm>
              <a:off x="333084" y="5998160"/>
              <a:ext cx="3657600" cy="497305"/>
            </a:xfrm>
            <a:prstGeom prst="round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HK Grotesk" pitchFamily="2" charset="77"/>
              </a:endParaRP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C3AAECCA-D542-1A40-B491-13A4CEBC2F71}"/>
                </a:ext>
              </a:extLst>
            </p:cNvPr>
            <p:cNvSpPr txBox="1"/>
            <p:nvPr/>
          </p:nvSpPr>
          <p:spPr>
            <a:xfrm>
              <a:off x="445087" y="6072574"/>
              <a:ext cx="3095719" cy="33855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latin typeface="HK Grotesk" pitchFamily="2" charset="77"/>
                  <a:hlinkClick r:id="rId2"/>
                </a:rPr>
                <a:t>https://bertlang.unibocconi.it/</a:t>
              </a:r>
              <a:r>
                <a:rPr lang="fr-FR" sz="1600" dirty="0">
                  <a:latin typeface="HK Grotesk" pitchFamily="2" charset="77"/>
                </a:rPr>
                <a:t> 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8A045470-5AC8-A94C-8FDC-C77B521CD291}"/>
              </a:ext>
            </a:extLst>
          </p:cNvPr>
          <p:cNvGrpSpPr/>
          <p:nvPr/>
        </p:nvGrpSpPr>
        <p:grpSpPr>
          <a:xfrm>
            <a:off x="3032780" y="4554129"/>
            <a:ext cx="2162764" cy="683124"/>
            <a:chOff x="5521828" y="1232384"/>
            <a:chExt cx="2162764" cy="683124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6481E663-5BE3-EC43-8484-CEB6401A0DAA}"/>
                </a:ext>
              </a:extLst>
            </p:cNvPr>
            <p:cNvSpPr/>
            <p:nvPr/>
          </p:nvSpPr>
          <p:spPr>
            <a:xfrm>
              <a:off x="6276215" y="1232384"/>
              <a:ext cx="1408377" cy="52947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A4B98539-C38C-2547-8AD3-853E6B513DCB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5521828" y="1497121"/>
              <a:ext cx="754387" cy="418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C5C62990-8C6D-5A41-A8DC-CAFB94133115}"/>
              </a:ext>
            </a:extLst>
          </p:cNvPr>
          <p:cNvSpPr txBox="1"/>
          <p:nvPr/>
        </p:nvSpPr>
        <p:spPr>
          <a:xfrm>
            <a:off x="365073" y="5697589"/>
            <a:ext cx="1624340" cy="119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CH" sz="1200" dirty="0" err="1"/>
              <a:t>Multilingual</a:t>
            </a:r>
            <a:r>
              <a:rPr lang="fr-CH" sz="1200" dirty="0"/>
              <a:t> BERT</a:t>
            </a:r>
          </a:p>
          <a:p>
            <a:pPr marL="171450" indent="-171450">
              <a:buFontTx/>
              <a:buChar char="-"/>
            </a:pPr>
            <a:r>
              <a:rPr lang="fr-CH" sz="1200" dirty="0" err="1"/>
              <a:t>Italian</a:t>
            </a:r>
            <a:r>
              <a:rPr lang="fr-CH" sz="1200" dirty="0"/>
              <a:t> BERT (XXL)</a:t>
            </a:r>
          </a:p>
          <a:p>
            <a:pPr marL="171450" indent="-171450">
              <a:buFontTx/>
              <a:buChar char="-"/>
            </a:pPr>
            <a:r>
              <a:rPr lang="fr-CH" sz="1200" dirty="0"/>
              <a:t>Gilberto</a:t>
            </a:r>
            <a:endParaRPr lang="it-IT" sz="1200" dirty="0">
              <a:latin typeface="HK Grotesk" pitchFamily="2" charset="77"/>
            </a:endParaRPr>
          </a:p>
          <a:p>
            <a:pPr marL="171450" indent="-171450">
              <a:buFontTx/>
              <a:buChar char="-"/>
            </a:pPr>
            <a:r>
              <a:rPr lang="fr-CH" sz="1200" dirty="0"/>
              <a:t>Umberto</a:t>
            </a:r>
          </a:p>
          <a:p>
            <a:pPr marL="171450" indent="-171450">
              <a:buFontTx/>
              <a:buChar char="-"/>
            </a:pPr>
            <a:r>
              <a:rPr lang="it-IT" sz="1200" dirty="0">
                <a:latin typeface="HK Grotesk" pitchFamily="2" charset="77"/>
              </a:rPr>
              <a:t>…</a:t>
            </a:r>
          </a:p>
          <a:p>
            <a:pPr marL="171450" indent="-171450">
              <a:buFontTx/>
              <a:buChar char="-"/>
            </a:pPr>
            <a:endParaRPr lang="it-IT" sz="1200" dirty="0">
              <a:latin typeface="HK Grotes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54116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49CA53F6-3674-C543-95AB-A5C127045AC9}"/>
              </a:ext>
            </a:extLst>
          </p:cNvPr>
          <p:cNvSpPr/>
          <p:nvPr/>
        </p:nvSpPr>
        <p:spPr>
          <a:xfrm>
            <a:off x="4611295" y="3932237"/>
            <a:ext cx="3296897" cy="2671763"/>
          </a:xfrm>
          <a:prstGeom prst="roundRect">
            <a:avLst/>
          </a:prstGeom>
          <a:noFill/>
          <a:ln>
            <a:solidFill>
              <a:srgbClr val="363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0FACAD1-7184-364B-B948-FD289867DF99}"/>
              </a:ext>
            </a:extLst>
          </p:cNvPr>
          <p:cNvSpPr/>
          <p:nvPr/>
        </p:nvSpPr>
        <p:spPr>
          <a:xfrm>
            <a:off x="8179068" y="2646991"/>
            <a:ext cx="2995863" cy="1105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363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HK Grotesk" pitchFamily="2" charset="77"/>
              </a:rPr>
              <a:t>Fine-</a:t>
            </a:r>
            <a:r>
              <a:rPr lang="fr-FR" dirty="0" err="1">
                <a:solidFill>
                  <a:schemeClr val="tx1"/>
                </a:solidFill>
                <a:latin typeface="HK Grotesk" pitchFamily="2" charset="77"/>
              </a:rPr>
              <a:t>tuned</a:t>
            </a:r>
            <a:r>
              <a:rPr lang="fr-FR" dirty="0">
                <a:solidFill>
                  <a:schemeClr val="tx1"/>
                </a:solidFill>
                <a:latin typeface="HK Grotesk" pitchFamily="2" charset="77"/>
              </a:rPr>
              <a:t> BERT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HK Grotesk" pitchFamily="2" charset="77"/>
              </a:rPr>
              <a:t>pour le </a:t>
            </a:r>
            <a:r>
              <a:rPr lang="fr-FR" dirty="0">
                <a:solidFill>
                  <a:srgbClr val="3636DB"/>
                </a:solidFill>
                <a:latin typeface="HK Grotesk" pitchFamily="2" charset="77"/>
              </a:rPr>
              <a:t>texte dubitatif</a:t>
            </a:r>
          </a:p>
        </p:txBody>
      </p:sp>
      <p:cxnSp>
        <p:nvCxnSpPr>
          <p:cNvPr id="50" name="Connecteur en arc 49">
            <a:extLst>
              <a:ext uri="{FF2B5EF4-FFF2-40B4-BE49-F238E27FC236}">
                <a16:creationId xmlns:a16="http://schemas.microsoft.com/office/drawing/2014/main" id="{7C84607D-99B8-EE4F-B5EE-4AE0B6529EED}"/>
              </a:ext>
            </a:extLst>
          </p:cNvPr>
          <p:cNvCxnSpPr>
            <a:stCxn id="25" idx="3"/>
            <a:endCxn id="48" idx="2"/>
          </p:cNvCxnSpPr>
          <p:nvPr/>
        </p:nvCxnSpPr>
        <p:spPr>
          <a:xfrm flipV="1">
            <a:off x="7908192" y="3752391"/>
            <a:ext cx="1768808" cy="1515728"/>
          </a:xfrm>
          <a:prstGeom prst="curvedConnector2">
            <a:avLst/>
          </a:prstGeom>
          <a:ln>
            <a:solidFill>
              <a:srgbClr val="3636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3E8D8184-2836-9343-A537-B76F70DE6DFE}"/>
              </a:ext>
            </a:extLst>
          </p:cNvPr>
          <p:cNvSpPr txBox="1"/>
          <p:nvPr/>
        </p:nvSpPr>
        <p:spPr>
          <a:xfrm>
            <a:off x="9270753" y="1488645"/>
            <a:ext cx="81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HK Grotesk" pitchFamily="2" charset="77"/>
              </a:rPr>
              <a:t>scores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AF16AB17-2713-354D-A99F-466F86E353AD}"/>
              </a:ext>
            </a:extLst>
          </p:cNvPr>
          <p:cNvCxnSpPr>
            <a:cxnSpLocks/>
            <a:stCxn id="48" idx="0"/>
            <a:endCxn id="83" idx="2"/>
          </p:cNvCxnSpPr>
          <p:nvPr/>
        </p:nvCxnSpPr>
        <p:spPr>
          <a:xfrm flipV="1">
            <a:off x="9677000" y="1827199"/>
            <a:ext cx="0" cy="819792"/>
          </a:xfrm>
          <a:prstGeom prst="straightConnector1">
            <a:avLst/>
          </a:prstGeom>
          <a:ln>
            <a:solidFill>
              <a:srgbClr val="3636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en angle 92">
            <a:extLst>
              <a:ext uri="{FF2B5EF4-FFF2-40B4-BE49-F238E27FC236}">
                <a16:creationId xmlns:a16="http://schemas.microsoft.com/office/drawing/2014/main" id="{218E999F-7EE3-9246-BE89-F0A3C3DDACE4}"/>
              </a:ext>
            </a:extLst>
          </p:cNvPr>
          <p:cNvCxnSpPr>
            <a:cxnSpLocks/>
            <a:stCxn id="83" idx="1"/>
          </p:cNvCxnSpPr>
          <p:nvPr/>
        </p:nvCxnSpPr>
        <p:spPr>
          <a:xfrm rot="10800000" flipV="1">
            <a:off x="5043083" y="1657922"/>
            <a:ext cx="4227671" cy="1774252"/>
          </a:xfrm>
          <a:prstGeom prst="bentConnector3">
            <a:avLst>
              <a:gd name="adj1" fmla="val 9999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B9286FB8-FFDD-8044-A31E-CB3580A7E407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10083246" y="1657922"/>
            <a:ext cx="964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71D2B645-C13A-C348-A8CE-536A3A58CF64}"/>
              </a:ext>
            </a:extLst>
          </p:cNvPr>
          <p:cNvSpPr/>
          <p:nvPr/>
        </p:nvSpPr>
        <p:spPr>
          <a:xfrm>
            <a:off x="8846604" y="1567449"/>
            <a:ext cx="180579" cy="18094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4BADCB68-07C6-A24E-8292-472B5342971C}"/>
              </a:ext>
            </a:extLst>
          </p:cNvPr>
          <p:cNvSpPr/>
          <p:nvPr/>
        </p:nvSpPr>
        <p:spPr>
          <a:xfrm>
            <a:off x="10326816" y="1567448"/>
            <a:ext cx="180579" cy="1809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8677A938-551C-DE48-86A7-E1B2392794E7}"/>
              </a:ext>
            </a:extLst>
          </p:cNvPr>
          <p:cNvSpPr txBox="1"/>
          <p:nvPr/>
        </p:nvSpPr>
        <p:spPr>
          <a:xfrm>
            <a:off x="8815108" y="1454080"/>
            <a:ext cx="24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A3CF6F7-E56C-1A43-83EC-72145B17D06F}"/>
              </a:ext>
            </a:extLst>
          </p:cNvPr>
          <p:cNvSpPr txBox="1"/>
          <p:nvPr/>
        </p:nvSpPr>
        <p:spPr>
          <a:xfrm>
            <a:off x="10274841" y="1462809"/>
            <a:ext cx="24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B30EAC45-078F-194C-AB13-1A149921E096}"/>
              </a:ext>
            </a:extLst>
          </p:cNvPr>
          <p:cNvSpPr/>
          <p:nvPr/>
        </p:nvSpPr>
        <p:spPr>
          <a:xfrm>
            <a:off x="5891569" y="1053557"/>
            <a:ext cx="2287499" cy="120872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K Grotesk" pitchFamily="2" charset="77"/>
              </a:rPr>
              <a:t>BERT model</a:t>
            </a:r>
          </a:p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K Grotesk" pitchFamily="2" charset="77"/>
              </a:rPr>
              <a:t>Hyperparameters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HK Grotesk" pitchFamily="2" charset="77"/>
            </a:endParaRPr>
          </a:p>
          <a:p>
            <a:pPr algn="ctr"/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HK Grotesk" pitchFamily="2" charset="77"/>
            </a:endParaRPr>
          </a:p>
          <a:p>
            <a:pPr algn="ctr"/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K Grotesk" pitchFamily="2" charset="77"/>
              </a:rPr>
              <a:t>Training/Validation set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7CE7E96D-DA0E-A441-9E4C-1834CDD3EA60}"/>
              </a:ext>
            </a:extLst>
          </p:cNvPr>
          <p:cNvSpPr txBox="1"/>
          <p:nvPr/>
        </p:nvSpPr>
        <p:spPr>
          <a:xfrm>
            <a:off x="6211093" y="631825"/>
            <a:ext cx="164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K Grotesk" pitchFamily="2" charset="77"/>
              </a:rPr>
              <a:t>variables</a:t>
            </a:r>
            <a:endParaRPr lang="it-IT" i="1" dirty="0">
              <a:solidFill>
                <a:schemeClr val="tx1">
                  <a:lumMod val="50000"/>
                  <a:lumOff val="50000"/>
                </a:schemeClr>
              </a:solidFill>
              <a:latin typeface="HK Grotesk" pitchFamily="2" charset="77"/>
            </a:endParaRP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EC05934-626F-AD49-A6D1-4271D4B8054C}"/>
              </a:ext>
            </a:extLst>
          </p:cNvPr>
          <p:cNvSpPr/>
          <p:nvPr/>
        </p:nvSpPr>
        <p:spPr>
          <a:xfrm>
            <a:off x="401224" y="1138333"/>
            <a:ext cx="1722094" cy="496778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HK Grotesk" pitchFamily="2" charset="77"/>
              </a:rPr>
              <a:t>contexte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AFA739B-B99E-0B41-BDEE-10F9D6F131A4}"/>
              </a:ext>
            </a:extLst>
          </p:cNvPr>
          <p:cNvSpPr/>
          <p:nvPr/>
        </p:nvSpPr>
        <p:spPr>
          <a:xfrm>
            <a:off x="399774" y="1679212"/>
            <a:ext cx="1722094" cy="806234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HK Grotesk" pitchFamily="2" charset="77"/>
              </a:rPr>
              <a:t>exemples négatives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6B93E72-CD11-854A-BFCB-BB9546F01C45}"/>
              </a:ext>
            </a:extLst>
          </p:cNvPr>
          <p:cNvSpPr txBox="1"/>
          <p:nvPr/>
        </p:nvSpPr>
        <p:spPr>
          <a:xfrm>
            <a:off x="2283835" y="1700289"/>
            <a:ext cx="748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HK Grotesk" pitchFamily="2" charset="77"/>
              </a:rPr>
              <a:t>80%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2BA4681-6610-2341-8CF9-FE30FF61EDD1}"/>
              </a:ext>
            </a:extLst>
          </p:cNvPr>
          <p:cNvSpPr txBox="1"/>
          <p:nvPr/>
        </p:nvSpPr>
        <p:spPr>
          <a:xfrm>
            <a:off x="2283835" y="2590010"/>
            <a:ext cx="796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rgbClr val="3636DB"/>
                </a:solidFill>
                <a:latin typeface="HK Grotesk" pitchFamily="2" charset="77"/>
              </a:rPr>
              <a:t>20%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0F9A7065-D00A-4F45-99E7-EE12468E112B}"/>
              </a:ext>
            </a:extLst>
          </p:cNvPr>
          <p:cNvSpPr/>
          <p:nvPr/>
        </p:nvSpPr>
        <p:spPr>
          <a:xfrm>
            <a:off x="399774" y="2565164"/>
            <a:ext cx="1722094" cy="496778"/>
          </a:xfrm>
          <a:prstGeom prst="roundRect">
            <a:avLst/>
          </a:prstGeom>
          <a:solidFill>
            <a:srgbClr val="3636D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756AFF82-F977-E54A-B6B0-D5ADBB84355E}"/>
              </a:ext>
            </a:extLst>
          </p:cNvPr>
          <p:cNvSpPr/>
          <p:nvPr/>
        </p:nvSpPr>
        <p:spPr>
          <a:xfrm>
            <a:off x="288321" y="1001156"/>
            <a:ext cx="2792240" cy="22359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cxnSp>
        <p:nvCxnSpPr>
          <p:cNvPr id="3" name="Connecteur en arc 2">
            <a:extLst>
              <a:ext uri="{FF2B5EF4-FFF2-40B4-BE49-F238E27FC236}">
                <a16:creationId xmlns:a16="http://schemas.microsoft.com/office/drawing/2014/main" id="{45C247A3-430B-2144-A343-1915243FBDDC}"/>
              </a:ext>
            </a:extLst>
          </p:cNvPr>
          <p:cNvCxnSpPr>
            <a:cxnSpLocks/>
            <a:stCxn id="46" idx="2"/>
            <a:endCxn id="13" idx="1"/>
          </p:cNvCxnSpPr>
          <p:nvPr/>
        </p:nvCxnSpPr>
        <p:spPr>
          <a:xfrm rot="16200000" flipH="1">
            <a:off x="1726050" y="3195471"/>
            <a:ext cx="1602413" cy="16856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7D5C2DF-4B27-E140-939F-1B4080D7394E}"/>
              </a:ext>
            </a:extLst>
          </p:cNvPr>
          <p:cNvSpPr/>
          <p:nvPr/>
        </p:nvSpPr>
        <p:spPr>
          <a:xfrm>
            <a:off x="5181600" y="4218432"/>
            <a:ext cx="2560320" cy="12876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F30A68-B88F-114E-811E-F9EE39358014}"/>
              </a:ext>
            </a:extLst>
          </p:cNvPr>
          <p:cNvSpPr txBox="1"/>
          <p:nvPr/>
        </p:nvSpPr>
        <p:spPr>
          <a:xfrm>
            <a:off x="5933823" y="4590922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HK Grotesk" pitchFamily="2" charset="77"/>
              </a:rPr>
              <a:t>training set</a:t>
            </a:r>
          </a:p>
          <a:p>
            <a:pPr algn="ctr"/>
            <a:r>
              <a:rPr lang="fr-FR" dirty="0">
                <a:latin typeface="HK Grotesk" pitchFamily="2" charset="77"/>
              </a:rPr>
              <a:t>(80% data)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28A7BB5B-D7F0-6F4D-BB31-18517F35795D}"/>
              </a:ext>
            </a:extLst>
          </p:cNvPr>
          <p:cNvSpPr/>
          <p:nvPr/>
        </p:nvSpPr>
        <p:spPr>
          <a:xfrm>
            <a:off x="5181600" y="5662936"/>
            <a:ext cx="2560320" cy="6922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102AB5F-ADCD-CA49-A21F-95015D4F6FB5}"/>
              </a:ext>
            </a:extLst>
          </p:cNvPr>
          <p:cNvSpPr txBox="1"/>
          <p:nvPr/>
        </p:nvSpPr>
        <p:spPr>
          <a:xfrm>
            <a:off x="5743359" y="5697589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HK Grotesk" pitchFamily="2" charset="77"/>
              </a:rPr>
              <a:t>validation set</a:t>
            </a:r>
          </a:p>
          <a:p>
            <a:pPr algn="ctr"/>
            <a:r>
              <a:rPr lang="fr-FR" dirty="0">
                <a:latin typeface="HK Grotesk" pitchFamily="2" charset="77"/>
              </a:rPr>
              <a:t>(20% data)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2F5B30F-0AD8-A747-A7DD-34348F4752C1}"/>
              </a:ext>
            </a:extLst>
          </p:cNvPr>
          <p:cNvSpPr/>
          <p:nvPr/>
        </p:nvSpPr>
        <p:spPr>
          <a:xfrm>
            <a:off x="3370072" y="3503612"/>
            <a:ext cx="2271713" cy="267176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  <a:latin typeface="HK Grotesk" pitchFamily="2" charset="77"/>
              </a:rPr>
              <a:t>BERT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E779A15-1127-4546-AA36-E50D59739203}"/>
              </a:ext>
            </a:extLst>
          </p:cNvPr>
          <p:cNvSpPr/>
          <p:nvPr/>
        </p:nvSpPr>
        <p:spPr>
          <a:xfrm>
            <a:off x="11116992" y="1488645"/>
            <a:ext cx="964770" cy="3299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HK Grotesk" pitchFamily="2" charset="77"/>
              </a:rPr>
              <a:t>test set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62D9E3D-FC64-9343-8D45-6F16A8B757D9}"/>
              </a:ext>
            </a:extLst>
          </p:cNvPr>
          <p:cNvSpPr/>
          <p:nvPr/>
        </p:nvSpPr>
        <p:spPr>
          <a:xfrm>
            <a:off x="332429" y="303828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HK Grotesk" pitchFamily="2" charset="77"/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5D6FCC9-BCA3-F74F-8147-2D9B903AD190}"/>
              </a:ext>
            </a:extLst>
          </p:cNvPr>
          <p:cNvSpPr txBox="1"/>
          <p:nvPr/>
        </p:nvSpPr>
        <p:spPr>
          <a:xfrm>
            <a:off x="929660" y="396161"/>
            <a:ext cx="146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DONNÉES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43DB8B2-9BF2-2E47-A830-D2A53AE4EC77}"/>
              </a:ext>
            </a:extLst>
          </p:cNvPr>
          <p:cNvGrpSpPr/>
          <p:nvPr/>
        </p:nvGrpSpPr>
        <p:grpSpPr>
          <a:xfrm>
            <a:off x="2970354" y="1748391"/>
            <a:ext cx="5027598" cy="2470041"/>
            <a:chOff x="2970354" y="1748391"/>
            <a:chExt cx="5027598" cy="2470041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BC8A9692-399D-B94F-A776-026C7471EAE1}"/>
                </a:ext>
              </a:extLst>
            </p:cNvPr>
            <p:cNvGrpSpPr/>
            <p:nvPr/>
          </p:nvGrpSpPr>
          <p:grpSpPr>
            <a:xfrm>
              <a:off x="2970354" y="1748391"/>
              <a:ext cx="5027598" cy="1059660"/>
              <a:chOff x="2970354" y="1748391"/>
              <a:chExt cx="5027598" cy="1059660"/>
            </a:xfrm>
          </p:grpSpPr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DA2ACE10-D707-8940-8299-E0F22C870E95}"/>
                  </a:ext>
                </a:extLst>
              </p:cNvPr>
              <p:cNvSpPr/>
              <p:nvPr/>
            </p:nvSpPr>
            <p:spPr>
              <a:xfrm>
                <a:off x="6096000" y="1748391"/>
                <a:ext cx="1901952" cy="36082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E9198CCA-E744-8E48-92B0-7BF034770AFA}"/>
                  </a:ext>
                </a:extLst>
              </p:cNvPr>
              <p:cNvCxnSpPr>
                <a:cxnSpLocks/>
                <a:stCxn id="35" idx="1"/>
                <a:endCxn id="43" idx="3"/>
              </p:cNvCxnSpPr>
              <p:nvPr/>
            </p:nvCxnSpPr>
            <p:spPr>
              <a:xfrm flipH="1" flipV="1">
                <a:off x="3032780" y="1915733"/>
                <a:ext cx="3063220" cy="1307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2EA714D-9D06-7B4F-A896-5785641E99BC}"/>
                  </a:ext>
                </a:extLst>
              </p:cNvPr>
              <p:cNvCxnSpPr>
                <a:cxnSpLocks/>
                <a:stCxn id="35" idx="1"/>
              </p:cNvCxnSpPr>
              <p:nvPr/>
            </p:nvCxnSpPr>
            <p:spPr>
              <a:xfrm flipH="1">
                <a:off x="2970354" y="1928804"/>
                <a:ext cx="3125646" cy="87924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F66DAADE-8654-9C44-9724-968A7EFE240E}"/>
                </a:ext>
              </a:extLst>
            </p:cNvPr>
            <p:cNvCxnSpPr>
              <a:stCxn id="35" idx="2"/>
            </p:cNvCxnSpPr>
            <p:nvPr/>
          </p:nvCxnSpPr>
          <p:spPr>
            <a:xfrm flipH="1">
              <a:off x="6461760" y="2109216"/>
              <a:ext cx="585216" cy="21092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6181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49CA53F6-3674-C543-95AB-A5C127045AC9}"/>
              </a:ext>
            </a:extLst>
          </p:cNvPr>
          <p:cNvSpPr/>
          <p:nvPr/>
        </p:nvSpPr>
        <p:spPr>
          <a:xfrm>
            <a:off x="4611295" y="3932237"/>
            <a:ext cx="3296897" cy="2671763"/>
          </a:xfrm>
          <a:prstGeom prst="roundRect">
            <a:avLst/>
          </a:prstGeom>
          <a:noFill/>
          <a:ln>
            <a:solidFill>
              <a:srgbClr val="363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0FACAD1-7184-364B-B948-FD289867DF99}"/>
              </a:ext>
            </a:extLst>
          </p:cNvPr>
          <p:cNvSpPr/>
          <p:nvPr/>
        </p:nvSpPr>
        <p:spPr>
          <a:xfrm>
            <a:off x="8179068" y="2646991"/>
            <a:ext cx="2995863" cy="1105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363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HK Grotesk" pitchFamily="2" charset="77"/>
              </a:rPr>
              <a:t>Fine-</a:t>
            </a:r>
            <a:r>
              <a:rPr lang="fr-FR" dirty="0" err="1">
                <a:solidFill>
                  <a:schemeClr val="tx1"/>
                </a:solidFill>
                <a:latin typeface="HK Grotesk" pitchFamily="2" charset="77"/>
              </a:rPr>
              <a:t>tuned</a:t>
            </a:r>
            <a:r>
              <a:rPr lang="fr-FR" dirty="0">
                <a:solidFill>
                  <a:schemeClr val="tx1"/>
                </a:solidFill>
                <a:latin typeface="HK Grotesk" pitchFamily="2" charset="77"/>
              </a:rPr>
              <a:t> BERT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HK Grotesk" pitchFamily="2" charset="77"/>
              </a:rPr>
              <a:t>pour le </a:t>
            </a:r>
            <a:r>
              <a:rPr lang="fr-FR" dirty="0">
                <a:solidFill>
                  <a:srgbClr val="3636DB"/>
                </a:solidFill>
                <a:latin typeface="HK Grotesk" pitchFamily="2" charset="77"/>
              </a:rPr>
              <a:t>texte dubitatif</a:t>
            </a:r>
          </a:p>
        </p:txBody>
      </p:sp>
      <p:cxnSp>
        <p:nvCxnSpPr>
          <p:cNvPr id="50" name="Connecteur en arc 49">
            <a:extLst>
              <a:ext uri="{FF2B5EF4-FFF2-40B4-BE49-F238E27FC236}">
                <a16:creationId xmlns:a16="http://schemas.microsoft.com/office/drawing/2014/main" id="{7C84607D-99B8-EE4F-B5EE-4AE0B6529EED}"/>
              </a:ext>
            </a:extLst>
          </p:cNvPr>
          <p:cNvCxnSpPr>
            <a:stCxn id="25" idx="3"/>
            <a:endCxn id="48" idx="2"/>
          </p:cNvCxnSpPr>
          <p:nvPr/>
        </p:nvCxnSpPr>
        <p:spPr>
          <a:xfrm flipV="1">
            <a:off x="7908192" y="3752391"/>
            <a:ext cx="1768808" cy="1515728"/>
          </a:xfrm>
          <a:prstGeom prst="curvedConnector2">
            <a:avLst/>
          </a:prstGeom>
          <a:ln>
            <a:solidFill>
              <a:srgbClr val="3636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3E8D8184-2836-9343-A537-B76F70DE6DFE}"/>
              </a:ext>
            </a:extLst>
          </p:cNvPr>
          <p:cNvSpPr txBox="1"/>
          <p:nvPr/>
        </p:nvSpPr>
        <p:spPr>
          <a:xfrm>
            <a:off x="9270753" y="1488645"/>
            <a:ext cx="81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HK Grotesk" pitchFamily="2" charset="77"/>
              </a:rPr>
              <a:t>scores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AF16AB17-2713-354D-A99F-466F86E353AD}"/>
              </a:ext>
            </a:extLst>
          </p:cNvPr>
          <p:cNvCxnSpPr>
            <a:cxnSpLocks/>
            <a:stCxn id="48" idx="0"/>
            <a:endCxn id="83" idx="2"/>
          </p:cNvCxnSpPr>
          <p:nvPr/>
        </p:nvCxnSpPr>
        <p:spPr>
          <a:xfrm flipV="1">
            <a:off x="9677000" y="1827199"/>
            <a:ext cx="0" cy="819792"/>
          </a:xfrm>
          <a:prstGeom prst="straightConnector1">
            <a:avLst/>
          </a:prstGeom>
          <a:ln>
            <a:solidFill>
              <a:srgbClr val="3636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en angle 92">
            <a:extLst>
              <a:ext uri="{FF2B5EF4-FFF2-40B4-BE49-F238E27FC236}">
                <a16:creationId xmlns:a16="http://schemas.microsoft.com/office/drawing/2014/main" id="{218E999F-7EE3-9246-BE89-F0A3C3DDACE4}"/>
              </a:ext>
            </a:extLst>
          </p:cNvPr>
          <p:cNvCxnSpPr>
            <a:cxnSpLocks/>
            <a:stCxn id="83" idx="1"/>
          </p:cNvCxnSpPr>
          <p:nvPr/>
        </p:nvCxnSpPr>
        <p:spPr>
          <a:xfrm rot="10800000" flipV="1">
            <a:off x="5043083" y="1657922"/>
            <a:ext cx="4227671" cy="1774252"/>
          </a:xfrm>
          <a:prstGeom prst="bentConnector3">
            <a:avLst>
              <a:gd name="adj1" fmla="val 9999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B9286FB8-FFDD-8044-A31E-CB3580A7E407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10083246" y="1657922"/>
            <a:ext cx="964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71D2B645-C13A-C348-A8CE-536A3A58CF64}"/>
              </a:ext>
            </a:extLst>
          </p:cNvPr>
          <p:cNvSpPr/>
          <p:nvPr/>
        </p:nvSpPr>
        <p:spPr>
          <a:xfrm>
            <a:off x="8846604" y="1567449"/>
            <a:ext cx="180579" cy="18094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4BADCB68-07C6-A24E-8292-472B5342971C}"/>
              </a:ext>
            </a:extLst>
          </p:cNvPr>
          <p:cNvSpPr/>
          <p:nvPr/>
        </p:nvSpPr>
        <p:spPr>
          <a:xfrm>
            <a:off x="10326816" y="1567448"/>
            <a:ext cx="180579" cy="1809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8677A938-551C-DE48-86A7-E1B2392794E7}"/>
              </a:ext>
            </a:extLst>
          </p:cNvPr>
          <p:cNvSpPr txBox="1"/>
          <p:nvPr/>
        </p:nvSpPr>
        <p:spPr>
          <a:xfrm>
            <a:off x="8815108" y="1454080"/>
            <a:ext cx="24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A3CF6F7-E56C-1A43-83EC-72145B17D06F}"/>
              </a:ext>
            </a:extLst>
          </p:cNvPr>
          <p:cNvSpPr txBox="1"/>
          <p:nvPr/>
        </p:nvSpPr>
        <p:spPr>
          <a:xfrm>
            <a:off x="10274841" y="1462809"/>
            <a:ext cx="24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B30EAC45-078F-194C-AB13-1A149921E096}"/>
              </a:ext>
            </a:extLst>
          </p:cNvPr>
          <p:cNvSpPr/>
          <p:nvPr/>
        </p:nvSpPr>
        <p:spPr>
          <a:xfrm>
            <a:off x="5891569" y="1053557"/>
            <a:ext cx="2287499" cy="120872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K Grotesk" pitchFamily="2" charset="77"/>
              </a:rPr>
              <a:t>BERT model</a:t>
            </a:r>
          </a:p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K Grotesk" pitchFamily="2" charset="77"/>
              </a:rPr>
              <a:t>Hyperparameters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HK Grotesk" pitchFamily="2" charset="77"/>
            </a:endParaRPr>
          </a:p>
          <a:p>
            <a:pPr algn="ctr"/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HK Grotesk" pitchFamily="2" charset="77"/>
            </a:endParaRPr>
          </a:p>
          <a:p>
            <a:pPr algn="ctr"/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K Grotesk" pitchFamily="2" charset="77"/>
              </a:rPr>
              <a:t>Training/Validation set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7CE7E96D-DA0E-A441-9E4C-1834CDD3EA60}"/>
              </a:ext>
            </a:extLst>
          </p:cNvPr>
          <p:cNvSpPr txBox="1"/>
          <p:nvPr/>
        </p:nvSpPr>
        <p:spPr>
          <a:xfrm>
            <a:off x="6211093" y="631825"/>
            <a:ext cx="164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K Grotesk" pitchFamily="2" charset="77"/>
              </a:rPr>
              <a:t>variables</a:t>
            </a:r>
            <a:endParaRPr lang="it-IT" i="1" dirty="0">
              <a:solidFill>
                <a:schemeClr val="tx1">
                  <a:lumMod val="50000"/>
                  <a:lumOff val="50000"/>
                </a:schemeClr>
              </a:solidFill>
              <a:latin typeface="HK Grotesk" pitchFamily="2" charset="77"/>
            </a:endParaRP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EC05934-626F-AD49-A6D1-4271D4B8054C}"/>
              </a:ext>
            </a:extLst>
          </p:cNvPr>
          <p:cNvSpPr/>
          <p:nvPr/>
        </p:nvSpPr>
        <p:spPr>
          <a:xfrm>
            <a:off x="401224" y="1138333"/>
            <a:ext cx="1722094" cy="496778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HK Grotesk" pitchFamily="2" charset="77"/>
              </a:rPr>
              <a:t>contexte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AFA739B-B99E-0B41-BDEE-10F9D6F131A4}"/>
              </a:ext>
            </a:extLst>
          </p:cNvPr>
          <p:cNvSpPr/>
          <p:nvPr/>
        </p:nvSpPr>
        <p:spPr>
          <a:xfrm>
            <a:off x="399774" y="1679212"/>
            <a:ext cx="1722094" cy="806234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HK Grotesk" pitchFamily="2" charset="77"/>
              </a:rPr>
              <a:t>exemples négatives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6B93E72-CD11-854A-BFCB-BB9546F01C45}"/>
              </a:ext>
            </a:extLst>
          </p:cNvPr>
          <p:cNvSpPr txBox="1"/>
          <p:nvPr/>
        </p:nvSpPr>
        <p:spPr>
          <a:xfrm>
            <a:off x="2283835" y="1700289"/>
            <a:ext cx="748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HK Grotesk" pitchFamily="2" charset="77"/>
              </a:rPr>
              <a:t>80%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2BA4681-6610-2341-8CF9-FE30FF61EDD1}"/>
              </a:ext>
            </a:extLst>
          </p:cNvPr>
          <p:cNvSpPr txBox="1"/>
          <p:nvPr/>
        </p:nvSpPr>
        <p:spPr>
          <a:xfrm>
            <a:off x="2283835" y="2590010"/>
            <a:ext cx="796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rgbClr val="3636DB"/>
                </a:solidFill>
                <a:latin typeface="HK Grotesk" pitchFamily="2" charset="77"/>
              </a:rPr>
              <a:t>20%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0F9A7065-D00A-4F45-99E7-EE12468E112B}"/>
              </a:ext>
            </a:extLst>
          </p:cNvPr>
          <p:cNvSpPr/>
          <p:nvPr/>
        </p:nvSpPr>
        <p:spPr>
          <a:xfrm>
            <a:off x="399774" y="2565164"/>
            <a:ext cx="1722094" cy="496778"/>
          </a:xfrm>
          <a:prstGeom prst="roundRect">
            <a:avLst/>
          </a:prstGeom>
          <a:solidFill>
            <a:srgbClr val="3636D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756AFF82-F977-E54A-B6B0-D5ADBB84355E}"/>
              </a:ext>
            </a:extLst>
          </p:cNvPr>
          <p:cNvSpPr/>
          <p:nvPr/>
        </p:nvSpPr>
        <p:spPr>
          <a:xfrm>
            <a:off x="288321" y="1001156"/>
            <a:ext cx="2792240" cy="22359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cxnSp>
        <p:nvCxnSpPr>
          <p:cNvPr id="3" name="Connecteur en arc 2">
            <a:extLst>
              <a:ext uri="{FF2B5EF4-FFF2-40B4-BE49-F238E27FC236}">
                <a16:creationId xmlns:a16="http://schemas.microsoft.com/office/drawing/2014/main" id="{45C247A3-430B-2144-A343-1915243FBDDC}"/>
              </a:ext>
            </a:extLst>
          </p:cNvPr>
          <p:cNvCxnSpPr>
            <a:cxnSpLocks/>
            <a:stCxn id="46" idx="2"/>
            <a:endCxn id="13" idx="1"/>
          </p:cNvCxnSpPr>
          <p:nvPr/>
        </p:nvCxnSpPr>
        <p:spPr>
          <a:xfrm rot="16200000" flipH="1">
            <a:off x="1726050" y="3195471"/>
            <a:ext cx="1602413" cy="16856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7D5C2DF-4B27-E140-939F-1B4080D7394E}"/>
              </a:ext>
            </a:extLst>
          </p:cNvPr>
          <p:cNvSpPr/>
          <p:nvPr/>
        </p:nvSpPr>
        <p:spPr>
          <a:xfrm>
            <a:off x="5181600" y="4218432"/>
            <a:ext cx="2560320" cy="12876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F30A68-B88F-114E-811E-F9EE39358014}"/>
              </a:ext>
            </a:extLst>
          </p:cNvPr>
          <p:cNvSpPr txBox="1"/>
          <p:nvPr/>
        </p:nvSpPr>
        <p:spPr>
          <a:xfrm>
            <a:off x="5933823" y="4590922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HK Grotesk" pitchFamily="2" charset="77"/>
              </a:rPr>
              <a:t>training set</a:t>
            </a:r>
          </a:p>
          <a:p>
            <a:pPr algn="ctr"/>
            <a:r>
              <a:rPr lang="fr-FR" dirty="0">
                <a:latin typeface="HK Grotesk" pitchFamily="2" charset="77"/>
              </a:rPr>
              <a:t>(80% data)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28A7BB5B-D7F0-6F4D-BB31-18517F35795D}"/>
              </a:ext>
            </a:extLst>
          </p:cNvPr>
          <p:cNvSpPr/>
          <p:nvPr/>
        </p:nvSpPr>
        <p:spPr>
          <a:xfrm>
            <a:off x="5181600" y="5662936"/>
            <a:ext cx="2560320" cy="6922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102AB5F-ADCD-CA49-A21F-95015D4F6FB5}"/>
              </a:ext>
            </a:extLst>
          </p:cNvPr>
          <p:cNvSpPr txBox="1"/>
          <p:nvPr/>
        </p:nvSpPr>
        <p:spPr>
          <a:xfrm>
            <a:off x="5743359" y="5697589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HK Grotesk" pitchFamily="2" charset="77"/>
              </a:rPr>
              <a:t>validation set</a:t>
            </a:r>
          </a:p>
          <a:p>
            <a:pPr algn="ctr"/>
            <a:r>
              <a:rPr lang="fr-FR" dirty="0">
                <a:latin typeface="HK Grotesk" pitchFamily="2" charset="77"/>
              </a:rPr>
              <a:t>(20% data)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2F5B30F-0AD8-A747-A7DD-34348F4752C1}"/>
              </a:ext>
            </a:extLst>
          </p:cNvPr>
          <p:cNvSpPr/>
          <p:nvPr/>
        </p:nvSpPr>
        <p:spPr>
          <a:xfrm>
            <a:off x="3370072" y="3503612"/>
            <a:ext cx="2271713" cy="267176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  <a:latin typeface="HK Grotesk" pitchFamily="2" charset="77"/>
              </a:rPr>
              <a:t>BERT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E779A15-1127-4546-AA36-E50D59739203}"/>
              </a:ext>
            </a:extLst>
          </p:cNvPr>
          <p:cNvSpPr/>
          <p:nvPr/>
        </p:nvSpPr>
        <p:spPr>
          <a:xfrm>
            <a:off x="11116992" y="1488645"/>
            <a:ext cx="964770" cy="3299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HK Grotesk" pitchFamily="2" charset="77"/>
              </a:rPr>
              <a:t>test set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62D9E3D-FC64-9343-8D45-6F16A8B757D9}"/>
              </a:ext>
            </a:extLst>
          </p:cNvPr>
          <p:cNvSpPr/>
          <p:nvPr/>
        </p:nvSpPr>
        <p:spPr>
          <a:xfrm>
            <a:off x="332429" y="303828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HK Grotesk" pitchFamily="2" charset="77"/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5D6FCC9-BCA3-F74F-8147-2D9B903AD190}"/>
              </a:ext>
            </a:extLst>
          </p:cNvPr>
          <p:cNvSpPr txBox="1"/>
          <p:nvPr/>
        </p:nvSpPr>
        <p:spPr>
          <a:xfrm>
            <a:off x="929660" y="396161"/>
            <a:ext cx="146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DONNÉES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C8B32760-E8D9-1142-876B-E32B7C8C5566}"/>
              </a:ext>
            </a:extLst>
          </p:cNvPr>
          <p:cNvGrpSpPr/>
          <p:nvPr/>
        </p:nvGrpSpPr>
        <p:grpSpPr>
          <a:xfrm>
            <a:off x="5352288" y="896687"/>
            <a:ext cx="2657811" cy="837786"/>
            <a:chOff x="5352288" y="896687"/>
            <a:chExt cx="2657811" cy="837786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45A5BCA5-2F4B-A54B-9F5C-1B615AE602BF}"/>
                </a:ext>
              </a:extLst>
            </p:cNvPr>
            <p:cNvSpPr/>
            <p:nvPr/>
          </p:nvSpPr>
          <p:spPr>
            <a:xfrm>
              <a:off x="6108147" y="1204999"/>
              <a:ext cx="1901952" cy="52947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AC449E35-F70F-B24D-A5DD-D08D76B31D0E}"/>
                </a:ext>
              </a:extLst>
            </p:cNvPr>
            <p:cNvCxnSpPr/>
            <p:nvPr/>
          </p:nvCxnSpPr>
          <p:spPr>
            <a:xfrm flipH="1" flipV="1">
              <a:off x="5352288" y="896687"/>
              <a:ext cx="743712" cy="557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7DF155C1-FD78-3546-A50E-366317917380}"/>
              </a:ext>
            </a:extLst>
          </p:cNvPr>
          <p:cNvSpPr txBox="1"/>
          <p:nvPr/>
        </p:nvSpPr>
        <p:spPr>
          <a:xfrm>
            <a:off x="3596103" y="235752"/>
            <a:ext cx="1756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HK Grotesk" pitchFamily="2" charset="77"/>
              </a:rPr>
              <a:t>SPACY CONFIG FILE</a:t>
            </a:r>
          </a:p>
          <a:p>
            <a:pPr marL="171450" indent="-171450">
              <a:buFontTx/>
              <a:buChar char="-"/>
            </a:pPr>
            <a:r>
              <a:rPr lang="it-IT" sz="1200" dirty="0">
                <a:latin typeface="HK Grotesk" pitchFamily="2" charset="77"/>
              </a:rPr>
              <a:t>batch </a:t>
            </a:r>
            <a:r>
              <a:rPr lang="it-IT" sz="1200" dirty="0" err="1">
                <a:latin typeface="HK Grotesk" pitchFamily="2" charset="77"/>
              </a:rPr>
              <a:t>size</a:t>
            </a:r>
            <a:endParaRPr lang="it-IT" sz="1200" dirty="0">
              <a:latin typeface="HK Grotesk" pitchFamily="2" charset="77"/>
            </a:endParaRPr>
          </a:p>
          <a:p>
            <a:pPr marL="171450" indent="-171450">
              <a:buFontTx/>
              <a:buChar char="-"/>
            </a:pPr>
            <a:r>
              <a:rPr lang="it-IT" sz="1200" dirty="0" err="1">
                <a:latin typeface="HK Grotesk" pitchFamily="2" charset="77"/>
              </a:rPr>
              <a:t>weight</a:t>
            </a:r>
            <a:r>
              <a:rPr lang="it-IT" sz="1200" dirty="0">
                <a:latin typeface="HK Grotesk" pitchFamily="2" charset="77"/>
              </a:rPr>
              <a:t> </a:t>
            </a:r>
            <a:r>
              <a:rPr lang="it-IT" sz="1200" dirty="0" err="1">
                <a:latin typeface="HK Grotesk" pitchFamily="2" charset="77"/>
              </a:rPr>
              <a:t>decay</a:t>
            </a:r>
            <a:endParaRPr lang="it-IT" sz="1200" dirty="0">
              <a:latin typeface="HK Grotesk" pitchFamily="2" charset="77"/>
            </a:endParaRPr>
          </a:p>
          <a:p>
            <a:pPr marL="171450" indent="-171450">
              <a:buFontTx/>
              <a:buChar char="-"/>
            </a:pPr>
            <a:r>
              <a:rPr lang="it-IT" sz="1200" dirty="0" err="1">
                <a:latin typeface="HK Grotesk" pitchFamily="2" charset="77"/>
              </a:rPr>
              <a:t>number</a:t>
            </a:r>
            <a:r>
              <a:rPr lang="it-IT" sz="1200" dirty="0">
                <a:latin typeface="HK Grotesk" pitchFamily="2" charset="77"/>
              </a:rPr>
              <a:t> </a:t>
            </a:r>
            <a:r>
              <a:rPr lang="it-IT" sz="1200" dirty="0" err="1">
                <a:latin typeface="HK Grotesk" pitchFamily="2" charset="77"/>
              </a:rPr>
              <a:t>epochs</a:t>
            </a:r>
            <a:endParaRPr lang="it-IT" sz="1200" dirty="0">
              <a:latin typeface="HK Grotesk" pitchFamily="2" charset="77"/>
            </a:endParaRPr>
          </a:p>
          <a:p>
            <a:pPr marL="171450" indent="-171450">
              <a:buFontTx/>
              <a:buChar char="-"/>
            </a:pPr>
            <a:r>
              <a:rPr lang="it-IT" sz="1200" dirty="0" err="1">
                <a:latin typeface="HK Grotesk" pitchFamily="2" charset="77"/>
              </a:rPr>
              <a:t>warmp</a:t>
            </a:r>
            <a:r>
              <a:rPr lang="it-IT" sz="1200" dirty="0">
                <a:latin typeface="HK Grotesk" pitchFamily="2" charset="77"/>
              </a:rPr>
              <a:t> up </a:t>
            </a:r>
            <a:r>
              <a:rPr lang="it-IT" sz="1200" dirty="0" err="1">
                <a:latin typeface="HK Grotesk" pitchFamily="2" charset="77"/>
              </a:rPr>
              <a:t>steps</a:t>
            </a:r>
            <a:endParaRPr lang="it-IT" sz="1200" dirty="0">
              <a:latin typeface="HK Grotesk" pitchFamily="2" charset="77"/>
            </a:endParaRPr>
          </a:p>
          <a:p>
            <a:pPr marL="171450" indent="-171450">
              <a:buFontTx/>
              <a:buChar char="-"/>
            </a:pPr>
            <a:r>
              <a:rPr lang="it-IT" sz="1200" dirty="0">
                <a:latin typeface="HK Grotesk" pitchFamily="2" charset="77"/>
              </a:rPr>
              <a:t>…</a:t>
            </a:r>
          </a:p>
          <a:p>
            <a:pPr marL="171450" indent="-171450">
              <a:buFontTx/>
              <a:buChar char="-"/>
            </a:pPr>
            <a:endParaRPr lang="it-IT" sz="1200" dirty="0">
              <a:latin typeface="HK Grotes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93745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9938963-E32B-FE48-AD55-8A0F2456FBE4}"/>
              </a:ext>
            </a:extLst>
          </p:cNvPr>
          <p:cNvCxnSpPr/>
          <p:nvPr/>
        </p:nvCxnSpPr>
        <p:spPr>
          <a:xfrm>
            <a:off x="4193583" y="3391400"/>
            <a:ext cx="3092733" cy="0"/>
          </a:xfrm>
          <a:prstGeom prst="straightConnector1">
            <a:avLst/>
          </a:prstGeom>
          <a:ln>
            <a:solidFill>
              <a:srgbClr val="3636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0820796-7697-5A46-9796-ED6F42B9E5A0}"/>
              </a:ext>
            </a:extLst>
          </p:cNvPr>
          <p:cNvSpPr/>
          <p:nvPr/>
        </p:nvSpPr>
        <p:spPr>
          <a:xfrm>
            <a:off x="1197720" y="2826668"/>
            <a:ext cx="2995863" cy="1105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63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HK Grotesk" pitchFamily="2" charset="77"/>
              </a:rPr>
              <a:t>Fine-</a:t>
            </a:r>
            <a:r>
              <a:rPr lang="fr-FR" dirty="0" err="1">
                <a:solidFill>
                  <a:schemeClr val="tx1"/>
                </a:solidFill>
                <a:latin typeface="HK Grotesk" pitchFamily="2" charset="77"/>
              </a:rPr>
              <a:t>tuned</a:t>
            </a:r>
            <a:r>
              <a:rPr lang="fr-FR" dirty="0">
                <a:solidFill>
                  <a:schemeClr val="tx1"/>
                </a:solidFill>
                <a:latin typeface="HK Grotesk" pitchFamily="2" charset="77"/>
              </a:rPr>
              <a:t> BERT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HK Grotesk" pitchFamily="2" charset="77"/>
              </a:rPr>
              <a:t>pour le </a:t>
            </a:r>
            <a:r>
              <a:rPr lang="fr-FR" dirty="0">
                <a:solidFill>
                  <a:srgbClr val="3636DB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18BA13A-7A7B-7A42-AC97-872F57FBD842}"/>
              </a:ext>
            </a:extLst>
          </p:cNvPr>
          <p:cNvSpPr/>
          <p:nvPr/>
        </p:nvSpPr>
        <p:spPr>
          <a:xfrm>
            <a:off x="5118713" y="3096624"/>
            <a:ext cx="1193704" cy="5654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HK Grotesk" pitchFamily="2" charset="77"/>
              </a:rPr>
              <a:t>texte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  <a:latin typeface="HK Grotesk" pitchFamily="2" charset="77"/>
              </a:rPr>
              <a:t>inconnu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41AF501-30D0-A644-8F0F-D66FE54B1E50}"/>
              </a:ext>
            </a:extLst>
          </p:cNvPr>
          <p:cNvSpPr/>
          <p:nvPr/>
        </p:nvSpPr>
        <p:spPr>
          <a:xfrm>
            <a:off x="7451135" y="1923549"/>
            <a:ext cx="3958389" cy="3007893"/>
          </a:xfrm>
          <a:prstGeom prst="roundRect">
            <a:avLst>
              <a:gd name="adj" fmla="val 90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9B542E41-0307-9047-B115-987B67AF71A7}"/>
              </a:ext>
            </a:extLst>
          </p:cNvPr>
          <p:cNvGrpSpPr/>
          <p:nvPr/>
        </p:nvGrpSpPr>
        <p:grpSpPr>
          <a:xfrm>
            <a:off x="7703797" y="2098006"/>
            <a:ext cx="3493787" cy="2661988"/>
            <a:chOff x="7603956" y="1100889"/>
            <a:chExt cx="3493787" cy="2661988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41D2F551-EEBC-E441-A107-4BFC74813E09}"/>
                </a:ext>
              </a:extLst>
            </p:cNvPr>
            <p:cNvSpPr/>
            <p:nvPr/>
          </p:nvSpPr>
          <p:spPr>
            <a:xfrm>
              <a:off x="7603958" y="1100889"/>
              <a:ext cx="3493785" cy="18648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7CFCCA5C-6D14-4947-ABA5-7AC1C01754CE}"/>
                </a:ext>
              </a:extLst>
            </p:cNvPr>
            <p:cNvSpPr/>
            <p:nvPr/>
          </p:nvSpPr>
          <p:spPr>
            <a:xfrm>
              <a:off x="7603957" y="1380623"/>
              <a:ext cx="3493785" cy="18648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237852B-D20C-A34C-9636-2B121A53B839}"/>
                </a:ext>
              </a:extLst>
            </p:cNvPr>
            <p:cNvSpPr/>
            <p:nvPr/>
          </p:nvSpPr>
          <p:spPr>
            <a:xfrm>
              <a:off x="7603957" y="1660357"/>
              <a:ext cx="3493785" cy="18648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9F3A55D0-7E70-A74D-ABED-0E2ADCBC4FC1}"/>
                </a:ext>
              </a:extLst>
            </p:cNvPr>
            <p:cNvSpPr/>
            <p:nvPr/>
          </p:nvSpPr>
          <p:spPr>
            <a:xfrm>
              <a:off x="7603957" y="1916027"/>
              <a:ext cx="3493785" cy="18648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B48FD973-EDB8-8643-A588-B864D3E8A887}"/>
                </a:ext>
              </a:extLst>
            </p:cNvPr>
            <p:cNvSpPr/>
            <p:nvPr/>
          </p:nvSpPr>
          <p:spPr>
            <a:xfrm>
              <a:off x="7603956" y="2195761"/>
              <a:ext cx="3493785" cy="18648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DF2EDF22-FDFC-3143-ABCC-AE945A2AB3C2}"/>
                </a:ext>
              </a:extLst>
            </p:cNvPr>
            <p:cNvSpPr/>
            <p:nvPr/>
          </p:nvSpPr>
          <p:spPr>
            <a:xfrm>
              <a:off x="7603958" y="2481516"/>
              <a:ext cx="3493785" cy="18648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1310018E-8CB5-404C-A515-EA05AF30D550}"/>
                </a:ext>
              </a:extLst>
            </p:cNvPr>
            <p:cNvSpPr/>
            <p:nvPr/>
          </p:nvSpPr>
          <p:spPr>
            <a:xfrm>
              <a:off x="7603957" y="2761250"/>
              <a:ext cx="3493785" cy="18648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1D5CD68F-B85D-BD44-806B-65865A1E9833}"/>
                </a:ext>
              </a:extLst>
            </p:cNvPr>
            <p:cNvSpPr/>
            <p:nvPr/>
          </p:nvSpPr>
          <p:spPr>
            <a:xfrm>
              <a:off x="7603957" y="3040984"/>
              <a:ext cx="3493785" cy="18648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EE5072A5-D7D3-AE4B-82B9-503B66F75157}"/>
                </a:ext>
              </a:extLst>
            </p:cNvPr>
            <p:cNvSpPr/>
            <p:nvPr/>
          </p:nvSpPr>
          <p:spPr>
            <a:xfrm>
              <a:off x="7603957" y="3296654"/>
              <a:ext cx="3493785" cy="18648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31BC20C2-D6AA-764A-9A78-34573F05D769}"/>
                </a:ext>
              </a:extLst>
            </p:cNvPr>
            <p:cNvSpPr/>
            <p:nvPr/>
          </p:nvSpPr>
          <p:spPr>
            <a:xfrm>
              <a:off x="7603956" y="3576388"/>
              <a:ext cx="3493785" cy="18648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232D033-115A-3E4B-9188-6903266BCE09}"/>
              </a:ext>
            </a:extLst>
          </p:cNvPr>
          <p:cNvGrpSpPr/>
          <p:nvPr/>
        </p:nvGrpSpPr>
        <p:grpSpPr>
          <a:xfrm>
            <a:off x="7677864" y="2345568"/>
            <a:ext cx="3535543" cy="2449607"/>
            <a:chOff x="7578023" y="1348451"/>
            <a:chExt cx="3535543" cy="2449607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7297BA10-7EA7-674E-8A6E-9B33ADF52A11}"/>
                </a:ext>
              </a:extLst>
            </p:cNvPr>
            <p:cNvSpPr/>
            <p:nvPr/>
          </p:nvSpPr>
          <p:spPr>
            <a:xfrm>
              <a:off x="9236730" y="3541205"/>
              <a:ext cx="1703496" cy="256853"/>
            </a:xfrm>
            <a:prstGeom prst="roundRect">
              <a:avLst/>
            </a:prstGeom>
            <a:solidFill>
              <a:srgbClr val="3636D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838509E6-C767-074B-9D2D-6A593F1AD11B}"/>
                </a:ext>
              </a:extLst>
            </p:cNvPr>
            <p:cNvSpPr/>
            <p:nvPr/>
          </p:nvSpPr>
          <p:spPr>
            <a:xfrm>
              <a:off x="7755202" y="2451431"/>
              <a:ext cx="2680126" cy="256853"/>
            </a:xfrm>
            <a:prstGeom prst="roundRect">
              <a:avLst/>
            </a:prstGeom>
            <a:solidFill>
              <a:srgbClr val="3636D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4183AC36-B428-EE45-8C2E-827DDCC83214}"/>
                </a:ext>
              </a:extLst>
            </p:cNvPr>
            <p:cNvSpPr/>
            <p:nvPr/>
          </p:nvSpPr>
          <p:spPr>
            <a:xfrm>
              <a:off x="7578023" y="3004620"/>
              <a:ext cx="1203009" cy="256853"/>
            </a:xfrm>
            <a:prstGeom prst="roundRect">
              <a:avLst/>
            </a:prstGeom>
            <a:solidFill>
              <a:srgbClr val="3636D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43D6A31B-A8C5-B743-BC6E-0133050CA7BB}"/>
                </a:ext>
              </a:extLst>
            </p:cNvPr>
            <p:cNvSpPr/>
            <p:nvPr/>
          </p:nvSpPr>
          <p:spPr>
            <a:xfrm>
              <a:off x="9946717" y="2727681"/>
              <a:ext cx="1166849" cy="256853"/>
            </a:xfrm>
            <a:prstGeom prst="roundRect">
              <a:avLst/>
            </a:prstGeom>
            <a:solidFill>
              <a:srgbClr val="3636D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71C4637C-B6AD-5146-B016-216D67C8153D}"/>
                </a:ext>
              </a:extLst>
            </p:cNvPr>
            <p:cNvSpPr/>
            <p:nvPr/>
          </p:nvSpPr>
          <p:spPr>
            <a:xfrm>
              <a:off x="7578023" y="1348451"/>
              <a:ext cx="1703496" cy="256853"/>
            </a:xfrm>
            <a:prstGeom prst="roundRect">
              <a:avLst/>
            </a:prstGeom>
            <a:solidFill>
              <a:srgbClr val="3636D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CFBB62EF-B2D3-BF4E-AEB1-A448FBDFC92B}"/>
              </a:ext>
            </a:extLst>
          </p:cNvPr>
          <p:cNvSpPr txBox="1"/>
          <p:nvPr/>
        </p:nvSpPr>
        <p:spPr>
          <a:xfrm>
            <a:off x="6096000" y="5324749"/>
            <a:ext cx="439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3636DB"/>
                </a:solidFill>
                <a:latin typeface="HK Grotesk" pitchFamily="2" charset="77"/>
              </a:rPr>
              <a:t>texte </a:t>
            </a:r>
            <a:r>
              <a:rPr lang="it-IT" dirty="0" err="1">
                <a:solidFill>
                  <a:srgbClr val="3636DB"/>
                </a:solidFill>
                <a:latin typeface="HK Grotesk" pitchFamily="2" charset="77"/>
              </a:rPr>
              <a:t>dubitatif</a:t>
            </a:r>
            <a:endParaRPr lang="it-IT" dirty="0">
              <a:solidFill>
                <a:srgbClr val="3636DB"/>
              </a:solidFill>
              <a:latin typeface="HK Grotesk" pitchFamily="2" charset="77"/>
            </a:endParaRP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F04D71B7-0473-BE48-8CA2-F4CCC37E84BE}"/>
              </a:ext>
            </a:extLst>
          </p:cNvPr>
          <p:cNvSpPr/>
          <p:nvPr/>
        </p:nvSpPr>
        <p:spPr>
          <a:xfrm>
            <a:off x="10488504" y="5381896"/>
            <a:ext cx="551563" cy="256853"/>
          </a:xfrm>
          <a:prstGeom prst="roundRect">
            <a:avLst/>
          </a:prstGeom>
          <a:solidFill>
            <a:srgbClr val="3636D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5CF9350-5512-1E44-8492-0A913CAD0CD9}"/>
              </a:ext>
            </a:extLst>
          </p:cNvPr>
          <p:cNvSpPr/>
          <p:nvPr/>
        </p:nvSpPr>
        <p:spPr>
          <a:xfrm>
            <a:off x="10488503" y="5708033"/>
            <a:ext cx="551563" cy="256853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BFACB7-C6A3-9B4A-B8D9-D21DBBC8D43C}"/>
              </a:ext>
            </a:extLst>
          </p:cNvPr>
          <p:cNvSpPr/>
          <p:nvPr/>
        </p:nvSpPr>
        <p:spPr>
          <a:xfrm>
            <a:off x="8229600" y="5657875"/>
            <a:ext cx="2258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dirty="0">
                <a:latin typeface="HK Grotesk" pitchFamily="2" charset="77"/>
              </a:rPr>
              <a:t>texte </a:t>
            </a:r>
            <a:r>
              <a:rPr lang="it-IT" dirty="0" err="1">
                <a:latin typeface="HK Grotesk" pitchFamily="2" charset="77"/>
              </a:rPr>
              <a:t>pas</a:t>
            </a:r>
            <a:r>
              <a:rPr lang="it-IT" dirty="0">
                <a:latin typeface="HK Grotesk" pitchFamily="2" charset="77"/>
              </a:rPr>
              <a:t> </a:t>
            </a:r>
            <a:r>
              <a:rPr lang="it-IT" dirty="0" err="1">
                <a:latin typeface="HK Grotesk" pitchFamily="2" charset="77"/>
              </a:rPr>
              <a:t>dubitatif</a:t>
            </a:r>
            <a:endParaRPr lang="it-IT" dirty="0">
              <a:latin typeface="HK Grotes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13802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CD0599-D1DA-5649-863C-6996860B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646"/>
            <a:ext cx="10515600" cy="654685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>
                <a:latin typeface="HK Grotesk" pitchFamily="2" charset="77"/>
              </a:rPr>
              <a:t>Mais plus encore concrètement?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EF1A4C-9005-724E-9FBA-D7E78D5FF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31" y="1933908"/>
            <a:ext cx="1143000" cy="1104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5AA9D7-065F-B44A-B978-33385F5A8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997" y="1933908"/>
            <a:ext cx="1143000" cy="11049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8B8228F-2AAC-1449-BDF5-C9211F9F6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642" y="1933908"/>
            <a:ext cx="1143000" cy="1104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AC40F2F-641B-604D-AA9C-5E3FA909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463" y="1933908"/>
            <a:ext cx="1143000" cy="11049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0704F1A-D808-6944-991A-83B5DE97A7A1}"/>
              </a:ext>
            </a:extLst>
          </p:cNvPr>
          <p:cNvSpPr txBox="1"/>
          <p:nvPr/>
        </p:nvSpPr>
        <p:spPr>
          <a:xfrm>
            <a:off x="747638" y="3191721"/>
            <a:ext cx="232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0_avoiding_overlap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03CE39-112E-C343-94FE-F62EEC6FB243}"/>
              </a:ext>
            </a:extLst>
          </p:cNvPr>
          <p:cNvSpPr txBox="1"/>
          <p:nvPr/>
        </p:nvSpPr>
        <p:spPr>
          <a:xfrm>
            <a:off x="2687421" y="3191721"/>
            <a:ext cx="2560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1_negative_examples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AB60F2-0FA0-EE42-897C-174878088D92}"/>
              </a:ext>
            </a:extLst>
          </p:cNvPr>
          <p:cNvSpPr txBox="1"/>
          <p:nvPr/>
        </p:nvSpPr>
        <p:spPr>
          <a:xfrm>
            <a:off x="5372642" y="3181782"/>
            <a:ext cx="129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2_context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228101-A5E0-0547-A537-D8A6AB004587}"/>
              </a:ext>
            </a:extLst>
          </p:cNvPr>
          <p:cNvSpPr txBox="1"/>
          <p:nvPr/>
        </p:nvSpPr>
        <p:spPr>
          <a:xfrm>
            <a:off x="7824293" y="3191721"/>
            <a:ext cx="129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3_IOB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7B14DC-787A-784D-B467-81BD7F10B33E}"/>
              </a:ext>
            </a:extLst>
          </p:cNvPr>
          <p:cNvSpPr txBox="1"/>
          <p:nvPr/>
        </p:nvSpPr>
        <p:spPr>
          <a:xfrm>
            <a:off x="1032917" y="5754808"/>
            <a:ext cx="92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4_model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C6CFBFC-1A6C-BC46-830A-EA0E9C3B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92" y="4433431"/>
            <a:ext cx="1206362" cy="120636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88D7CE6-3D5B-C149-866C-EA5B20A9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284" y="1933908"/>
            <a:ext cx="1143000" cy="11049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78FD8909-011E-0141-BAA2-045E7C3C1DA8}"/>
              </a:ext>
            </a:extLst>
          </p:cNvPr>
          <p:cNvSpPr txBox="1"/>
          <p:nvPr/>
        </p:nvSpPr>
        <p:spPr>
          <a:xfrm>
            <a:off x="10140114" y="3191721"/>
            <a:ext cx="129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3_stratify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157EB588-DDA9-C042-8F50-679805F4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858" y="4506935"/>
            <a:ext cx="1143000" cy="11049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E525974-A6CC-064B-A7F1-5CBF1CBB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503" y="4506935"/>
            <a:ext cx="1143000" cy="11049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5B2A09C-66A5-B94E-8A2F-704B6FDA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687" y="4529505"/>
            <a:ext cx="1143000" cy="11049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D0DB43A8-49E6-5B42-B15A-FC4350EDEFC7}"/>
              </a:ext>
            </a:extLst>
          </p:cNvPr>
          <p:cNvSpPr txBox="1"/>
          <p:nvPr/>
        </p:nvSpPr>
        <p:spPr>
          <a:xfrm>
            <a:off x="2510481" y="5764748"/>
            <a:ext cx="1593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5_1_model_IOB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AEDB952-7734-134E-B983-0BEF0C8685B7}"/>
              </a:ext>
            </a:extLst>
          </p:cNvPr>
          <p:cNvSpPr txBox="1"/>
          <p:nvPr/>
        </p:nvSpPr>
        <p:spPr>
          <a:xfrm>
            <a:off x="4769331" y="5754809"/>
            <a:ext cx="1563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5_2_tagged_IOB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E5D32A8-EC3C-DE4F-84C0-BEFB81BCDAB3}"/>
              </a:ext>
            </a:extLst>
          </p:cNvPr>
          <p:cNvSpPr txBox="1"/>
          <p:nvPr/>
        </p:nvSpPr>
        <p:spPr>
          <a:xfrm>
            <a:off x="7483156" y="5754808"/>
            <a:ext cx="129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6_scores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B8B7912-8637-1D4E-88B4-E8DA0F6C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519" y="4517952"/>
            <a:ext cx="1143000" cy="110490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0B2D1755-2702-DD4F-A766-16F41518F897}"/>
              </a:ext>
            </a:extLst>
          </p:cNvPr>
          <p:cNvSpPr txBox="1"/>
          <p:nvPr/>
        </p:nvSpPr>
        <p:spPr>
          <a:xfrm>
            <a:off x="9712445" y="5764748"/>
            <a:ext cx="129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7_annotator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C64BC98-59F2-CB4B-BC82-F136357E078E}"/>
              </a:ext>
            </a:extLst>
          </p:cNvPr>
          <p:cNvSpPr/>
          <p:nvPr/>
        </p:nvSpPr>
        <p:spPr>
          <a:xfrm>
            <a:off x="575733" y="1710268"/>
            <a:ext cx="4240194" cy="193039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7D0174AD-E06B-0F43-810D-A27EB306455C}"/>
              </a:ext>
            </a:extLst>
          </p:cNvPr>
          <p:cNvSpPr/>
          <p:nvPr/>
        </p:nvSpPr>
        <p:spPr>
          <a:xfrm>
            <a:off x="4956328" y="1710268"/>
            <a:ext cx="1974075" cy="193039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34FEF45-8147-FD4A-9A52-8FC6E44F0805}"/>
              </a:ext>
            </a:extLst>
          </p:cNvPr>
          <p:cNvSpPr/>
          <p:nvPr/>
        </p:nvSpPr>
        <p:spPr>
          <a:xfrm>
            <a:off x="7250266" y="1713655"/>
            <a:ext cx="1974075" cy="193039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747C34D-A35C-C643-8A63-70522DBCDE5D}"/>
              </a:ext>
            </a:extLst>
          </p:cNvPr>
          <p:cNvSpPr/>
          <p:nvPr/>
        </p:nvSpPr>
        <p:spPr>
          <a:xfrm>
            <a:off x="9615876" y="1710267"/>
            <a:ext cx="1974075" cy="193039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en angle 4">
            <a:extLst>
              <a:ext uri="{FF2B5EF4-FFF2-40B4-BE49-F238E27FC236}">
                <a16:creationId xmlns:a16="http://schemas.microsoft.com/office/drawing/2014/main" id="{172982AB-B160-A54A-8684-10763A937D11}"/>
              </a:ext>
            </a:extLst>
          </p:cNvPr>
          <p:cNvCxnSpPr>
            <a:stCxn id="2" idx="0"/>
            <a:endCxn id="35" idx="0"/>
          </p:cNvCxnSpPr>
          <p:nvPr/>
        </p:nvCxnSpPr>
        <p:spPr>
          <a:xfrm rot="16200000" flipH="1">
            <a:off x="5464873" y="-1058776"/>
            <a:ext cx="3387" cy="5541474"/>
          </a:xfrm>
          <a:prstGeom prst="bentConnector3">
            <a:avLst>
              <a:gd name="adj1" fmla="val -67493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9ECB506-0F88-A242-BFD8-23179DE1C558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6930403" y="2675468"/>
            <a:ext cx="319863" cy="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02317DD-1E6E-FF4A-9F83-C294826584A8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9224341" y="2675467"/>
            <a:ext cx="391535" cy="3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B22E2E5-E8EE-CC40-8602-CBF281FD3C43}"/>
              </a:ext>
            </a:extLst>
          </p:cNvPr>
          <p:cNvSpPr/>
          <p:nvPr/>
        </p:nvSpPr>
        <p:spPr>
          <a:xfrm>
            <a:off x="2384320" y="4299409"/>
            <a:ext cx="1974075" cy="193039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52C2AA96-4D3B-004B-BD09-3EA4B259041C}"/>
              </a:ext>
            </a:extLst>
          </p:cNvPr>
          <p:cNvSpPr/>
          <p:nvPr/>
        </p:nvSpPr>
        <p:spPr>
          <a:xfrm>
            <a:off x="4592874" y="4299409"/>
            <a:ext cx="1974075" cy="193039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24CD7131-B0B1-7240-A992-5417AD6862E2}"/>
              </a:ext>
            </a:extLst>
          </p:cNvPr>
          <p:cNvSpPr/>
          <p:nvPr/>
        </p:nvSpPr>
        <p:spPr>
          <a:xfrm>
            <a:off x="6984409" y="4299409"/>
            <a:ext cx="1974075" cy="193039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F68041B-6717-5C4A-A555-F208073D4AF2}"/>
              </a:ext>
            </a:extLst>
          </p:cNvPr>
          <p:cNvCxnSpPr>
            <a:stCxn id="41" idx="3"/>
            <a:endCxn id="46" idx="1"/>
          </p:cNvCxnSpPr>
          <p:nvPr/>
        </p:nvCxnSpPr>
        <p:spPr>
          <a:xfrm>
            <a:off x="6566949" y="5264609"/>
            <a:ext cx="417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ngle 49">
            <a:extLst>
              <a:ext uri="{FF2B5EF4-FFF2-40B4-BE49-F238E27FC236}">
                <a16:creationId xmlns:a16="http://schemas.microsoft.com/office/drawing/2014/main" id="{77CC758D-D509-6D40-9343-118D9065E381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967912" y="6229808"/>
            <a:ext cx="4003535" cy="12700"/>
          </a:xfrm>
          <a:prstGeom prst="bentConnector4">
            <a:avLst>
              <a:gd name="adj1" fmla="val -298"/>
              <a:gd name="adj2" fmla="val 172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D314482B-C2B2-324D-ACF3-184AEA8B0523}"/>
              </a:ext>
            </a:extLst>
          </p:cNvPr>
          <p:cNvSpPr/>
          <p:nvPr/>
        </p:nvSpPr>
        <p:spPr>
          <a:xfrm>
            <a:off x="9265981" y="4280270"/>
            <a:ext cx="1974075" cy="193039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en angle 68">
            <a:extLst>
              <a:ext uri="{FF2B5EF4-FFF2-40B4-BE49-F238E27FC236}">
                <a16:creationId xmlns:a16="http://schemas.microsoft.com/office/drawing/2014/main" id="{521CE60F-5BF7-344D-A4AF-C308A09A0F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60763" y="2786018"/>
            <a:ext cx="19139" cy="6881661"/>
          </a:xfrm>
          <a:prstGeom prst="bentConnector3">
            <a:avLst>
              <a:gd name="adj1" fmla="val -2166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en angle 71">
            <a:extLst>
              <a:ext uri="{FF2B5EF4-FFF2-40B4-BE49-F238E27FC236}">
                <a16:creationId xmlns:a16="http://schemas.microsoft.com/office/drawing/2014/main" id="{A1370E7D-984A-2348-AFDD-25291FB00366}"/>
              </a:ext>
            </a:extLst>
          </p:cNvPr>
          <p:cNvCxnSpPr>
            <a:cxnSpLocks/>
            <a:endCxn id="74" idx="0"/>
          </p:cNvCxnSpPr>
          <p:nvPr/>
        </p:nvCxnSpPr>
        <p:spPr>
          <a:xfrm rot="5400000">
            <a:off x="5731754" y="-571752"/>
            <a:ext cx="658743" cy="9083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en angle 72">
            <a:extLst>
              <a:ext uri="{FF2B5EF4-FFF2-40B4-BE49-F238E27FC236}">
                <a16:creationId xmlns:a16="http://schemas.microsoft.com/office/drawing/2014/main" id="{C13D52B2-5B3E-6F4A-8713-CE76B83DC5FB}"/>
              </a:ext>
            </a:extLst>
          </p:cNvPr>
          <p:cNvCxnSpPr>
            <a:cxnSpLocks/>
            <a:stCxn id="74" idx="2"/>
          </p:cNvCxnSpPr>
          <p:nvPr/>
        </p:nvCxnSpPr>
        <p:spPr>
          <a:xfrm rot="5400000" flipH="1" flipV="1">
            <a:off x="2445346" y="5303798"/>
            <a:ext cx="1" cy="1852022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68D0A0A2-E5F0-AC40-B175-2EA4D5AA983D}"/>
              </a:ext>
            </a:extLst>
          </p:cNvPr>
          <p:cNvSpPr/>
          <p:nvPr/>
        </p:nvSpPr>
        <p:spPr>
          <a:xfrm>
            <a:off x="831641" y="4299409"/>
            <a:ext cx="1375390" cy="19304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67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7D0174AD-E06B-0F43-810D-A27EB306455C}"/>
              </a:ext>
            </a:extLst>
          </p:cNvPr>
          <p:cNvSpPr/>
          <p:nvPr/>
        </p:nvSpPr>
        <p:spPr>
          <a:xfrm>
            <a:off x="4956328" y="1710268"/>
            <a:ext cx="1974075" cy="1930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34FEF45-8147-FD4A-9A52-8FC6E44F0805}"/>
              </a:ext>
            </a:extLst>
          </p:cNvPr>
          <p:cNvSpPr/>
          <p:nvPr/>
        </p:nvSpPr>
        <p:spPr>
          <a:xfrm>
            <a:off x="7250266" y="1713655"/>
            <a:ext cx="1974075" cy="1930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747C34D-A35C-C643-8A63-70522DBCDE5D}"/>
              </a:ext>
            </a:extLst>
          </p:cNvPr>
          <p:cNvSpPr/>
          <p:nvPr/>
        </p:nvSpPr>
        <p:spPr>
          <a:xfrm>
            <a:off x="9615876" y="1710267"/>
            <a:ext cx="1974075" cy="1930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CD0599-D1DA-5649-863C-6996860B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646"/>
            <a:ext cx="10515600" cy="654685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>
                <a:latin typeface="HK Grotesk" pitchFamily="2" charset="77"/>
              </a:rPr>
              <a:t>… maintenant un peu de code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EF1A4C-9005-724E-9FBA-D7E78D5FF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31" y="1933908"/>
            <a:ext cx="1143000" cy="1104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5AA9D7-065F-B44A-B978-33385F5A8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997" y="1933908"/>
            <a:ext cx="1143000" cy="11049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8B8228F-2AAC-1449-BDF5-C9211F9F6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642" y="1933908"/>
            <a:ext cx="1143000" cy="1104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AC40F2F-641B-604D-AA9C-5E3FA909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463" y="1933908"/>
            <a:ext cx="1143000" cy="11049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0704F1A-D808-6944-991A-83B5DE97A7A1}"/>
              </a:ext>
            </a:extLst>
          </p:cNvPr>
          <p:cNvSpPr txBox="1"/>
          <p:nvPr/>
        </p:nvSpPr>
        <p:spPr>
          <a:xfrm>
            <a:off x="747638" y="3191721"/>
            <a:ext cx="232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0_avoiding_overlap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03CE39-112E-C343-94FE-F62EEC6FB243}"/>
              </a:ext>
            </a:extLst>
          </p:cNvPr>
          <p:cNvSpPr txBox="1"/>
          <p:nvPr/>
        </p:nvSpPr>
        <p:spPr>
          <a:xfrm>
            <a:off x="2687421" y="3191721"/>
            <a:ext cx="2560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1_negative_examples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AB60F2-0FA0-EE42-897C-174878088D92}"/>
              </a:ext>
            </a:extLst>
          </p:cNvPr>
          <p:cNvSpPr txBox="1"/>
          <p:nvPr/>
        </p:nvSpPr>
        <p:spPr>
          <a:xfrm>
            <a:off x="5372642" y="3181782"/>
            <a:ext cx="129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2_context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228101-A5E0-0547-A537-D8A6AB004587}"/>
              </a:ext>
            </a:extLst>
          </p:cNvPr>
          <p:cNvSpPr txBox="1"/>
          <p:nvPr/>
        </p:nvSpPr>
        <p:spPr>
          <a:xfrm>
            <a:off x="7824293" y="3191721"/>
            <a:ext cx="129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3_IOB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7B14DC-787A-784D-B467-81BD7F10B33E}"/>
              </a:ext>
            </a:extLst>
          </p:cNvPr>
          <p:cNvSpPr txBox="1"/>
          <p:nvPr/>
        </p:nvSpPr>
        <p:spPr>
          <a:xfrm>
            <a:off x="1032917" y="5754808"/>
            <a:ext cx="92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4_model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C6CFBFC-1A6C-BC46-830A-EA0E9C3B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92" y="4433431"/>
            <a:ext cx="1206362" cy="1206362"/>
          </a:xfrm>
          <a:prstGeom prst="rect">
            <a:avLst/>
          </a:prstGeom>
          <a:solidFill>
            <a:srgbClr val="3636DB">
              <a:alpha val="43000"/>
            </a:srgbClr>
          </a:solidFill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88D7CE6-3D5B-C149-866C-EA5B20A9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284" y="1933908"/>
            <a:ext cx="1143000" cy="11049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78FD8909-011E-0141-BAA2-045E7C3C1DA8}"/>
              </a:ext>
            </a:extLst>
          </p:cNvPr>
          <p:cNvSpPr txBox="1"/>
          <p:nvPr/>
        </p:nvSpPr>
        <p:spPr>
          <a:xfrm>
            <a:off x="10140114" y="3191721"/>
            <a:ext cx="129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3_stratify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157EB588-DDA9-C042-8F50-679805F4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858" y="4506935"/>
            <a:ext cx="1143000" cy="11049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E525974-A6CC-064B-A7F1-5CBF1CBB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503" y="4506935"/>
            <a:ext cx="1143000" cy="11049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5B2A09C-66A5-B94E-8A2F-704B6FDA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687" y="4529505"/>
            <a:ext cx="1143000" cy="11049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D0DB43A8-49E6-5B42-B15A-FC4350EDEFC7}"/>
              </a:ext>
            </a:extLst>
          </p:cNvPr>
          <p:cNvSpPr txBox="1"/>
          <p:nvPr/>
        </p:nvSpPr>
        <p:spPr>
          <a:xfrm>
            <a:off x="2510481" y="5764748"/>
            <a:ext cx="1593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5_1_model_IOB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AEDB952-7734-134E-B983-0BEF0C8685B7}"/>
              </a:ext>
            </a:extLst>
          </p:cNvPr>
          <p:cNvSpPr txBox="1"/>
          <p:nvPr/>
        </p:nvSpPr>
        <p:spPr>
          <a:xfrm>
            <a:off x="4769331" y="5754809"/>
            <a:ext cx="1563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5_2_tagged_IOB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E5D32A8-EC3C-DE4F-84C0-BEFB81BCDAB3}"/>
              </a:ext>
            </a:extLst>
          </p:cNvPr>
          <p:cNvSpPr txBox="1"/>
          <p:nvPr/>
        </p:nvSpPr>
        <p:spPr>
          <a:xfrm>
            <a:off x="7483156" y="5754808"/>
            <a:ext cx="129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6_scores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B8B7912-8637-1D4E-88B4-E8DA0F6C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519" y="4517952"/>
            <a:ext cx="1143000" cy="110490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0B2D1755-2702-DD4F-A766-16F41518F897}"/>
              </a:ext>
            </a:extLst>
          </p:cNvPr>
          <p:cNvSpPr txBox="1"/>
          <p:nvPr/>
        </p:nvSpPr>
        <p:spPr>
          <a:xfrm>
            <a:off x="9712445" y="5764748"/>
            <a:ext cx="129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HK Grotesk" pitchFamily="2" charset="77"/>
              </a:rPr>
              <a:t>7_annotator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C64BC98-59F2-CB4B-BC82-F136357E078E}"/>
              </a:ext>
            </a:extLst>
          </p:cNvPr>
          <p:cNvSpPr/>
          <p:nvPr/>
        </p:nvSpPr>
        <p:spPr>
          <a:xfrm>
            <a:off x="575733" y="1710268"/>
            <a:ext cx="4240194" cy="193039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en angle 4">
            <a:extLst>
              <a:ext uri="{FF2B5EF4-FFF2-40B4-BE49-F238E27FC236}">
                <a16:creationId xmlns:a16="http://schemas.microsoft.com/office/drawing/2014/main" id="{172982AB-B160-A54A-8684-10763A937D11}"/>
              </a:ext>
            </a:extLst>
          </p:cNvPr>
          <p:cNvCxnSpPr>
            <a:stCxn id="2" idx="0"/>
            <a:endCxn id="35" idx="0"/>
          </p:cNvCxnSpPr>
          <p:nvPr/>
        </p:nvCxnSpPr>
        <p:spPr>
          <a:xfrm rot="16200000" flipH="1">
            <a:off x="5464873" y="-1058776"/>
            <a:ext cx="3387" cy="5541474"/>
          </a:xfrm>
          <a:prstGeom prst="bentConnector3">
            <a:avLst>
              <a:gd name="adj1" fmla="val -67493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9ECB506-0F88-A242-BFD8-23179DE1C558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6930403" y="2675468"/>
            <a:ext cx="319863" cy="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02317DD-1E6E-FF4A-9F83-C294826584A8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9224341" y="2675467"/>
            <a:ext cx="391535" cy="3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>
            <a:extLst>
              <a:ext uri="{FF2B5EF4-FFF2-40B4-BE49-F238E27FC236}">
                <a16:creationId xmlns:a16="http://schemas.microsoft.com/office/drawing/2014/main" id="{4EAE540B-2E1C-4B47-A916-AE77F5BD3C9F}"/>
              </a:ext>
            </a:extLst>
          </p:cNvPr>
          <p:cNvCxnSpPr>
            <a:cxnSpLocks/>
            <a:stCxn id="36" idx="2"/>
          </p:cNvCxnSpPr>
          <p:nvPr/>
        </p:nvCxnSpPr>
        <p:spPr>
          <a:xfrm rot="5400000">
            <a:off x="5731754" y="-571752"/>
            <a:ext cx="658743" cy="9083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B22E2E5-E8EE-CC40-8602-CBF281FD3C43}"/>
              </a:ext>
            </a:extLst>
          </p:cNvPr>
          <p:cNvSpPr/>
          <p:nvPr/>
        </p:nvSpPr>
        <p:spPr>
          <a:xfrm>
            <a:off x="2384320" y="4299409"/>
            <a:ext cx="1974075" cy="193039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52C2AA96-4D3B-004B-BD09-3EA4B259041C}"/>
              </a:ext>
            </a:extLst>
          </p:cNvPr>
          <p:cNvSpPr/>
          <p:nvPr/>
        </p:nvSpPr>
        <p:spPr>
          <a:xfrm>
            <a:off x="4592874" y="4299409"/>
            <a:ext cx="1974075" cy="193039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24CD7131-B0B1-7240-A992-5417AD6862E2}"/>
              </a:ext>
            </a:extLst>
          </p:cNvPr>
          <p:cNvSpPr/>
          <p:nvPr/>
        </p:nvSpPr>
        <p:spPr>
          <a:xfrm>
            <a:off x="6984409" y="4299409"/>
            <a:ext cx="1974075" cy="193039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F68041B-6717-5C4A-A555-F208073D4AF2}"/>
              </a:ext>
            </a:extLst>
          </p:cNvPr>
          <p:cNvCxnSpPr>
            <a:stCxn id="41" idx="3"/>
            <a:endCxn id="46" idx="1"/>
          </p:cNvCxnSpPr>
          <p:nvPr/>
        </p:nvCxnSpPr>
        <p:spPr>
          <a:xfrm>
            <a:off x="6566949" y="5264609"/>
            <a:ext cx="417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ngle 49">
            <a:extLst>
              <a:ext uri="{FF2B5EF4-FFF2-40B4-BE49-F238E27FC236}">
                <a16:creationId xmlns:a16="http://schemas.microsoft.com/office/drawing/2014/main" id="{77CC758D-D509-6D40-9343-118D9065E381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967912" y="6229808"/>
            <a:ext cx="4003535" cy="12700"/>
          </a:xfrm>
          <a:prstGeom prst="bentConnector4">
            <a:avLst>
              <a:gd name="adj1" fmla="val -298"/>
              <a:gd name="adj2" fmla="val 172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D314482B-C2B2-324D-ACF3-184AEA8B0523}"/>
              </a:ext>
            </a:extLst>
          </p:cNvPr>
          <p:cNvSpPr/>
          <p:nvPr/>
        </p:nvSpPr>
        <p:spPr>
          <a:xfrm>
            <a:off x="9265981" y="4280270"/>
            <a:ext cx="1974075" cy="193039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en angle 66">
            <a:extLst>
              <a:ext uri="{FF2B5EF4-FFF2-40B4-BE49-F238E27FC236}">
                <a16:creationId xmlns:a16="http://schemas.microsoft.com/office/drawing/2014/main" id="{86335A51-B154-554C-AAD2-F3DFC1E8EF85}"/>
              </a:ext>
            </a:extLst>
          </p:cNvPr>
          <p:cNvCxnSpPr>
            <a:cxnSpLocks/>
            <a:endCxn id="40" idx="2"/>
          </p:cNvCxnSpPr>
          <p:nvPr/>
        </p:nvCxnSpPr>
        <p:spPr>
          <a:xfrm rot="5400000" flipH="1" flipV="1">
            <a:off x="2445346" y="5303798"/>
            <a:ext cx="1" cy="1852022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ngle 68">
            <a:extLst>
              <a:ext uri="{FF2B5EF4-FFF2-40B4-BE49-F238E27FC236}">
                <a16:creationId xmlns:a16="http://schemas.microsoft.com/office/drawing/2014/main" id="{521CE60F-5BF7-344D-A4AF-C308A09A0F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60763" y="2786018"/>
            <a:ext cx="19139" cy="6881661"/>
          </a:xfrm>
          <a:prstGeom prst="bentConnector3">
            <a:avLst>
              <a:gd name="adj1" fmla="val -2166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ED31B9F0-1F18-B24E-990B-374C28988FAD}"/>
              </a:ext>
            </a:extLst>
          </p:cNvPr>
          <p:cNvSpPr/>
          <p:nvPr/>
        </p:nvSpPr>
        <p:spPr>
          <a:xfrm>
            <a:off x="831641" y="4299409"/>
            <a:ext cx="1375390" cy="19304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04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32A5974-D439-A51D-069E-F3517876AA0C}"/>
              </a:ext>
            </a:extLst>
          </p:cNvPr>
          <p:cNvSpPr txBox="1"/>
          <p:nvPr/>
        </p:nvSpPr>
        <p:spPr>
          <a:xfrm>
            <a:off x="4695044" y="3155428"/>
            <a:ext cx="2801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rgbClr val="4700E3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E547E9A-0AB3-0269-1998-C0CDA403CA25}"/>
              </a:ext>
            </a:extLst>
          </p:cNvPr>
          <p:cNvSpPr/>
          <p:nvPr/>
        </p:nvSpPr>
        <p:spPr>
          <a:xfrm>
            <a:off x="659567" y="179882"/>
            <a:ext cx="7322695" cy="43471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9A7CC8D-11D8-F47B-E65E-0B85892D5BCC}"/>
              </a:ext>
            </a:extLst>
          </p:cNvPr>
          <p:cNvGrpSpPr/>
          <p:nvPr/>
        </p:nvGrpSpPr>
        <p:grpSpPr>
          <a:xfrm>
            <a:off x="6097360" y="371915"/>
            <a:ext cx="1080654" cy="1565564"/>
            <a:chOff x="6677892" y="1343891"/>
            <a:chExt cx="1080654" cy="1565564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301B8FF0-3AB2-F6EF-3C04-0367F9250289}"/>
                </a:ext>
              </a:extLst>
            </p:cNvPr>
            <p:cNvSpPr/>
            <p:nvPr/>
          </p:nvSpPr>
          <p:spPr>
            <a:xfrm>
              <a:off x="6677892" y="1343891"/>
              <a:ext cx="775854" cy="1260764"/>
            </a:xfrm>
            <a:prstGeom prst="roundRect">
              <a:avLst/>
            </a:prstGeom>
            <a:solidFill>
              <a:srgbClr val="4700E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0FA1AD62-0E0D-CC04-F09E-DCA9389BFD81}"/>
                </a:ext>
              </a:extLst>
            </p:cNvPr>
            <p:cNvSpPr/>
            <p:nvPr/>
          </p:nvSpPr>
          <p:spPr>
            <a:xfrm>
              <a:off x="6830292" y="1496291"/>
              <a:ext cx="775854" cy="12607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D36F7218-24C8-6A24-45F3-031BA4097D07}"/>
                </a:ext>
              </a:extLst>
            </p:cNvPr>
            <p:cNvSpPr/>
            <p:nvPr/>
          </p:nvSpPr>
          <p:spPr>
            <a:xfrm>
              <a:off x="6982692" y="1648691"/>
              <a:ext cx="775854" cy="12607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53DAC156-2D40-4CD1-B54B-CAD0E61891F8}"/>
              </a:ext>
            </a:extLst>
          </p:cNvPr>
          <p:cNvGrpSpPr/>
          <p:nvPr/>
        </p:nvGrpSpPr>
        <p:grpSpPr>
          <a:xfrm>
            <a:off x="5201753" y="371915"/>
            <a:ext cx="1080654" cy="1565564"/>
            <a:chOff x="6677892" y="1343891"/>
            <a:chExt cx="1080654" cy="1565564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2670ED85-0992-9E35-A953-A59AC302153C}"/>
                </a:ext>
              </a:extLst>
            </p:cNvPr>
            <p:cNvSpPr/>
            <p:nvPr/>
          </p:nvSpPr>
          <p:spPr>
            <a:xfrm>
              <a:off x="6677892" y="1343891"/>
              <a:ext cx="775854" cy="12607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F8BC123F-93D4-90FA-2EA1-91744C071CDC}"/>
                </a:ext>
              </a:extLst>
            </p:cNvPr>
            <p:cNvSpPr/>
            <p:nvPr/>
          </p:nvSpPr>
          <p:spPr>
            <a:xfrm>
              <a:off x="6830292" y="1496291"/>
              <a:ext cx="775854" cy="12607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2148E816-7EE1-D9DD-79C0-0D7A7E45DB12}"/>
                </a:ext>
              </a:extLst>
            </p:cNvPr>
            <p:cNvSpPr/>
            <p:nvPr/>
          </p:nvSpPr>
          <p:spPr>
            <a:xfrm>
              <a:off x="6982692" y="1648691"/>
              <a:ext cx="775854" cy="1260764"/>
            </a:xfrm>
            <a:prstGeom prst="roundRect">
              <a:avLst/>
            </a:prstGeom>
            <a:solidFill>
              <a:srgbClr val="4700E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8E0172C-9F65-7E53-2F3B-C814798AA446}"/>
              </a:ext>
            </a:extLst>
          </p:cNvPr>
          <p:cNvGrpSpPr/>
          <p:nvPr/>
        </p:nvGrpSpPr>
        <p:grpSpPr>
          <a:xfrm>
            <a:off x="4303198" y="371915"/>
            <a:ext cx="1080654" cy="1565564"/>
            <a:chOff x="6677892" y="1343891"/>
            <a:chExt cx="1080654" cy="1565564"/>
          </a:xfrm>
        </p:grpSpPr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0C203899-9585-66A2-3045-24F031760E6E}"/>
                </a:ext>
              </a:extLst>
            </p:cNvPr>
            <p:cNvSpPr/>
            <p:nvPr/>
          </p:nvSpPr>
          <p:spPr>
            <a:xfrm>
              <a:off x="6677892" y="1343891"/>
              <a:ext cx="775854" cy="12607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F6BB22CE-FC32-800A-3C5E-F67F440896BC}"/>
                </a:ext>
              </a:extLst>
            </p:cNvPr>
            <p:cNvSpPr/>
            <p:nvPr/>
          </p:nvSpPr>
          <p:spPr>
            <a:xfrm>
              <a:off x="6830292" y="1496291"/>
              <a:ext cx="775854" cy="1260764"/>
            </a:xfrm>
            <a:prstGeom prst="roundRect">
              <a:avLst/>
            </a:prstGeom>
            <a:solidFill>
              <a:srgbClr val="4700E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3ED5193D-1BC3-3EE0-6E79-616F18662934}"/>
                </a:ext>
              </a:extLst>
            </p:cNvPr>
            <p:cNvSpPr/>
            <p:nvPr/>
          </p:nvSpPr>
          <p:spPr>
            <a:xfrm>
              <a:off x="6982692" y="1648691"/>
              <a:ext cx="775854" cy="12607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042A2281-5A22-1B4C-F3B3-8FECBADAE88C}"/>
              </a:ext>
            </a:extLst>
          </p:cNvPr>
          <p:cNvSpPr txBox="1"/>
          <p:nvPr/>
        </p:nvSpPr>
        <p:spPr>
          <a:xfrm>
            <a:off x="1011836" y="800754"/>
            <a:ext cx="291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>
                <a:latin typeface="HK Grotesk" pitchFamily="2" charset="77"/>
              </a:rPr>
              <a:t>205 récits</a:t>
            </a:r>
          </a:p>
          <a:p>
            <a:pPr algn="r"/>
            <a:r>
              <a:rPr lang="fr-FR" sz="2000" dirty="0">
                <a:latin typeface="HK Grotesk" pitchFamily="2" charset="77"/>
              </a:rPr>
              <a:t>10 romans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89BDFAA-52B7-1345-307E-5C6AAF89EE60}"/>
              </a:ext>
            </a:extLst>
          </p:cNvPr>
          <p:cNvSpPr txBox="1"/>
          <p:nvPr/>
        </p:nvSpPr>
        <p:spPr>
          <a:xfrm>
            <a:off x="1391174" y="524315"/>
            <a:ext cx="269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HK Grotesk" pitchFamily="2" charset="77"/>
              </a:rPr>
              <a:t>ŒUVRE DE FICTION</a:t>
            </a:r>
          </a:p>
        </p:txBody>
      </p:sp>
    </p:spTree>
    <p:extLst>
      <p:ext uri="{BB962C8B-B14F-4D97-AF65-F5344CB8AC3E}">
        <p14:creationId xmlns:p14="http://schemas.microsoft.com/office/powerpoint/2010/main" val="389168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E547E9A-0AB3-0269-1998-C0CDA403CA25}"/>
              </a:ext>
            </a:extLst>
          </p:cNvPr>
          <p:cNvSpPr/>
          <p:nvPr/>
        </p:nvSpPr>
        <p:spPr>
          <a:xfrm>
            <a:off x="659567" y="179882"/>
            <a:ext cx="7322695" cy="43471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9A7CC8D-11D8-F47B-E65E-0B85892D5BCC}"/>
              </a:ext>
            </a:extLst>
          </p:cNvPr>
          <p:cNvGrpSpPr/>
          <p:nvPr/>
        </p:nvGrpSpPr>
        <p:grpSpPr>
          <a:xfrm>
            <a:off x="6097360" y="371915"/>
            <a:ext cx="1080654" cy="1565564"/>
            <a:chOff x="6677892" y="1343891"/>
            <a:chExt cx="1080654" cy="1565564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301B8FF0-3AB2-F6EF-3C04-0367F9250289}"/>
                </a:ext>
              </a:extLst>
            </p:cNvPr>
            <p:cNvSpPr/>
            <p:nvPr/>
          </p:nvSpPr>
          <p:spPr>
            <a:xfrm>
              <a:off x="6677892" y="1343891"/>
              <a:ext cx="775854" cy="1260764"/>
            </a:xfrm>
            <a:prstGeom prst="roundRect">
              <a:avLst/>
            </a:prstGeom>
            <a:solidFill>
              <a:srgbClr val="4700E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0FA1AD62-0E0D-CC04-F09E-DCA9389BFD81}"/>
                </a:ext>
              </a:extLst>
            </p:cNvPr>
            <p:cNvSpPr/>
            <p:nvPr/>
          </p:nvSpPr>
          <p:spPr>
            <a:xfrm>
              <a:off x="6830292" y="1496291"/>
              <a:ext cx="775854" cy="12607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D36F7218-24C8-6A24-45F3-031BA4097D07}"/>
                </a:ext>
              </a:extLst>
            </p:cNvPr>
            <p:cNvSpPr/>
            <p:nvPr/>
          </p:nvSpPr>
          <p:spPr>
            <a:xfrm>
              <a:off x="6982692" y="1648691"/>
              <a:ext cx="775854" cy="12607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53DAC156-2D40-4CD1-B54B-CAD0E61891F8}"/>
              </a:ext>
            </a:extLst>
          </p:cNvPr>
          <p:cNvGrpSpPr/>
          <p:nvPr/>
        </p:nvGrpSpPr>
        <p:grpSpPr>
          <a:xfrm>
            <a:off x="5201753" y="371915"/>
            <a:ext cx="1080654" cy="1565564"/>
            <a:chOff x="6677892" y="1343891"/>
            <a:chExt cx="1080654" cy="1565564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2670ED85-0992-9E35-A953-A59AC302153C}"/>
                </a:ext>
              </a:extLst>
            </p:cNvPr>
            <p:cNvSpPr/>
            <p:nvPr/>
          </p:nvSpPr>
          <p:spPr>
            <a:xfrm>
              <a:off x="6677892" y="1343891"/>
              <a:ext cx="775854" cy="12607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F8BC123F-93D4-90FA-2EA1-91744C071CDC}"/>
                </a:ext>
              </a:extLst>
            </p:cNvPr>
            <p:cNvSpPr/>
            <p:nvPr/>
          </p:nvSpPr>
          <p:spPr>
            <a:xfrm>
              <a:off x="6830292" y="1496291"/>
              <a:ext cx="775854" cy="12607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2148E816-7EE1-D9DD-79C0-0D7A7E45DB12}"/>
                </a:ext>
              </a:extLst>
            </p:cNvPr>
            <p:cNvSpPr/>
            <p:nvPr/>
          </p:nvSpPr>
          <p:spPr>
            <a:xfrm>
              <a:off x="6982692" y="1648691"/>
              <a:ext cx="775854" cy="1260764"/>
            </a:xfrm>
            <a:prstGeom prst="roundRect">
              <a:avLst/>
            </a:prstGeom>
            <a:solidFill>
              <a:srgbClr val="4700E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8E0172C-9F65-7E53-2F3B-C814798AA446}"/>
              </a:ext>
            </a:extLst>
          </p:cNvPr>
          <p:cNvGrpSpPr/>
          <p:nvPr/>
        </p:nvGrpSpPr>
        <p:grpSpPr>
          <a:xfrm>
            <a:off x="4303198" y="371915"/>
            <a:ext cx="1080654" cy="1565564"/>
            <a:chOff x="6677892" y="1343891"/>
            <a:chExt cx="1080654" cy="1565564"/>
          </a:xfrm>
        </p:grpSpPr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0C203899-9585-66A2-3045-24F031760E6E}"/>
                </a:ext>
              </a:extLst>
            </p:cNvPr>
            <p:cNvSpPr/>
            <p:nvPr/>
          </p:nvSpPr>
          <p:spPr>
            <a:xfrm>
              <a:off x="6677892" y="1343891"/>
              <a:ext cx="775854" cy="12607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F6BB22CE-FC32-800A-3C5E-F67F440896BC}"/>
                </a:ext>
              </a:extLst>
            </p:cNvPr>
            <p:cNvSpPr/>
            <p:nvPr/>
          </p:nvSpPr>
          <p:spPr>
            <a:xfrm>
              <a:off x="6830292" y="1496291"/>
              <a:ext cx="775854" cy="1260764"/>
            </a:xfrm>
            <a:prstGeom prst="roundRect">
              <a:avLst/>
            </a:prstGeom>
            <a:solidFill>
              <a:srgbClr val="4700E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3ED5193D-1BC3-3EE0-6E79-616F18662934}"/>
                </a:ext>
              </a:extLst>
            </p:cNvPr>
            <p:cNvSpPr/>
            <p:nvPr/>
          </p:nvSpPr>
          <p:spPr>
            <a:xfrm>
              <a:off x="6982692" y="1648691"/>
              <a:ext cx="775854" cy="12607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B5FF2EC0-911E-A2A3-90D6-A0159C535AD2}"/>
              </a:ext>
            </a:extLst>
          </p:cNvPr>
          <p:cNvGrpSpPr/>
          <p:nvPr/>
        </p:nvGrpSpPr>
        <p:grpSpPr>
          <a:xfrm>
            <a:off x="4209738" y="2434313"/>
            <a:ext cx="7322695" cy="4243792"/>
            <a:chOff x="4209738" y="2434313"/>
            <a:chExt cx="7322695" cy="4243792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D02819BC-6D3C-61AE-EA40-B39CA122E3B7}"/>
                </a:ext>
              </a:extLst>
            </p:cNvPr>
            <p:cNvSpPr/>
            <p:nvPr/>
          </p:nvSpPr>
          <p:spPr>
            <a:xfrm>
              <a:off x="4209738" y="2434313"/>
              <a:ext cx="7322695" cy="424379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E8DA48EE-5549-557B-EE1E-CB1FF31F6360}"/>
                </a:ext>
              </a:extLst>
            </p:cNvPr>
            <p:cNvSpPr/>
            <p:nvPr/>
          </p:nvSpPr>
          <p:spPr>
            <a:xfrm>
              <a:off x="5872800" y="3433654"/>
              <a:ext cx="3248310" cy="3244450"/>
            </a:xfrm>
            <a:prstGeom prst="arc">
              <a:avLst>
                <a:gd name="adj1" fmla="val 16200000"/>
                <a:gd name="adj2" fmla="val 21126107"/>
              </a:avLst>
            </a:prstGeom>
            <a:ln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27DB91D7-42A7-EBE6-D5BE-0451BB936E88}"/>
                </a:ext>
              </a:extLst>
            </p:cNvPr>
            <p:cNvSpPr txBox="1"/>
            <p:nvPr/>
          </p:nvSpPr>
          <p:spPr>
            <a:xfrm>
              <a:off x="7276355" y="5004939"/>
              <a:ext cx="378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K Grotesk" pitchFamily="2" charset="77"/>
                </a:rPr>
                <a:t>«</a:t>
              </a:r>
              <a:r>
                <a:rPr lang="en-US" dirty="0" err="1">
                  <a:solidFill>
                    <a:srgbClr val="4700E3"/>
                  </a:solidFill>
                  <a:latin typeface="HK Grotesk" pitchFamily="2" charset="77"/>
                </a:rPr>
                <a:t>forme</a:t>
              </a:r>
              <a:r>
                <a:rPr lang="en-US" dirty="0">
                  <a:solidFill>
                    <a:srgbClr val="4700E3"/>
                  </a:solidFill>
                  <a:latin typeface="HK Grotesk" pitchFamily="2" charset="77"/>
                </a:rPr>
                <a:t> di </a:t>
              </a:r>
              <a:r>
                <a:rPr lang="en-US" dirty="0" err="1">
                  <a:solidFill>
                    <a:srgbClr val="4700E3"/>
                  </a:solidFill>
                  <a:latin typeface="HK Grotesk" pitchFamily="2" charset="77"/>
                </a:rPr>
                <a:t>perplessità</a:t>
              </a:r>
              <a:r>
                <a:rPr lang="en-US" dirty="0">
                  <a:latin typeface="HK Grotesk" pitchFamily="2" charset="77"/>
                </a:rPr>
                <a:t>»</a:t>
              </a:r>
            </a:p>
          </p:txBody>
        </p:sp>
      </p:grp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25DCA23-8027-AC0C-DD62-69DB9E213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479" y="1582033"/>
            <a:ext cx="2428214" cy="331544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8F6D5073-70CA-8664-CB4F-699BB1552995}"/>
              </a:ext>
            </a:extLst>
          </p:cNvPr>
          <p:cNvGrpSpPr/>
          <p:nvPr/>
        </p:nvGrpSpPr>
        <p:grpSpPr>
          <a:xfrm>
            <a:off x="6348101" y="4897479"/>
            <a:ext cx="1080654" cy="1565564"/>
            <a:chOff x="6677892" y="1343891"/>
            <a:chExt cx="1080654" cy="1565564"/>
          </a:xfrm>
          <a:solidFill>
            <a:schemeClr val="bg1"/>
          </a:solidFill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2F2BCFD-0B51-F1D8-1BF5-B0EB4ACBFA4C}"/>
                </a:ext>
              </a:extLst>
            </p:cNvPr>
            <p:cNvSpPr/>
            <p:nvPr/>
          </p:nvSpPr>
          <p:spPr>
            <a:xfrm>
              <a:off x="6677892" y="1343891"/>
              <a:ext cx="775854" cy="126076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84F1F44A-F09B-CCC0-1C21-7F871A91F54E}"/>
                </a:ext>
              </a:extLst>
            </p:cNvPr>
            <p:cNvSpPr/>
            <p:nvPr/>
          </p:nvSpPr>
          <p:spPr>
            <a:xfrm>
              <a:off x="6830292" y="1496291"/>
              <a:ext cx="775854" cy="126076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AD51E7EC-066E-DE78-5C2F-0F4EDD969B71}"/>
                </a:ext>
              </a:extLst>
            </p:cNvPr>
            <p:cNvSpPr/>
            <p:nvPr/>
          </p:nvSpPr>
          <p:spPr>
            <a:xfrm>
              <a:off x="6982692" y="1648691"/>
              <a:ext cx="775854" cy="126076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430981-A799-CF95-2E31-76CDC5CB1766}"/>
              </a:ext>
            </a:extLst>
          </p:cNvPr>
          <p:cNvGrpSpPr/>
          <p:nvPr/>
        </p:nvGrpSpPr>
        <p:grpSpPr>
          <a:xfrm>
            <a:off x="5452494" y="4897479"/>
            <a:ext cx="1080654" cy="1565564"/>
            <a:chOff x="6677892" y="1343891"/>
            <a:chExt cx="1080654" cy="1565564"/>
          </a:xfrm>
          <a:solidFill>
            <a:schemeClr val="bg1"/>
          </a:solidFill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60460471-BE67-00BE-2A0D-874221D72B4C}"/>
                </a:ext>
              </a:extLst>
            </p:cNvPr>
            <p:cNvSpPr/>
            <p:nvPr/>
          </p:nvSpPr>
          <p:spPr>
            <a:xfrm>
              <a:off x="6677892" y="1343891"/>
              <a:ext cx="775854" cy="126076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AFA3E695-54D3-CC50-1B14-E1D48ED3EB69}"/>
                </a:ext>
              </a:extLst>
            </p:cNvPr>
            <p:cNvSpPr/>
            <p:nvPr/>
          </p:nvSpPr>
          <p:spPr>
            <a:xfrm>
              <a:off x="6830292" y="1496291"/>
              <a:ext cx="775854" cy="126076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12C5D312-D019-1EAD-85AF-E9BF65037B30}"/>
                </a:ext>
              </a:extLst>
            </p:cNvPr>
            <p:cNvSpPr/>
            <p:nvPr/>
          </p:nvSpPr>
          <p:spPr>
            <a:xfrm>
              <a:off x="6982692" y="1648691"/>
              <a:ext cx="775854" cy="126076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7107651-E720-3D30-C30D-951693F3247D}"/>
              </a:ext>
            </a:extLst>
          </p:cNvPr>
          <p:cNvGrpSpPr/>
          <p:nvPr/>
        </p:nvGrpSpPr>
        <p:grpSpPr>
          <a:xfrm>
            <a:off x="4553939" y="4897479"/>
            <a:ext cx="1080654" cy="1565564"/>
            <a:chOff x="6677892" y="1343891"/>
            <a:chExt cx="1080654" cy="1565564"/>
          </a:xfrm>
          <a:solidFill>
            <a:schemeClr val="bg1"/>
          </a:solidFill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52C7FDD1-EDC7-D8B2-5999-DBA9A5D221EE}"/>
                </a:ext>
              </a:extLst>
            </p:cNvPr>
            <p:cNvSpPr/>
            <p:nvPr/>
          </p:nvSpPr>
          <p:spPr>
            <a:xfrm>
              <a:off x="6677892" y="1343891"/>
              <a:ext cx="775854" cy="126076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0F44FE2A-83E2-B256-8947-16E908B637F9}"/>
                </a:ext>
              </a:extLst>
            </p:cNvPr>
            <p:cNvSpPr/>
            <p:nvPr/>
          </p:nvSpPr>
          <p:spPr>
            <a:xfrm>
              <a:off x="6830292" y="1496291"/>
              <a:ext cx="775854" cy="126076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C2373418-5A0D-0160-C17F-C143270AC16C}"/>
                </a:ext>
              </a:extLst>
            </p:cNvPr>
            <p:cNvSpPr/>
            <p:nvPr/>
          </p:nvSpPr>
          <p:spPr>
            <a:xfrm>
              <a:off x="6982692" y="1648691"/>
              <a:ext cx="775854" cy="126076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EEC6C7F8-0A51-3AE2-747C-A4CF5582C105}"/>
              </a:ext>
            </a:extLst>
          </p:cNvPr>
          <p:cNvSpPr txBox="1"/>
          <p:nvPr/>
        </p:nvSpPr>
        <p:spPr>
          <a:xfrm>
            <a:off x="7548508" y="5744372"/>
            <a:ext cx="291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K Grotesk" pitchFamily="2" charset="77"/>
              </a:rPr>
              <a:t>ESSAIS</a:t>
            </a:r>
          </a:p>
          <a:p>
            <a:r>
              <a:rPr lang="en-US" sz="2000" dirty="0">
                <a:solidFill>
                  <a:schemeClr val="bg1"/>
                </a:solidFill>
                <a:latin typeface="HK Grotesk" pitchFamily="2" charset="77"/>
              </a:rPr>
              <a:t>3 collections</a:t>
            </a:r>
          </a:p>
        </p:txBody>
      </p:sp>
      <p:cxnSp>
        <p:nvCxnSpPr>
          <p:cNvPr id="29" name="Connecteur en angle 28">
            <a:extLst>
              <a:ext uri="{FF2B5EF4-FFF2-40B4-BE49-F238E27FC236}">
                <a16:creationId xmlns:a16="http://schemas.microsoft.com/office/drawing/2014/main" id="{93FEC1F2-5042-D96F-D366-1678D8AF65D3}"/>
              </a:ext>
            </a:extLst>
          </p:cNvPr>
          <p:cNvCxnSpPr>
            <a:stCxn id="4" idx="2"/>
          </p:cNvCxnSpPr>
          <p:nvPr/>
        </p:nvCxnSpPr>
        <p:spPr>
          <a:xfrm rot="5400000">
            <a:off x="10380566" y="4866259"/>
            <a:ext cx="304800" cy="36724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64EA9983-0ED1-2F4D-B951-3D87C3D9ADE1}"/>
              </a:ext>
            </a:extLst>
          </p:cNvPr>
          <p:cNvSpPr txBox="1"/>
          <p:nvPr/>
        </p:nvSpPr>
        <p:spPr>
          <a:xfrm>
            <a:off x="4695044" y="3155428"/>
            <a:ext cx="2801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rgbClr val="4700E3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87B7CDA-BBE2-7644-A047-FEE4A7D0D8C2}"/>
              </a:ext>
            </a:extLst>
          </p:cNvPr>
          <p:cNvSpPr txBox="1"/>
          <p:nvPr/>
        </p:nvSpPr>
        <p:spPr>
          <a:xfrm>
            <a:off x="1011836" y="800754"/>
            <a:ext cx="291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>
                <a:latin typeface="HK Grotesk" pitchFamily="2" charset="77"/>
              </a:rPr>
              <a:t>205 récits</a:t>
            </a:r>
          </a:p>
          <a:p>
            <a:pPr algn="r"/>
            <a:r>
              <a:rPr lang="fr-FR" sz="2000" dirty="0">
                <a:latin typeface="HK Grotesk" pitchFamily="2" charset="77"/>
              </a:rPr>
              <a:t>10 romans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D0E67C3-DE33-BE48-8C12-2BB9A317F15A}"/>
              </a:ext>
            </a:extLst>
          </p:cNvPr>
          <p:cNvSpPr txBox="1"/>
          <p:nvPr/>
        </p:nvSpPr>
        <p:spPr>
          <a:xfrm>
            <a:off x="1391174" y="524315"/>
            <a:ext cx="269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HK Grotesk" pitchFamily="2" charset="77"/>
              </a:rPr>
              <a:t>ŒUVRE DE FICTION</a:t>
            </a:r>
          </a:p>
        </p:txBody>
      </p:sp>
    </p:spTree>
    <p:extLst>
      <p:ext uri="{BB962C8B-B14F-4D97-AF65-F5344CB8AC3E}">
        <p14:creationId xmlns:p14="http://schemas.microsoft.com/office/powerpoint/2010/main" val="259015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B5FF2EC0-911E-A2A3-90D6-A0159C535AD2}"/>
              </a:ext>
            </a:extLst>
          </p:cNvPr>
          <p:cNvGrpSpPr/>
          <p:nvPr/>
        </p:nvGrpSpPr>
        <p:grpSpPr>
          <a:xfrm>
            <a:off x="5872800" y="3433654"/>
            <a:ext cx="4784801" cy="3244450"/>
            <a:chOff x="5872800" y="3433654"/>
            <a:chExt cx="4784801" cy="3244450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4AAEADC-A9BC-FF6E-5D53-2F4F63693015}"/>
                </a:ext>
              </a:extLst>
            </p:cNvPr>
            <p:cNvSpPr txBox="1"/>
            <p:nvPr/>
          </p:nvSpPr>
          <p:spPr>
            <a:xfrm>
              <a:off x="7584618" y="4944321"/>
              <a:ext cx="3072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K Grotesk" pitchFamily="2" charset="77"/>
                </a:rPr>
                <a:t>ESSAIS</a:t>
              </a: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E8DA48EE-5549-557B-EE1E-CB1FF31F6360}"/>
                </a:ext>
              </a:extLst>
            </p:cNvPr>
            <p:cNvSpPr/>
            <p:nvPr/>
          </p:nvSpPr>
          <p:spPr>
            <a:xfrm>
              <a:off x="5872800" y="3433654"/>
              <a:ext cx="3248310" cy="3244450"/>
            </a:xfrm>
            <a:prstGeom prst="arc">
              <a:avLst>
                <a:gd name="adj1" fmla="val 16200000"/>
                <a:gd name="adj2" fmla="val 21126107"/>
              </a:avLst>
            </a:prstGeom>
            <a:ln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023CE68-B00B-AC3C-C489-E78E0FB31668}"/>
              </a:ext>
            </a:extLst>
          </p:cNvPr>
          <p:cNvSpPr/>
          <p:nvPr/>
        </p:nvSpPr>
        <p:spPr>
          <a:xfrm>
            <a:off x="6873655" y="3748918"/>
            <a:ext cx="3783946" cy="505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HK Grotesk" pitchFamily="2" charset="77"/>
              </a:rPr>
              <a:t>Fine-tuning a BERT model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AEF8B7E-5CA4-0394-4C93-E5FD867E30C6}"/>
              </a:ext>
            </a:extLst>
          </p:cNvPr>
          <p:cNvSpPr/>
          <p:nvPr/>
        </p:nvSpPr>
        <p:spPr>
          <a:xfrm>
            <a:off x="4396429" y="2601429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HK Grotesk" pitchFamily="2" charset="77"/>
              </a:rPr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0770EDF-C743-2614-99F4-553ED4F6B3F8}"/>
              </a:ext>
            </a:extLst>
          </p:cNvPr>
          <p:cNvSpPr/>
          <p:nvPr/>
        </p:nvSpPr>
        <p:spPr>
          <a:xfrm>
            <a:off x="10540166" y="3002845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HK Grotesk" pitchFamily="2" charset="77"/>
              </a:rPr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F05339-9C6F-0540-8E09-083BBA94CDDA}"/>
              </a:ext>
            </a:extLst>
          </p:cNvPr>
          <p:cNvSpPr txBox="1"/>
          <p:nvPr/>
        </p:nvSpPr>
        <p:spPr>
          <a:xfrm>
            <a:off x="4695044" y="3155428"/>
            <a:ext cx="2801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rgbClr val="4700E3"/>
                </a:solidFill>
                <a:latin typeface="HK Grotesk" pitchFamily="2" charset="77"/>
              </a:rPr>
              <a:t>texte dubitatif</a:t>
            </a:r>
          </a:p>
        </p:txBody>
      </p:sp>
    </p:spTree>
    <p:extLst>
      <p:ext uri="{BB962C8B-B14F-4D97-AF65-F5344CB8AC3E}">
        <p14:creationId xmlns:p14="http://schemas.microsoft.com/office/powerpoint/2010/main" val="356410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A2C7BDE-E51A-0CC6-C843-050018D24D3C}"/>
              </a:ext>
            </a:extLst>
          </p:cNvPr>
          <p:cNvSpPr txBox="1"/>
          <p:nvPr/>
        </p:nvSpPr>
        <p:spPr>
          <a:xfrm>
            <a:off x="4695044" y="3709426"/>
            <a:ext cx="6272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HK Grotesk" pitchFamily="2" charset="77"/>
              </a:rPr>
              <a:t>(1) caractéristiques linguistiques spécifiques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56C42A-0675-5D52-62A0-CF531F680CD6}"/>
              </a:ext>
            </a:extLst>
          </p:cNvPr>
          <p:cNvSpPr txBox="1"/>
          <p:nvPr/>
        </p:nvSpPr>
        <p:spPr>
          <a:xfrm>
            <a:off x="5188781" y="4140313"/>
            <a:ext cx="627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HK Grotesk" pitchFamily="2" charset="77"/>
              </a:rPr>
              <a:t>modalité épistémique </a:t>
            </a:r>
            <a:r>
              <a:rPr lang="fr-FR" dirty="0" err="1">
                <a:solidFill>
                  <a:srgbClr val="3636DB"/>
                </a:solidFill>
                <a:latin typeface="HK Grotesk" pitchFamily="2" charset="77"/>
              </a:rPr>
              <a:t>e.g</a:t>
            </a:r>
            <a:r>
              <a:rPr lang="fr-FR" dirty="0">
                <a:solidFill>
                  <a:srgbClr val="3636DB"/>
                </a:solidFill>
                <a:latin typeface="HK Grotesk" pitchFamily="2" charset="77"/>
              </a:rPr>
              <a:t>. verbes au conditionnel</a:t>
            </a:r>
            <a:r>
              <a:rPr lang="fr-FR" dirty="0">
                <a:latin typeface="HK Grotesk" pitchFamily="2" charset="7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HK Grotesk" pitchFamily="2" charset="77"/>
              </a:rPr>
              <a:t>connecteurs argumentatifs  </a:t>
            </a:r>
            <a:r>
              <a:rPr lang="fr-FR" dirty="0" err="1">
                <a:solidFill>
                  <a:srgbClr val="3636DB"/>
                </a:solidFill>
                <a:latin typeface="HK Grotesk" pitchFamily="2" charset="77"/>
              </a:rPr>
              <a:t>e.g</a:t>
            </a:r>
            <a:r>
              <a:rPr lang="fr-FR" dirty="0">
                <a:solidFill>
                  <a:srgbClr val="3636DB"/>
                </a:solidFill>
                <a:latin typeface="HK Grotesk" pitchFamily="2" charset="77"/>
              </a:rPr>
              <a:t>. peut-être, mais, sinon</a:t>
            </a:r>
            <a:r>
              <a:rPr lang="fr-FR" dirty="0">
                <a:latin typeface="HK Grotesk" pitchFamily="2" charset="7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HK Grotesk" pitchFamily="2" charset="77"/>
              </a:rPr>
              <a:t>ponctuation </a:t>
            </a:r>
            <a:r>
              <a:rPr lang="fr-FR" dirty="0" err="1">
                <a:solidFill>
                  <a:srgbClr val="3636DB"/>
                </a:solidFill>
                <a:latin typeface="HK Grotesk" pitchFamily="2" charset="77"/>
              </a:rPr>
              <a:t>e.g</a:t>
            </a:r>
            <a:r>
              <a:rPr lang="fr-FR" dirty="0">
                <a:solidFill>
                  <a:srgbClr val="3636DB"/>
                </a:solidFill>
                <a:latin typeface="HK Grotesk" pitchFamily="2" charset="77"/>
              </a:rPr>
              <a:t>. ? () --</a:t>
            </a:r>
            <a:r>
              <a:rPr lang="fr-FR" dirty="0">
                <a:latin typeface="HK Grotesk" pitchFamily="2" charset="77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3BE63A-7ED6-1A56-9C2B-A5891B1E3C91}"/>
              </a:ext>
            </a:extLst>
          </p:cNvPr>
          <p:cNvSpPr txBox="1"/>
          <p:nvPr/>
        </p:nvSpPr>
        <p:spPr>
          <a:xfrm>
            <a:off x="5421528" y="2768874"/>
            <a:ext cx="341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HK Grotesk" pitchFamily="2" charset="77"/>
              </a:rPr>
              <a:t>UNE CATEGORIE AMBIGUE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469F4EB-2455-19AC-C25E-1717534F2BB9}"/>
              </a:ext>
            </a:extLst>
          </p:cNvPr>
          <p:cNvSpPr/>
          <p:nvPr/>
        </p:nvSpPr>
        <p:spPr>
          <a:xfrm>
            <a:off x="332429" y="303828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>
                <a:solidFill>
                  <a:schemeClr val="tx1"/>
                </a:solidFill>
                <a:latin typeface="HK Grotesk" pitchFamily="2" charset="77"/>
              </a:rPr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CA3A72-6EC5-D24F-B59E-716219D725B8}"/>
              </a:ext>
            </a:extLst>
          </p:cNvPr>
          <p:cNvSpPr txBox="1"/>
          <p:nvPr/>
        </p:nvSpPr>
        <p:spPr>
          <a:xfrm>
            <a:off x="929660" y="396161"/>
            <a:ext cx="184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PHÉNOMÈNE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38491E-E3B6-1244-B5F9-955FAC6DE1C8}"/>
              </a:ext>
            </a:extLst>
          </p:cNvPr>
          <p:cNvSpPr txBox="1"/>
          <p:nvPr/>
        </p:nvSpPr>
        <p:spPr>
          <a:xfrm>
            <a:off x="4695044" y="3155428"/>
            <a:ext cx="2801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>
                <a:solidFill>
                  <a:srgbClr val="4700E3"/>
                </a:solidFill>
                <a:latin typeface="HK Grotesk" pitchFamily="2" charset="77"/>
              </a:rPr>
              <a:t>texte dubitatif</a:t>
            </a:r>
          </a:p>
        </p:txBody>
      </p:sp>
    </p:spTree>
    <p:extLst>
      <p:ext uri="{BB962C8B-B14F-4D97-AF65-F5344CB8AC3E}">
        <p14:creationId xmlns:p14="http://schemas.microsoft.com/office/powerpoint/2010/main" val="348921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A2C7BDE-E51A-0CC6-C843-050018D24D3C}"/>
              </a:ext>
            </a:extLst>
          </p:cNvPr>
          <p:cNvSpPr txBox="1"/>
          <p:nvPr/>
        </p:nvSpPr>
        <p:spPr>
          <a:xfrm>
            <a:off x="4695044" y="3709426"/>
            <a:ext cx="6272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>
                <a:latin typeface="HK Grotesk" pitchFamily="2" charset="77"/>
              </a:rPr>
              <a:t>(1) caractéristiques linguistiques spécifiques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3BE63A-7ED6-1A56-9C2B-A5891B1E3C91}"/>
              </a:ext>
            </a:extLst>
          </p:cNvPr>
          <p:cNvSpPr txBox="1"/>
          <p:nvPr/>
        </p:nvSpPr>
        <p:spPr>
          <a:xfrm>
            <a:off x="5421528" y="2768874"/>
            <a:ext cx="341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HK Grotesk" pitchFamily="2" charset="77"/>
              </a:rPr>
              <a:t>UNE CATEGORIE AMBIGUE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469F4EB-2455-19AC-C25E-1717534F2BB9}"/>
              </a:ext>
            </a:extLst>
          </p:cNvPr>
          <p:cNvSpPr/>
          <p:nvPr/>
        </p:nvSpPr>
        <p:spPr>
          <a:xfrm>
            <a:off x="332429" y="303828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>
                <a:solidFill>
                  <a:schemeClr val="tx1"/>
                </a:solidFill>
                <a:latin typeface="HK Grotesk" pitchFamily="2" charset="77"/>
              </a:rPr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38491E-E3B6-1244-B5F9-955FAC6DE1C8}"/>
              </a:ext>
            </a:extLst>
          </p:cNvPr>
          <p:cNvSpPr txBox="1"/>
          <p:nvPr/>
        </p:nvSpPr>
        <p:spPr>
          <a:xfrm>
            <a:off x="4695044" y="3155428"/>
            <a:ext cx="2801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>
                <a:solidFill>
                  <a:srgbClr val="4700E3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D5631D-EAD3-C44C-A420-C7FC5DBE5FAD}"/>
              </a:ext>
            </a:extLst>
          </p:cNvPr>
          <p:cNvSpPr txBox="1"/>
          <p:nvPr/>
        </p:nvSpPr>
        <p:spPr>
          <a:xfrm>
            <a:off x="4695045" y="4079865"/>
            <a:ext cx="4753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>
                <a:latin typeface="HK Grotesk" pitchFamily="2" charset="77"/>
              </a:rPr>
              <a:t>(2) la progression de l'histoire (ou d'une partie cohérente de celle-ci) doit être fondée sur la déconstruction de son contenu.</a:t>
            </a:r>
            <a:endParaRPr lang="fr-FR">
              <a:latin typeface="HK Grotesk" pitchFamily="2" charset="77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5FF3E6-4FD4-5F40-A28B-C35C345083A6}"/>
              </a:ext>
            </a:extLst>
          </p:cNvPr>
          <p:cNvSpPr txBox="1"/>
          <p:nvPr/>
        </p:nvSpPr>
        <p:spPr>
          <a:xfrm>
            <a:off x="929660" y="396161"/>
            <a:ext cx="184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PHÉNOMÈNE</a:t>
            </a:r>
          </a:p>
        </p:txBody>
      </p:sp>
    </p:spTree>
    <p:extLst>
      <p:ext uri="{BB962C8B-B14F-4D97-AF65-F5344CB8AC3E}">
        <p14:creationId xmlns:p14="http://schemas.microsoft.com/office/powerpoint/2010/main" val="100787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9F6C091A-5CF5-E980-C3C0-7D3FBF43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014" y="1554749"/>
            <a:ext cx="3990278" cy="47456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HK Grotesk" pitchFamily="2" charset="77"/>
              </a:rPr>
              <a:t>NON-DUBITATIF</a:t>
            </a:r>
          </a:p>
          <a:p>
            <a:pPr marL="0" indent="0" algn="just">
              <a:buNone/>
            </a:pPr>
            <a:r>
              <a:rPr lang="en-US" sz="2000" dirty="0">
                <a:latin typeface="HK Grotesk" pitchFamily="2" charset="77"/>
              </a:rPr>
              <a:t>«</a:t>
            </a:r>
            <a:r>
              <a:rPr lang="en-US" sz="2000" dirty="0" err="1">
                <a:latin typeface="HK Grotesk" pitchFamily="2" charset="77"/>
              </a:rPr>
              <a:t>piccole</a:t>
            </a:r>
            <a:r>
              <a:rPr lang="en-US" sz="2000" dirty="0">
                <a:latin typeface="HK Grotesk" pitchFamily="2" charset="77"/>
              </a:rPr>
              <a:t> </a:t>
            </a:r>
            <a:r>
              <a:rPr lang="en-US" sz="2000" dirty="0" err="1">
                <a:latin typeface="HK Grotesk" pitchFamily="2" charset="77"/>
              </a:rPr>
              <a:t>increspature</a:t>
            </a:r>
            <a:r>
              <a:rPr lang="en-US" sz="2000" dirty="0">
                <a:latin typeface="HK Grotesk" pitchFamily="2" charset="77"/>
              </a:rPr>
              <a:t> </a:t>
            </a:r>
            <a:r>
              <a:rPr lang="en-US" sz="2000" dirty="0" err="1">
                <a:latin typeface="HK Grotesk" pitchFamily="2" charset="77"/>
              </a:rPr>
              <a:t>che</a:t>
            </a:r>
            <a:r>
              <a:rPr lang="en-US" sz="2000" dirty="0">
                <a:latin typeface="HK Grotesk" pitchFamily="2" charset="77"/>
              </a:rPr>
              <a:t> </a:t>
            </a:r>
            <a:r>
              <a:rPr lang="en-US" sz="2000" dirty="0" err="1">
                <a:latin typeface="HK Grotesk" pitchFamily="2" charset="77"/>
              </a:rPr>
              <a:t>si</a:t>
            </a:r>
            <a:r>
              <a:rPr lang="en-US" sz="2000" dirty="0">
                <a:latin typeface="HK Grotesk" pitchFamily="2" charset="77"/>
              </a:rPr>
              <a:t> </a:t>
            </a:r>
            <a:r>
              <a:rPr lang="en-US" sz="2000" dirty="0" err="1">
                <a:latin typeface="HK Grotesk" pitchFamily="2" charset="77"/>
              </a:rPr>
              <a:t>propagavano</a:t>
            </a:r>
            <a:r>
              <a:rPr lang="en-US" sz="2000" dirty="0">
                <a:latin typeface="HK Grotesk" pitchFamily="2" charset="77"/>
              </a:rPr>
              <a:t> </a:t>
            </a:r>
            <a:r>
              <a:rPr lang="en-US" sz="2000" dirty="0" err="1">
                <a:latin typeface="HK Grotesk" pitchFamily="2" charset="77"/>
              </a:rPr>
              <a:t>sott’acqua</a:t>
            </a:r>
            <a:r>
              <a:rPr lang="en-US" sz="2000" dirty="0">
                <a:latin typeface="HK Grotesk" pitchFamily="2" charset="77"/>
              </a:rPr>
              <a:t>: </a:t>
            </a:r>
            <a:r>
              <a:rPr lang="en-US" sz="2000" dirty="0" err="1">
                <a:latin typeface="HK Grotesk" pitchFamily="2" charset="77"/>
              </a:rPr>
              <a:t>forse</a:t>
            </a:r>
            <a:r>
              <a:rPr lang="en-US" sz="2000" dirty="0">
                <a:latin typeface="HK Grotesk" pitchFamily="2" charset="77"/>
              </a:rPr>
              <a:t> il </a:t>
            </a:r>
            <a:r>
              <a:rPr lang="en-US" sz="2000" dirty="0" err="1">
                <a:latin typeface="HK Grotesk" pitchFamily="2" charset="77"/>
              </a:rPr>
              <a:t>battere</a:t>
            </a:r>
            <a:r>
              <a:rPr lang="en-US" sz="2000" dirty="0">
                <a:latin typeface="HK Grotesk" pitchFamily="2" charset="77"/>
              </a:rPr>
              <a:t> di coda d’un </a:t>
            </a:r>
            <a:r>
              <a:rPr lang="en-US" sz="2000" dirty="0" err="1">
                <a:latin typeface="HK Grotesk" pitchFamily="2" charset="77"/>
              </a:rPr>
              <a:t>pesce</a:t>
            </a:r>
            <a:r>
              <a:rPr lang="en-US" sz="2000" dirty="0">
                <a:latin typeface="HK Grotesk" pitchFamily="2" charset="77"/>
              </a:rPr>
              <a:t>, </a:t>
            </a:r>
            <a:r>
              <a:rPr lang="en-US" sz="2000" dirty="0" err="1">
                <a:latin typeface="HK Grotesk" pitchFamily="2" charset="77"/>
              </a:rPr>
              <a:t>forse</a:t>
            </a:r>
            <a:r>
              <a:rPr lang="en-US" sz="2000" dirty="0">
                <a:latin typeface="HK Grotesk" pitchFamily="2" charset="77"/>
              </a:rPr>
              <a:t> un bambino </a:t>
            </a:r>
            <a:r>
              <a:rPr lang="en-US" sz="2000" dirty="0" err="1">
                <a:latin typeface="HK Grotesk" pitchFamily="2" charset="77"/>
              </a:rPr>
              <a:t>che</a:t>
            </a:r>
            <a:r>
              <a:rPr lang="en-US" sz="2000" dirty="0">
                <a:latin typeface="HK Grotesk" pitchFamily="2" charset="77"/>
              </a:rPr>
              <a:t> </a:t>
            </a:r>
            <a:r>
              <a:rPr lang="en-US" sz="2000" dirty="0" err="1">
                <a:latin typeface="HK Grotesk" pitchFamily="2" charset="77"/>
              </a:rPr>
              <a:t>riempiva</a:t>
            </a:r>
            <a:r>
              <a:rPr lang="en-US" sz="2000" dirty="0">
                <a:latin typeface="HK Grotesk" pitchFamily="2" charset="77"/>
              </a:rPr>
              <a:t> un </a:t>
            </a:r>
            <a:r>
              <a:rPr lang="en-US" sz="2000" dirty="0" err="1">
                <a:latin typeface="HK Grotesk" pitchFamily="2" charset="77"/>
              </a:rPr>
              <a:t>secchiello</a:t>
            </a:r>
            <a:r>
              <a:rPr lang="en-US" sz="2000" dirty="0">
                <a:latin typeface="HK Grotesk" pitchFamily="2" charset="77"/>
              </a:rPr>
              <a:t> </a:t>
            </a:r>
            <a:r>
              <a:rPr lang="en-US" sz="2000" dirty="0" err="1">
                <a:latin typeface="HK Grotesk" pitchFamily="2" charset="77"/>
              </a:rPr>
              <a:t>su</a:t>
            </a:r>
            <a:r>
              <a:rPr lang="en-US" sz="2000" dirty="0">
                <a:latin typeface="HK Grotesk" pitchFamily="2" charset="77"/>
              </a:rPr>
              <a:t> una </a:t>
            </a:r>
            <a:r>
              <a:rPr lang="en-US" sz="2000" dirty="0" err="1">
                <a:latin typeface="HK Grotesk" pitchFamily="2" charset="77"/>
              </a:rPr>
              <a:t>riva</a:t>
            </a:r>
            <a:r>
              <a:rPr lang="en-US" sz="2000" dirty="0">
                <a:latin typeface="HK Grotesk" pitchFamily="2" charset="77"/>
              </a:rPr>
              <a:t>»</a:t>
            </a:r>
          </a:p>
          <a:p>
            <a:pPr marL="0" indent="0" algn="just">
              <a:buNone/>
            </a:pPr>
            <a:r>
              <a:rPr lang="en-US" sz="2000" dirty="0">
                <a:latin typeface="HK Grotesk" pitchFamily="2" charset="77"/>
              </a:rPr>
              <a:t>[de petites </a:t>
            </a:r>
            <a:r>
              <a:rPr lang="en-US" sz="2000" dirty="0" err="1">
                <a:latin typeface="HK Grotesk" pitchFamily="2" charset="77"/>
              </a:rPr>
              <a:t>ondulations</a:t>
            </a:r>
            <a:r>
              <a:rPr lang="en-US" sz="2000" dirty="0">
                <a:latin typeface="HK Grotesk" pitchFamily="2" charset="77"/>
              </a:rPr>
              <a:t> se </a:t>
            </a:r>
            <a:r>
              <a:rPr lang="en-US" sz="2000" dirty="0" err="1">
                <a:latin typeface="HK Grotesk" pitchFamily="2" charset="77"/>
              </a:rPr>
              <a:t>propageant</a:t>
            </a:r>
            <a:r>
              <a:rPr lang="en-US" sz="2000" dirty="0">
                <a:latin typeface="HK Grotesk" pitchFamily="2" charset="77"/>
              </a:rPr>
              <a:t> sous </a:t>
            </a:r>
            <a:r>
              <a:rPr lang="en-US" sz="2000" dirty="0" err="1">
                <a:latin typeface="HK Grotesk" pitchFamily="2" charset="77"/>
              </a:rPr>
              <a:t>l'eau</a:t>
            </a:r>
            <a:r>
              <a:rPr lang="en-US" sz="2000" dirty="0">
                <a:latin typeface="HK Grotesk" pitchFamily="2" charset="77"/>
              </a:rPr>
              <a:t> : </a:t>
            </a:r>
            <a:r>
              <a:rPr lang="en-US" sz="2000" dirty="0" err="1">
                <a:solidFill>
                  <a:srgbClr val="3636DB"/>
                </a:solidFill>
                <a:latin typeface="HK Grotesk" pitchFamily="2" charset="77"/>
              </a:rPr>
              <a:t>peut-être</a:t>
            </a:r>
            <a:r>
              <a:rPr lang="en-US" sz="2000" dirty="0">
                <a:latin typeface="HK Grotesk" pitchFamily="2" charset="77"/>
              </a:rPr>
              <a:t> le battement de la queue d'un </a:t>
            </a:r>
            <a:r>
              <a:rPr lang="en-US" sz="2000" dirty="0" err="1">
                <a:latin typeface="HK Grotesk" pitchFamily="2" charset="77"/>
              </a:rPr>
              <a:t>poisson</a:t>
            </a:r>
            <a:r>
              <a:rPr lang="en-US" sz="2000" dirty="0">
                <a:latin typeface="HK Grotesk" pitchFamily="2" charset="77"/>
              </a:rPr>
              <a:t>, </a:t>
            </a:r>
            <a:r>
              <a:rPr lang="en-US" sz="2000" dirty="0" err="1">
                <a:solidFill>
                  <a:srgbClr val="3636DB"/>
                </a:solidFill>
                <a:latin typeface="HK Grotesk" pitchFamily="2" charset="77"/>
              </a:rPr>
              <a:t>peut-être</a:t>
            </a:r>
            <a:r>
              <a:rPr lang="en-US" sz="2000" dirty="0">
                <a:latin typeface="HK Grotesk" pitchFamily="2" charset="77"/>
              </a:rPr>
              <a:t> un enfant </a:t>
            </a:r>
            <a:r>
              <a:rPr lang="en-US" sz="2000" dirty="0" err="1">
                <a:latin typeface="HK Grotesk" pitchFamily="2" charset="77"/>
              </a:rPr>
              <a:t>remplissant</a:t>
            </a:r>
            <a:r>
              <a:rPr lang="en-US" sz="2000" dirty="0">
                <a:latin typeface="HK Grotesk" pitchFamily="2" charset="77"/>
              </a:rPr>
              <a:t> un seau sur </a:t>
            </a:r>
            <a:r>
              <a:rPr lang="en-US" sz="2000" dirty="0" err="1">
                <a:latin typeface="HK Grotesk" pitchFamily="2" charset="77"/>
              </a:rPr>
              <a:t>une</a:t>
            </a:r>
            <a:r>
              <a:rPr lang="en-US" sz="2000" dirty="0">
                <a:latin typeface="HK Grotesk" pitchFamily="2" charset="77"/>
              </a:rPr>
              <a:t> </a:t>
            </a:r>
            <a:r>
              <a:rPr lang="en-US" sz="2000" dirty="0" err="1">
                <a:latin typeface="HK Grotesk" pitchFamily="2" charset="77"/>
              </a:rPr>
              <a:t>berge</a:t>
            </a:r>
            <a:r>
              <a:rPr lang="en-US" sz="2000" dirty="0">
                <a:latin typeface="HK Grotesk" pitchFamily="2" charset="77"/>
              </a:rPr>
              <a:t>] </a:t>
            </a:r>
            <a:r>
              <a:rPr lang="en-US" sz="2000" dirty="0">
                <a:solidFill>
                  <a:schemeClr val="bg1"/>
                </a:solidFill>
                <a:latin typeface="HK Grotesk" pitchFamily="2" charset="77"/>
              </a:rPr>
              <a:t>[own translation]</a:t>
            </a:r>
          </a:p>
          <a:p>
            <a:pPr marL="0" indent="0" algn="just">
              <a:buNone/>
            </a:pPr>
            <a:endParaRPr lang="en-US" sz="2000" dirty="0">
              <a:latin typeface="HK Grotesk" pitchFamily="2" charset="77"/>
            </a:endParaRPr>
          </a:p>
          <a:p>
            <a:pPr marL="0" indent="0" algn="just">
              <a:buNone/>
            </a:pPr>
            <a:r>
              <a:rPr lang="en-US" sz="2000" i="1" dirty="0" err="1">
                <a:latin typeface="HK Grotesk" pitchFamily="2" charset="77"/>
              </a:rPr>
              <a:t>Com’era</a:t>
            </a:r>
            <a:r>
              <a:rPr lang="en-US" sz="2000" i="1" dirty="0">
                <a:latin typeface="HK Grotesk" pitchFamily="2" charset="77"/>
              </a:rPr>
              <a:t> </a:t>
            </a:r>
            <a:r>
              <a:rPr lang="en-US" sz="2000" i="1" dirty="0" err="1">
                <a:latin typeface="HK Grotesk" pitchFamily="2" charset="77"/>
              </a:rPr>
              <a:t>grande</a:t>
            </a:r>
            <a:r>
              <a:rPr lang="en-US" sz="2000" i="1" dirty="0">
                <a:latin typeface="HK Grotesk" pitchFamily="2" charset="77"/>
              </a:rPr>
              <a:t> il mare</a:t>
            </a:r>
            <a:r>
              <a:rPr lang="en-US" sz="2000" dirty="0">
                <a:latin typeface="HK Grotesk" pitchFamily="2" charset="77"/>
              </a:rPr>
              <a:t>, 1948</a:t>
            </a:r>
          </a:p>
          <a:p>
            <a:pPr marL="0" indent="0" algn="just">
              <a:buNone/>
            </a:pPr>
            <a:r>
              <a:rPr lang="en-US" sz="2000" dirty="0">
                <a:latin typeface="HK Grotesk" pitchFamily="2" charset="77"/>
              </a:rPr>
              <a:t>[Comme la </a:t>
            </a:r>
            <a:r>
              <a:rPr lang="en-US" sz="2000" dirty="0" err="1">
                <a:latin typeface="HK Grotesk" pitchFamily="2" charset="77"/>
              </a:rPr>
              <a:t>mer</a:t>
            </a:r>
            <a:r>
              <a:rPr lang="en-US" sz="2000" dirty="0">
                <a:latin typeface="HK Grotesk" pitchFamily="2" charset="77"/>
              </a:rPr>
              <a:t> </a:t>
            </a:r>
            <a:r>
              <a:rPr lang="en-US" sz="2000" dirty="0" err="1">
                <a:latin typeface="HK Grotesk" pitchFamily="2" charset="77"/>
              </a:rPr>
              <a:t>était</a:t>
            </a:r>
            <a:r>
              <a:rPr lang="en-US" sz="2000" dirty="0">
                <a:latin typeface="HK Grotesk" pitchFamily="2" charset="77"/>
              </a:rPr>
              <a:t> </a:t>
            </a:r>
            <a:r>
              <a:rPr lang="en-US" sz="2000" dirty="0" err="1">
                <a:latin typeface="HK Grotesk" pitchFamily="2" charset="77"/>
              </a:rPr>
              <a:t>grande</a:t>
            </a:r>
            <a:r>
              <a:rPr lang="en-US" sz="2000" dirty="0">
                <a:latin typeface="HK Grotesk" pitchFamily="2" charset="77"/>
              </a:rPr>
              <a:t>]</a:t>
            </a:r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398FEECC-8FEE-33E8-AB07-E5E43E61ABC5}"/>
              </a:ext>
            </a:extLst>
          </p:cNvPr>
          <p:cNvSpPr txBox="1">
            <a:spLocks/>
          </p:cNvSpPr>
          <p:nvPr/>
        </p:nvSpPr>
        <p:spPr>
          <a:xfrm>
            <a:off x="6596636" y="1554749"/>
            <a:ext cx="3990278" cy="4870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latin typeface="HK Grotesk" pitchFamily="2" charset="77"/>
              </a:rPr>
              <a:t>DUBITATIF</a:t>
            </a:r>
          </a:p>
          <a:p>
            <a:pPr marL="0" indent="0" algn="just">
              <a:buNone/>
            </a:pPr>
            <a:r>
              <a:rPr lang="en-US" sz="2000" dirty="0">
                <a:latin typeface="HK Grotesk" pitchFamily="2" charset="77"/>
              </a:rPr>
              <a:t>«Una </a:t>
            </a:r>
            <a:r>
              <a:rPr lang="en-US" sz="2000" dirty="0" err="1">
                <a:latin typeface="HK Grotesk" pitchFamily="2" charset="77"/>
              </a:rPr>
              <a:t>bestia</a:t>
            </a:r>
            <a:r>
              <a:rPr lang="en-US" sz="2000" dirty="0">
                <a:latin typeface="HK Grotesk" pitchFamily="2" charset="77"/>
              </a:rPr>
              <a:t> </a:t>
            </a:r>
            <a:r>
              <a:rPr lang="en-US" sz="2000" dirty="0" err="1">
                <a:latin typeface="HK Grotesk" pitchFamily="2" charset="77"/>
              </a:rPr>
              <a:t>si</a:t>
            </a:r>
            <a:r>
              <a:rPr lang="en-US" sz="2000" dirty="0">
                <a:latin typeface="HK Grotesk" pitchFamily="2" charset="77"/>
              </a:rPr>
              <a:t> </a:t>
            </a:r>
            <a:r>
              <a:rPr lang="en-US" sz="2000" dirty="0" err="1">
                <a:latin typeface="HK Grotesk" pitchFamily="2" charset="77"/>
              </a:rPr>
              <a:t>mosse</a:t>
            </a:r>
            <a:r>
              <a:rPr lang="en-US" sz="2000" dirty="0">
                <a:latin typeface="HK Grotesk" pitchFamily="2" charset="77"/>
              </a:rPr>
              <a:t> in </a:t>
            </a:r>
            <a:r>
              <a:rPr lang="en-US" sz="2000" dirty="0" err="1">
                <a:latin typeface="HK Grotesk" pitchFamily="2" charset="77"/>
              </a:rPr>
              <a:t>fondo</a:t>
            </a:r>
            <a:r>
              <a:rPr lang="en-US" sz="2000" dirty="0">
                <a:latin typeface="HK Grotesk" pitchFamily="2" charset="77"/>
              </a:rPr>
              <a:t> a un </a:t>
            </a:r>
            <a:r>
              <a:rPr lang="en-US" sz="2000" dirty="0" err="1">
                <a:latin typeface="HK Grotesk" pitchFamily="2" charset="77"/>
              </a:rPr>
              <a:t>cespo</a:t>
            </a:r>
            <a:r>
              <a:rPr lang="en-US" sz="2000" dirty="0">
                <a:latin typeface="HK Grotesk" pitchFamily="2" charset="77"/>
              </a:rPr>
              <a:t> </a:t>
            </a:r>
            <a:r>
              <a:rPr lang="en-US" sz="2000" dirty="0" err="1">
                <a:latin typeface="HK Grotesk" pitchFamily="2" charset="77"/>
              </a:rPr>
              <a:t>d’eriche</a:t>
            </a:r>
            <a:r>
              <a:rPr lang="en-US" sz="2000" dirty="0">
                <a:latin typeface="HK Grotesk" pitchFamily="2" charset="77"/>
              </a:rPr>
              <a:t>: </a:t>
            </a:r>
            <a:r>
              <a:rPr lang="en-US" sz="2000" dirty="0" err="1">
                <a:latin typeface="HK Grotesk" pitchFamily="2" charset="77"/>
              </a:rPr>
              <a:t>forse</a:t>
            </a:r>
            <a:r>
              <a:rPr lang="en-US" sz="2000" dirty="0">
                <a:latin typeface="HK Grotesk" pitchFamily="2" charset="77"/>
              </a:rPr>
              <a:t> una </a:t>
            </a:r>
            <a:r>
              <a:rPr lang="en-US" sz="2000" dirty="0" err="1">
                <a:latin typeface="HK Grotesk" pitchFamily="2" charset="77"/>
              </a:rPr>
              <a:t>lepre</a:t>
            </a:r>
            <a:r>
              <a:rPr lang="en-US" sz="2000" dirty="0">
                <a:latin typeface="HK Grotesk" pitchFamily="2" charset="77"/>
              </a:rPr>
              <a:t>, </a:t>
            </a:r>
            <a:r>
              <a:rPr lang="en-US" sz="2000" dirty="0" err="1">
                <a:latin typeface="HK Grotesk" pitchFamily="2" charset="77"/>
              </a:rPr>
              <a:t>forse</a:t>
            </a:r>
            <a:r>
              <a:rPr lang="en-US" sz="2000" dirty="0">
                <a:latin typeface="HK Grotesk" pitchFamily="2" charset="77"/>
              </a:rPr>
              <a:t> una </a:t>
            </a:r>
            <a:r>
              <a:rPr lang="en-US" sz="2000" dirty="0" err="1">
                <a:latin typeface="HK Grotesk" pitchFamily="2" charset="77"/>
              </a:rPr>
              <a:t>volpe</a:t>
            </a:r>
            <a:r>
              <a:rPr lang="en-US" sz="2000" dirty="0">
                <a:latin typeface="HK Grotesk" pitchFamily="2" charset="77"/>
              </a:rPr>
              <a:t>, </a:t>
            </a:r>
            <a:r>
              <a:rPr lang="en-US" sz="2000" dirty="0" err="1">
                <a:latin typeface="HK Grotesk" pitchFamily="2" charset="77"/>
              </a:rPr>
              <a:t>forse</a:t>
            </a:r>
            <a:r>
              <a:rPr lang="en-US" sz="2000" dirty="0">
                <a:latin typeface="HK Grotesk" pitchFamily="2" charset="77"/>
              </a:rPr>
              <a:t> un </a:t>
            </a:r>
            <a:r>
              <a:rPr lang="en-US" sz="2000" dirty="0" err="1">
                <a:latin typeface="HK Grotesk" pitchFamily="2" charset="77"/>
              </a:rPr>
              <a:t>tedesco</a:t>
            </a:r>
            <a:r>
              <a:rPr lang="en-US" sz="2000" dirty="0">
                <a:latin typeface="HK Grotesk" pitchFamily="2" charset="77"/>
              </a:rPr>
              <a:t> </a:t>
            </a:r>
            <a:r>
              <a:rPr lang="en-US" sz="2000" dirty="0" err="1">
                <a:latin typeface="HK Grotesk" pitchFamily="2" charset="77"/>
              </a:rPr>
              <a:t>coricato</a:t>
            </a:r>
            <a:r>
              <a:rPr lang="en-US" sz="2000" dirty="0">
                <a:latin typeface="HK Grotesk" pitchFamily="2" charset="77"/>
              </a:rPr>
              <a:t> </a:t>
            </a:r>
            <a:r>
              <a:rPr lang="en-US" sz="2000" dirty="0" err="1">
                <a:latin typeface="HK Grotesk" pitchFamily="2" charset="77"/>
              </a:rPr>
              <a:t>tra</a:t>
            </a:r>
            <a:r>
              <a:rPr lang="en-US" sz="2000" dirty="0">
                <a:latin typeface="HK Grotesk" pitchFamily="2" charset="77"/>
              </a:rPr>
              <a:t> </a:t>
            </a:r>
            <a:r>
              <a:rPr lang="en-US" sz="2000" dirty="0" err="1">
                <a:latin typeface="HK Grotesk" pitchFamily="2" charset="77"/>
              </a:rPr>
              <a:t>gli</a:t>
            </a:r>
            <a:r>
              <a:rPr lang="en-US" sz="2000" dirty="0">
                <a:latin typeface="HK Grotesk" pitchFamily="2" charset="77"/>
              </a:rPr>
              <a:t> </a:t>
            </a:r>
            <a:r>
              <a:rPr lang="en-US" sz="2000" dirty="0" err="1">
                <a:latin typeface="HK Grotesk" pitchFamily="2" charset="77"/>
              </a:rPr>
              <a:t>arbusti</a:t>
            </a:r>
            <a:r>
              <a:rPr lang="en-US" sz="2000" dirty="0">
                <a:latin typeface="HK Grotesk" pitchFamily="2" charset="77"/>
              </a:rPr>
              <a:t> </a:t>
            </a:r>
            <a:r>
              <a:rPr lang="en-US" sz="2000" dirty="0" err="1">
                <a:latin typeface="HK Grotesk" pitchFamily="2" charset="77"/>
              </a:rPr>
              <a:t>che</a:t>
            </a:r>
            <a:r>
              <a:rPr lang="en-US" sz="2000" dirty="0">
                <a:latin typeface="HK Grotesk" pitchFamily="2" charset="77"/>
              </a:rPr>
              <a:t> lo </a:t>
            </a:r>
            <a:r>
              <a:rPr lang="en-US" sz="2000" dirty="0" err="1">
                <a:latin typeface="HK Grotesk" pitchFamily="2" charset="77"/>
              </a:rPr>
              <a:t>prendeva</a:t>
            </a:r>
            <a:r>
              <a:rPr lang="en-US" sz="2000" dirty="0">
                <a:latin typeface="HK Grotesk" pitchFamily="2" charset="77"/>
              </a:rPr>
              <a:t> di </a:t>
            </a:r>
            <a:r>
              <a:rPr lang="en-US" sz="2000" dirty="0" err="1">
                <a:latin typeface="HK Grotesk" pitchFamily="2" charset="77"/>
              </a:rPr>
              <a:t>mira</a:t>
            </a:r>
            <a:r>
              <a:rPr lang="en-US" sz="2000" dirty="0">
                <a:latin typeface="HK Grotesk" pitchFamily="2" charset="77"/>
              </a:rPr>
              <a:t>»</a:t>
            </a:r>
          </a:p>
          <a:p>
            <a:pPr marL="0" indent="0" algn="just">
              <a:buNone/>
            </a:pPr>
            <a:r>
              <a:rPr lang="en-US" sz="2000" dirty="0">
                <a:latin typeface="HK Grotesk" pitchFamily="2" charset="77"/>
              </a:rPr>
              <a:t>[</a:t>
            </a:r>
            <a:r>
              <a:rPr lang="en-US" sz="2000" b="0" i="0" u="none" strike="noStrike" dirty="0">
                <a:effectLst/>
                <a:latin typeface="HK Grotesk" pitchFamily="2" charset="77"/>
              </a:rPr>
              <a:t>Une bête se </a:t>
            </a:r>
            <a:r>
              <a:rPr lang="en-US" sz="2000" b="0" i="0" u="none" strike="noStrike" dirty="0" err="1">
                <a:effectLst/>
                <a:latin typeface="HK Grotesk" pitchFamily="2" charset="77"/>
              </a:rPr>
              <a:t>déplaçait</a:t>
            </a:r>
            <a:r>
              <a:rPr lang="en-US" sz="2000" b="0" i="0" u="none" strike="noStrike" dirty="0">
                <a:effectLst/>
                <a:latin typeface="HK Grotesk" pitchFamily="2" charset="77"/>
              </a:rPr>
              <a:t> au fond </a:t>
            </a:r>
            <a:r>
              <a:rPr lang="en-US" sz="2000" b="0" i="0" u="none" strike="noStrike" dirty="0" err="1">
                <a:effectLst/>
                <a:latin typeface="HK Grotesk" pitchFamily="2" charset="77"/>
              </a:rPr>
              <a:t>d'une</a:t>
            </a:r>
            <a:r>
              <a:rPr lang="en-US" sz="2000" b="0" i="0" u="none" strike="noStrike" dirty="0">
                <a:effectLst/>
                <a:latin typeface="HK Grotesk" pitchFamily="2" charset="77"/>
              </a:rPr>
              <a:t> </a:t>
            </a:r>
            <a:r>
              <a:rPr lang="en-US" sz="2000" b="0" i="0" u="none" strike="noStrike" dirty="0" err="1">
                <a:effectLst/>
                <a:latin typeface="HK Grotesk" pitchFamily="2" charset="77"/>
              </a:rPr>
              <a:t>touffe</a:t>
            </a:r>
            <a:r>
              <a:rPr lang="en-US" sz="2000" b="0" i="0" u="none" strike="noStrike" dirty="0">
                <a:effectLst/>
                <a:latin typeface="HK Grotesk" pitchFamily="2" charset="77"/>
              </a:rPr>
              <a:t> de </a:t>
            </a:r>
            <a:r>
              <a:rPr lang="en-US" sz="2000" b="0" i="0" u="none" strike="noStrike" dirty="0" err="1">
                <a:effectLst/>
                <a:latin typeface="HK Grotesk" pitchFamily="2" charset="77"/>
              </a:rPr>
              <a:t>bruyère</a:t>
            </a:r>
            <a:r>
              <a:rPr lang="en-US" sz="2000" b="0" i="0" u="none" strike="noStrike" dirty="0">
                <a:effectLst/>
                <a:latin typeface="HK Grotesk" pitchFamily="2" charset="77"/>
              </a:rPr>
              <a:t> : </a:t>
            </a:r>
            <a:r>
              <a:rPr lang="en-US" sz="2000" b="0" i="0" u="none" strike="noStrike" dirty="0" err="1">
                <a:solidFill>
                  <a:srgbClr val="3636DB"/>
                </a:solidFill>
                <a:effectLst/>
                <a:latin typeface="HK Grotesk" pitchFamily="2" charset="77"/>
              </a:rPr>
              <a:t>peut-être</a:t>
            </a:r>
            <a:r>
              <a:rPr lang="en-US" sz="2000" b="0" i="0" u="none" strike="noStrike" dirty="0">
                <a:effectLst/>
                <a:latin typeface="HK Grotesk" pitchFamily="2" charset="77"/>
              </a:rPr>
              <a:t> un </a:t>
            </a:r>
            <a:r>
              <a:rPr lang="en-US" sz="2000" b="0" i="0" u="none" strike="noStrike" dirty="0" err="1">
                <a:effectLst/>
                <a:latin typeface="HK Grotesk" pitchFamily="2" charset="77"/>
              </a:rPr>
              <a:t>lièvre</a:t>
            </a:r>
            <a:r>
              <a:rPr lang="en-US" sz="2000" b="0" i="0" u="none" strike="noStrike" dirty="0">
                <a:effectLst/>
                <a:latin typeface="HK Grotesk" pitchFamily="2" charset="77"/>
              </a:rPr>
              <a:t>, </a:t>
            </a:r>
            <a:r>
              <a:rPr lang="en-US" sz="2000" b="0" i="0" u="none" strike="noStrike" dirty="0" err="1">
                <a:solidFill>
                  <a:srgbClr val="3636DB"/>
                </a:solidFill>
                <a:effectLst/>
                <a:latin typeface="HK Grotesk" pitchFamily="2" charset="77"/>
              </a:rPr>
              <a:t>peut-être</a:t>
            </a:r>
            <a:r>
              <a:rPr lang="en-US" sz="2000" b="0" i="0" u="none" strike="noStrike" dirty="0">
                <a:effectLst/>
                <a:latin typeface="HK Grotesk" pitchFamily="2" charset="77"/>
              </a:rPr>
              <a:t> un </a:t>
            </a:r>
            <a:r>
              <a:rPr lang="en-US" sz="2000" b="0" i="0" u="none" strike="noStrike" dirty="0" err="1">
                <a:effectLst/>
                <a:latin typeface="HK Grotesk" pitchFamily="2" charset="77"/>
              </a:rPr>
              <a:t>renard</a:t>
            </a:r>
            <a:r>
              <a:rPr lang="en-US" sz="2000" b="0" i="0" u="none" strike="noStrike" dirty="0">
                <a:effectLst/>
                <a:latin typeface="HK Grotesk" pitchFamily="2" charset="77"/>
              </a:rPr>
              <a:t>, </a:t>
            </a:r>
            <a:r>
              <a:rPr lang="en-US" sz="2000" b="0" i="0" u="none" strike="noStrike" dirty="0" err="1">
                <a:solidFill>
                  <a:srgbClr val="3636DB"/>
                </a:solidFill>
                <a:effectLst/>
                <a:latin typeface="HK Grotesk" pitchFamily="2" charset="77"/>
              </a:rPr>
              <a:t>peut-être</a:t>
            </a:r>
            <a:r>
              <a:rPr lang="en-US" sz="2000" b="0" i="0" u="none" strike="noStrike" dirty="0">
                <a:effectLst/>
                <a:latin typeface="HK Grotesk" pitchFamily="2" charset="77"/>
              </a:rPr>
              <a:t> un </a:t>
            </a:r>
            <a:r>
              <a:rPr lang="en-US" sz="2000" b="0" i="0" u="none" strike="noStrike" dirty="0" err="1">
                <a:effectLst/>
                <a:latin typeface="HK Grotesk" pitchFamily="2" charset="77"/>
              </a:rPr>
              <a:t>Allemand</a:t>
            </a:r>
            <a:r>
              <a:rPr lang="en-US" sz="2000" b="0" i="0" u="none" strike="noStrike" dirty="0">
                <a:effectLst/>
                <a:latin typeface="HK Grotesk" pitchFamily="2" charset="77"/>
              </a:rPr>
              <a:t> </a:t>
            </a:r>
            <a:r>
              <a:rPr lang="en-US" sz="2000" b="0" i="0" u="none" strike="noStrike" dirty="0" err="1">
                <a:effectLst/>
                <a:latin typeface="HK Grotesk" pitchFamily="2" charset="77"/>
              </a:rPr>
              <a:t>couché</a:t>
            </a:r>
            <a:r>
              <a:rPr lang="en-US" sz="2000" b="0" i="0" u="none" strike="noStrike" dirty="0">
                <a:effectLst/>
                <a:latin typeface="HK Grotesk" pitchFamily="2" charset="77"/>
              </a:rPr>
              <a:t> dans les buissons, le </a:t>
            </a:r>
            <a:r>
              <a:rPr lang="en-US" sz="2000" b="0" i="0" u="none" strike="noStrike" dirty="0" err="1">
                <a:effectLst/>
                <a:latin typeface="HK Grotesk" pitchFamily="2" charset="77"/>
              </a:rPr>
              <a:t>visant</a:t>
            </a:r>
            <a:r>
              <a:rPr lang="en-US" sz="2000" b="0" i="0" u="none" strike="noStrike" dirty="0">
                <a:effectLst/>
                <a:latin typeface="HK Grotesk" pitchFamily="2" charset="77"/>
              </a:rPr>
              <a:t>.</a:t>
            </a:r>
            <a:r>
              <a:rPr lang="en-US" sz="2000" dirty="0">
                <a:latin typeface="HK Grotesk" pitchFamily="2" charset="77"/>
              </a:rPr>
              <a:t>]</a:t>
            </a:r>
          </a:p>
          <a:p>
            <a:pPr marL="0" indent="0" algn="just">
              <a:buNone/>
            </a:pPr>
            <a:endParaRPr lang="en-US" sz="2000" i="1" dirty="0">
              <a:latin typeface="HK Grotesk" pitchFamily="2" charset="77"/>
            </a:endParaRPr>
          </a:p>
          <a:p>
            <a:pPr marL="0" indent="0" algn="just">
              <a:buNone/>
            </a:pPr>
            <a:r>
              <a:rPr lang="en-US" sz="2000" i="1" dirty="0" err="1">
                <a:latin typeface="HK Grotesk" pitchFamily="2" charset="77"/>
              </a:rPr>
              <a:t>Paura</a:t>
            </a:r>
            <a:r>
              <a:rPr lang="en-US" sz="2000" i="1" dirty="0">
                <a:latin typeface="HK Grotesk" pitchFamily="2" charset="77"/>
              </a:rPr>
              <a:t> </a:t>
            </a:r>
            <a:r>
              <a:rPr lang="en-US" sz="2000" i="1" dirty="0" err="1">
                <a:latin typeface="HK Grotesk" pitchFamily="2" charset="77"/>
              </a:rPr>
              <a:t>sul</a:t>
            </a:r>
            <a:r>
              <a:rPr lang="en-US" sz="2000" i="1" dirty="0">
                <a:latin typeface="HK Grotesk" pitchFamily="2" charset="77"/>
              </a:rPr>
              <a:t> </a:t>
            </a:r>
            <a:r>
              <a:rPr lang="en-US" sz="2000" i="1" dirty="0" err="1">
                <a:latin typeface="HK Grotesk" pitchFamily="2" charset="77"/>
              </a:rPr>
              <a:t>sentiero</a:t>
            </a:r>
            <a:r>
              <a:rPr lang="en-US" sz="2000" dirty="0">
                <a:latin typeface="HK Grotesk" pitchFamily="2" charset="77"/>
              </a:rPr>
              <a:t>, 1946</a:t>
            </a:r>
          </a:p>
          <a:p>
            <a:pPr marL="0" indent="0" algn="just">
              <a:buNone/>
            </a:pPr>
            <a:r>
              <a:rPr lang="en-US" sz="2000" dirty="0">
                <a:latin typeface="HK Grotesk" pitchFamily="2" charset="77"/>
              </a:rPr>
              <a:t>[</a:t>
            </a:r>
            <a:r>
              <a:rPr lang="en-US" sz="2000" dirty="0" err="1">
                <a:latin typeface="HK Grotesk" pitchFamily="2" charset="77"/>
              </a:rPr>
              <a:t>Peur</a:t>
            </a:r>
            <a:r>
              <a:rPr lang="en-US" sz="2000" dirty="0">
                <a:latin typeface="HK Grotesk" pitchFamily="2" charset="77"/>
              </a:rPr>
              <a:t> sur le chemin 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F21594-A1CF-BEFB-AF1B-16A9CED6A619}"/>
              </a:ext>
            </a:extLst>
          </p:cNvPr>
          <p:cNvSpPr txBox="1"/>
          <p:nvPr/>
        </p:nvSpPr>
        <p:spPr>
          <a:xfrm>
            <a:off x="1592014" y="883122"/>
            <a:ext cx="2801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HK Grotesk" pitchFamily="2" charset="77"/>
              </a:rPr>
              <a:t>Example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8C2D507-9473-9F5E-D4CA-64FCB7F59FE7}"/>
              </a:ext>
            </a:extLst>
          </p:cNvPr>
          <p:cNvSpPr/>
          <p:nvPr/>
        </p:nvSpPr>
        <p:spPr>
          <a:xfrm>
            <a:off x="332429" y="303828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HK Grotesk" pitchFamily="2" charset="77"/>
              </a:rPr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7DDC14-39B8-E549-A47D-39BC81657EDC}"/>
              </a:ext>
            </a:extLst>
          </p:cNvPr>
          <p:cNvSpPr txBox="1"/>
          <p:nvPr/>
        </p:nvSpPr>
        <p:spPr>
          <a:xfrm>
            <a:off x="929660" y="396161"/>
            <a:ext cx="184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PHÉNOMÈNE</a:t>
            </a:r>
          </a:p>
        </p:txBody>
      </p:sp>
    </p:spTree>
    <p:extLst>
      <p:ext uri="{BB962C8B-B14F-4D97-AF65-F5344CB8AC3E}">
        <p14:creationId xmlns:p14="http://schemas.microsoft.com/office/powerpoint/2010/main" val="186504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6469F4EB-2455-19AC-C25E-1717534F2BB9}"/>
              </a:ext>
            </a:extLst>
          </p:cNvPr>
          <p:cNvSpPr/>
          <p:nvPr/>
        </p:nvSpPr>
        <p:spPr>
          <a:xfrm>
            <a:off x="332429" y="303828"/>
            <a:ext cx="597230" cy="5539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  <a:latin typeface="HK Grotesk" pitchFamily="2" charset="77"/>
              </a:rPr>
              <a:t>1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FD5BBC8-F10D-D5FD-67CD-4FB443BD72F1}"/>
              </a:ext>
            </a:extLst>
          </p:cNvPr>
          <p:cNvGrpSpPr/>
          <p:nvPr/>
        </p:nvGrpSpPr>
        <p:grpSpPr>
          <a:xfrm>
            <a:off x="1321273" y="2731266"/>
            <a:ext cx="2908402" cy="1304029"/>
            <a:chOff x="7460077" y="4646141"/>
            <a:chExt cx="2908402" cy="13040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DEBAB8-E6C8-8E83-F851-703AED1B29E3}"/>
                </a:ext>
              </a:extLst>
            </p:cNvPr>
            <p:cNvSpPr/>
            <p:nvPr/>
          </p:nvSpPr>
          <p:spPr>
            <a:xfrm>
              <a:off x="7463481" y="4646142"/>
              <a:ext cx="2904998" cy="1304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F736654-CF99-50C0-EE5D-1F47A5DA3938}"/>
                </a:ext>
              </a:extLst>
            </p:cNvPr>
            <p:cNvCxnSpPr>
              <a:cxnSpLocks/>
            </p:cNvCxnSpPr>
            <p:nvPr/>
          </p:nvCxnSpPr>
          <p:spPr>
            <a:xfrm>
              <a:off x="7463481" y="4818892"/>
              <a:ext cx="290499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5B43FB5-6A40-E623-A7B2-C7B24C59E772}"/>
                </a:ext>
              </a:extLst>
            </p:cNvPr>
            <p:cNvCxnSpPr>
              <a:cxnSpLocks/>
            </p:cNvCxnSpPr>
            <p:nvPr/>
          </p:nvCxnSpPr>
          <p:spPr>
            <a:xfrm>
              <a:off x="7945395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E2186F06-28D5-81EF-CB42-5B9EE66E9402}"/>
                </a:ext>
              </a:extLst>
            </p:cNvPr>
            <p:cNvCxnSpPr>
              <a:cxnSpLocks/>
            </p:cNvCxnSpPr>
            <p:nvPr/>
          </p:nvCxnSpPr>
          <p:spPr>
            <a:xfrm>
              <a:off x="8437702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5CDB7788-19F0-7CAB-DE35-C7002B97D7CA}"/>
                </a:ext>
              </a:extLst>
            </p:cNvPr>
            <p:cNvCxnSpPr>
              <a:cxnSpLocks/>
            </p:cNvCxnSpPr>
            <p:nvPr/>
          </p:nvCxnSpPr>
          <p:spPr>
            <a:xfrm>
              <a:off x="9394391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B4835FC1-7850-C212-6434-934E1034AEE1}"/>
                </a:ext>
              </a:extLst>
            </p:cNvPr>
            <p:cNvCxnSpPr>
              <a:cxnSpLocks/>
            </p:cNvCxnSpPr>
            <p:nvPr/>
          </p:nvCxnSpPr>
          <p:spPr>
            <a:xfrm>
              <a:off x="9864358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54C5D805-8EE7-5FDF-D482-75FD07096068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053353"/>
              <a:ext cx="290840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BDB6A552-6064-B3B0-F440-B3DBF746DA01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504692"/>
              <a:ext cx="28965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E5C9CED-C80E-0019-489C-0560EB8B2F19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733292"/>
              <a:ext cx="290840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5F2F34F-76E0-9CE6-648B-98EB808159C9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77" y="5274646"/>
              <a:ext cx="2908402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2BDBCF4-EAD5-04A4-B41E-BF61A435896A}"/>
                </a:ext>
              </a:extLst>
            </p:cNvPr>
            <p:cNvCxnSpPr>
              <a:cxnSpLocks/>
            </p:cNvCxnSpPr>
            <p:nvPr/>
          </p:nvCxnSpPr>
          <p:spPr>
            <a:xfrm>
              <a:off x="8884463" y="4646141"/>
              <a:ext cx="0" cy="1304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3BEA0EED-1409-C559-529E-1870AA879C25}"/>
              </a:ext>
            </a:extLst>
          </p:cNvPr>
          <p:cNvSpPr txBox="1"/>
          <p:nvPr/>
        </p:nvSpPr>
        <p:spPr>
          <a:xfrm>
            <a:off x="1344703" y="1984588"/>
            <a:ext cx="280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HK Grotesk" pitchFamily="2" charset="77"/>
              </a:rPr>
              <a:t>5’000 occurrences de </a:t>
            </a:r>
            <a:r>
              <a:rPr lang="fr-FR" dirty="0">
                <a:solidFill>
                  <a:srgbClr val="4700E3"/>
                </a:solidFill>
                <a:latin typeface="HK Grotesk" pitchFamily="2" charset="77"/>
              </a:rPr>
              <a:t>texte dubitatif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74F0333-41A3-65DB-658E-F0437D3C0B94}"/>
              </a:ext>
            </a:extLst>
          </p:cNvPr>
          <p:cNvSpPr/>
          <p:nvPr/>
        </p:nvSpPr>
        <p:spPr>
          <a:xfrm>
            <a:off x="948376" y="4255356"/>
            <a:ext cx="3657600" cy="497305"/>
          </a:xfrm>
          <a:prstGeom prst="roundRect">
            <a:avLst/>
          </a:prstGeom>
          <a:noFill/>
          <a:ln w="19050">
            <a:solidFill>
              <a:srgbClr val="4700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4700E3"/>
                </a:solidFill>
                <a:latin typeface="HK Grotesk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https://atlantecalvino.unige.ch/</a:t>
            </a:r>
            <a:r>
              <a:rPr lang="fr-FR" dirty="0">
                <a:solidFill>
                  <a:srgbClr val="4700E3"/>
                </a:solidFill>
                <a:latin typeface="HK Grotesk" pitchFamily="2" charset="77"/>
              </a:rPr>
              <a:t>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587DCFF-E3A6-CD41-8175-EB9AF9EF8F64}"/>
              </a:ext>
            </a:extLst>
          </p:cNvPr>
          <p:cNvSpPr txBox="1"/>
          <p:nvPr/>
        </p:nvSpPr>
        <p:spPr>
          <a:xfrm>
            <a:off x="3132695" y="396161"/>
            <a:ext cx="158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DONNÉES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6105A6D-71CE-E048-99A0-DFC4A045DED0}"/>
              </a:ext>
            </a:extLst>
          </p:cNvPr>
          <p:cNvCxnSpPr>
            <a:cxnSpLocks/>
          </p:cNvCxnSpPr>
          <p:nvPr/>
        </p:nvCxnSpPr>
        <p:spPr>
          <a:xfrm>
            <a:off x="2679220" y="580827"/>
            <a:ext cx="38458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A7722866-687B-A749-8F9E-12416EA6C27C}"/>
              </a:ext>
            </a:extLst>
          </p:cNvPr>
          <p:cNvGrpSpPr/>
          <p:nvPr/>
        </p:nvGrpSpPr>
        <p:grpSpPr>
          <a:xfrm>
            <a:off x="332430" y="1885277"/>
            <a:ext cx="7380802" cy="3087445"/>
            <a:chOff x="332430" y="1021976"/>
            <a:chExt cx="7380802" cy="3087445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CC606FCE-A7C8-0843-968B-C1CD5B50A720}"/>
                </a:ext>
              </a:extLst>
            </p:cNvPr>
            <p:cNvSpPr/>
            <p:nvPr/>
          </p:nvSpPr>
          <p:spPr>
            <a:xfrm>
              <a:off x="332430" y="1021976"/>
              <a:ext cx="4861462" cy="308744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B2974888-C6CD-844F-9240-C8736B6416FC}"/>
                </a:ext>
              </a:extLst>
            </p:cNvPr>
            <p:cNvCxnSpPr>
              <a:cxnSpLocks/>
              <a:stCxn id="2" idx="3"/>
              <a:endCxn id="26" idx="1"/>
            </p:cNvCxnSpPr>
            <p:nvPr/>
          </p:nvCxnSpPr>
          <p:spPr>
            <a:xfrm flipV="1">
              <a:off x="5193892" y="2565698"/>
              <a:ext cx="25193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81D8DB5-7B14-C14D-9A04-A71D8E2873B1}"/>
              </a:ext>
            </a:extLst>
          </p:cNvPr>
          <p:cNvSpPr/>
          <p:nvPr/>
        </p:nvSpPr>
        <p:spPr>
          <a:xfrm>
            <a:off x="7713232" y="3089029"/>
            <a:ext cx="3986835" cy="67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HK Grotesk" pitchFamily="2" charset="77"/>
              </a:rPr>
              <a:t>BERT model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B6CE498-1CE1-F745-B345-71687CF8FE05}"/>
              </a:ext>
            </a:extLst>
          </p:cNvPr>
          <p:cNvSpPr txBox="1"/>
          <p:nvPr/>
        </p:nvSpPr>
        <p:spPr>
          <a:xfrm>
            <a:off x="929660" y="396161"/>
            <a:ext cx="184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HK Grotesk" pitchFamily="2" charset="77"/>
              </a:rPr>
              <a:t>PHÉNOMÈNE</a:t>
            </a:r>
          </a:p>
        </p:txBody>
      </p:sp>
    </p:spTree>
    <p:extLst>
      <p:ext uri="{BB962C8B-B14F-4D97-AF65-F5344CB8AC3E}">
        <p14:creationId xmlns:p14="http://schemas.microsoft.com/office/powerpoint/2010/main" val="27759142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1559</Words>
  <Application>Microsoft Macintosh PowerPoint</Application>
  <PresentationFormat>Grand écran</PresentationFormat>
  <Paragraphs>398</Paragraphs>
  <Slides>27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Helvetica</vt:lpstr>
      <vt:lpstr>HK Grotesk</vt:lpstr>
      <vt:lpstr>Wingdings</vt:lpstr>
      <vt:lpstr>Thème Office</vt:lpstr>
      <vt:lpstr>Mettre en œuvre une stratégie traitement automatique du langage en littérature :  fine tuning d'un modèle BERT pour la détection du doute dans les écrits de Italo Calvino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Roots of Doubt Fine-tuning a BERT Model to Explore a Stylistic Phenomenon</dc:title>
  <dc:creator>Margherita Parigini</dc:creator>
  <cp:lastModifiedBy>Margherita Parigini</cp:lastModifiedBy>
  <cp:revision>18</cp:revision>
  <dcterms:created xsi:type="dcterms:W3CDTF">2022-11-21T13:36:20Z</dcterms:created>
  <dcterms:modified xsi:type="dcterms:W3CDTF">2023-01-19T13:53:52Z</dcterms:modified>
</cp:coreProperties>
</file>