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7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</a:t>
            </a:r>
            <a:r>
              <a:rPr lang="en-US" sz="5400" dirty="0"/>
              <a:t>2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Получить основные навыки по начальному конфигурированию оборудования Cisco.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4D49561-F9B4-4B86-9802-70B363014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2" y="153665"/>
            <a:ext cx="6120914" cy="49381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5B2F0D-052D-46DA-8C77-0C5AB7AA1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72" y="647484"/>
            <a:ext cx="6121908" cy="4602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C1457F-40A5-4B52-8A8E-A8F1CBD3D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72" y="979531"/>
            <a:ext cx="6120914" cy="43955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90C97F-1D0B-43CB-A2EB-B66C7F48D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75" y="5375128"/>
            <a:ext cx="6121908" cy="7665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CEA1AF7-BFBE-4946-AFF4-3156D0078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911" y="153665"/>
            <a:ext cx="5169969" cy="52214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CFEE05-77B1-45F8-8AB9-4FD00ADDFB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7941" y="5428123"/>
            <a:ext cx="6121908" cy="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20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D56AB89-4854-49DF-B5F2-DE6A30803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06" y="75500"/>
            <a:ext cx="5485392" cy="62885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56C4DE-E821-4F97-BC33-4ECD6896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0" y="6397752"/>
            <a:ext cx="6121908" cy="460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B9B0C3-3043-46E7-8646-B88AAC082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71" y="111020"/>
            <a:ext cx="5033395" cy="62867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32A5F2A-CDF5-4A74-8D5C-BF177812D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202" y="6397752"/>
            <a:ext cx="6121908" cy="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57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5863356-539B-41DC-AE44-E01DCF2BA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2" y="77246"/>
            <a:ext cx="5621590" cy="56943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7AE4A8-80B4-46AC-9A24-16278FE2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879" y="77247"/>
            <a:ext cx="5610556" cy="56943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CE2D26B-EC62-4D01-891B-4E89FE87C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72" y="5666386"/>
            <a:ext cx="5652804" cy="127494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1C656D-5D3C-43F9-8740-B0FE10CFA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876" y="5675915"/>
            <a:ext cx="5610557" cy="126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8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1485900"/>
          </a:xfrm>
        </p:spPr>
        <p:txBody>
          <a:bodyPr>
            <a:normAutofit fontScale="90000"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лабораторной работы были получены основные навыки по начальному конфигурированию оборудования Cisco.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320</TotalTime>
  <Words>39</Words>
  <Application>Microsoft Office PowerPoint</Application>
  <PresentationFormat>Широкоэкранный</PresentationFormat>
  <Paragraphs>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Franklin Gothic Book</vt:lpstr>
      <vt:lpstr>Times New Roman</vt:lpstr>
      <vt:lpstr>Уголки</vt:lpstr>
      <vt:lpstr>Лабораторная работа 2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Вывод: В ходе выполнения лабораторной работы были получены основные навыки по начальному конфигурированию оборудования Cisco.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16</cp:revision>
  <dcterms:created xsi:type="dcterms:W3CDTF">2024-09-12T09:19:03Z</dcterms:created>
  <dcterms:modified xsi:type="dcterms:W3CDTF">2025-02-22T01:21:59Z</dcterms:modified>
</cp:coreProperties>
</file>