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7" r:id="rId4"/>
    <p:sldId id="278" r:id="rId5"/>
    <p:sldId id="279" r:id="rId6"/>
    <p:sldId id="280" r:id="rId7"/>
    <p:sldId id="281" r:id="rId8"/>
    <p:sldId id="282" r:id="rId9"/>
    <p:sldId id="27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>
      <p:cViewPr varScale="1">
        <p:scale>
          <a:sx n="76" d="100"/>
          <a:sy n="76" d="100"/>
        </p:scale>
        <p:origin x="76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90B78-4374-4344-A1F7-BC5A7FF7C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5400" dirty="0"/>
              <a:t>Лабораторная работа </a:t>
            </a:r>
            <a:r>
              <a:rPr lang="en-US" sz="5400" dirty="0"/>
              <a:t>6</a:t>
            </a:r>
            <a:br>
              <a:rPr lang="ru-RU" sz="5400" dirty="0"/>
            </a:br>
            <a:r>
              <a:rPr lang="ru-RU" sz="5400" dirty="0"/>
              <a:t>Администрирование локальных сетей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99611A-2F03-4B51-A308-5A7B40BDD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Скандарова Полина Юрьевна</a:t>
            </a:r>
          </a:p>
        </p:txBody>
      </p:sp>
    </p:spTree>
    <p:extLst>
      <p:ext uri="{BB962C8B-B14F-4D97-AF65-F5344CB8AC3E}">
        <p14:creationId xmlns:p14="http://schemas.microsoft.com/office/powerpoint/2010/main" val="441340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803B8-F1DB-4877-A2DF-25E06E6D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BC62DD-3C07-4FCF-A8F1-3F67DA9A6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ru-RU" dirty="0"/>
              <a:t>Настроить статическую маршрутизацию VLAN в сети.</a:t>
            </a:r>
          </a:p>
        </p:txBody>
      </p:sp>
    </p:spTree>
    <p:extLst>
      <p:ext uri="{BB962C8B-B14F-4D97-AF65-F5344CB8AC3E}">
        <p14:creationId xmlns:p14="http://schemas.microsoft.com/office/powerpoint/2010/main" val="3894239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F422DD6-0C9F-4AED-98AF-C1097E9F43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6" t="12058" r="7192" b="13185"/>
          <a:stretch/>
        </p:blipFill>
        <p:spPr>
          <a:xfrm>
            <a:off x="2609591" y="713064"/>
            <a:ext cx="6972817" cy="395960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81774F-C029-4677-BE33-896CC3A84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045" y="4908070"/>
            <a:ext cx="6121908" cy="7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0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0A268C4-15BC-43E6-BBA9-1CDC064E1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066" y="1404952"/>
            <a:ext cx="5675868" cy="404809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3A4DB9-697A-4685-A2AE-B5AA2CF82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046" y="5453047"/>
            <a:ext cx="6121908" cy="7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24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3DC3EA6-507B-451B-9CE7-F2ACD483B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687" y="3250308"/>
            <a:ext cx="5376625" cy="35738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8898A0-EF82-4131-A32D-30BC76D11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045" y="3607691"/>
            <a:ext cx="6121908" cy="7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0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FE4DB84-4B05-421F-85CA-6E4A523FF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212" y="1879124"/>
            <a:ext cx="3935576" cy="197981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F9DADC5-C812-4468-B973-FC23FFC6A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046" y="3858936"/>
            <a:ext cx="6121908" cy="46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02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5DE4690-7320-4C2F-A0CF-8C0A693F8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066" y="811451"/>
            <a:ext cx="5675868" cy="35908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E9498F-D1FC-4C73-93A7-EF0014EAD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046" y="4402306"/>
            <a:ext cx="6121908" cy="138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34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671CDAB-1F6E-4F83-974C-205F938C1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946" y="759200"/>
            <a:ext cx="4554107" cy="458458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5E3CAC-FA25-4B73-B83C-2B744BB2D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045" y="5444966"/>
            <a:ext cx="6121908" cy="7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29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9A6BD34-D795-45AD-AFDC-90EA136AD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851" y="2947737"/>
            <a:ext cx="9601200" cy="2496274"/>
          </a:xfrm>
        </p:spPr>
        <p:txBody>
          <a:bodyPr>
            <a:normAutofit/>
          </a:bodyPr>
          <a:lstStyle/>
          <a:p>
            <a:pPr indent="2736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700" b="1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Вывод:</a:t>
            </a:r>
            <a:br>
              <a:rPr lang="ru-RU" sz="270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70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ходе выполнения лабораторной работы мы научились настраивать статическую маршрутизацию VLAN в сети.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153019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396</TotalTime>
  <Words>36</Words>
  <Application>Microsoft Office PowerPoint</Application>
  <PresentationFormat>Широкоэкранный</PresentationFormat>
  <Paragraphs>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Franklin Gothic Book</vt:lpstr>
      <vt:lpstr>Times New Roman</vt:lpstr>
      <vt:lpstr>Уголки</vt:lpstr>
      <vt:lpstr>Лабораторная работа 6 Администрирование локальных сетей</vt:lpstr>
      <vt:lpstr>Цели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Вывод: В ходе выполнения лабораторной работы мы научились настраивать статическую маршрутизацию VLAN в сети.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 сетевые технологии</dc:title>
  <dc:creator>Скандарова Полина Юрьевна</dc:creator>
  <cp:lastModifiedBy>Скандарова Полина Юрьевна</cp:lastModifiedBy>
  <cp:revision>23</cp:revision>
  <dcterms:created xsi:type="dcterms:W3CDTF">2024-09-12T09:19:03Z</dcterms:created>
  <dcterms:modified xsi:type="dcterms:W3CDTF">2025-03-21T23:50:10Z</dcterms:modified>
</cp:coreProperties>
</file>