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90B78-4374-4344-A1F7-BC5A7FF7C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/>
              <a:t>Лабораторная работа </a:t>
            </a:r>
            <a:r>
              <a:rPr lang="en-US" sz="5400" dirty="0"/>
              <a:t>4</a:t>
            </a:r>
            <a:br>
              <a:rPr lang="ru-RU" sz="5400" dirty="0"/>
            </a:br>
            <a:r>
              <a:rPr lang="ru-RU" sz="5400" dirty="0"/>
              <a:t>Администрирование локальных сетей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99611A-2F03-4B51-A308-5A7B40BDD3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Скандарова Полина Юрьевна</a:t>
            </a:r>
          </a:p>
        </p:txBody>
      </p:sp>
    </p:spTree>
    <p:extLst>
      <p:ext uri="{BB962C8B-B14F-4D97-AF65-F5344CB8AC3E}">
        <p14:creationId xmlns:p14="http://schemas.microsoft.com/office/powerpoint/2010/main" val="441340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9A6BD34-D795-45AD-AFDC-90EA136AD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851" y="2947737"/>
            <a:ext cx="9601200" cy="2496274"/>
          </a:xfrm>
        </p:spPr>
        <p:txBody>
          <a:bodyPr>
            <a:normAutofit/>
          </a:bodyPr>
          <a:lstStyle/>
          <a:p>
            <a:pPr indent="273685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7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Вывод:</a:t>
            </a:r>
            <a:b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700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лабораторной работы мы научились проводить подготовительную работу по первоначальной настройке коммутаторов сети.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803B8-F1DB-4877-A2DF-25E06E6D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BC62DD-3C07-4FCF-A8F1-3F67DA9A6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ru-RU" dirty="0"/>
              <a:t>Провести подготовительную работу по первоначальной настройке коммутаторов сети.</a:t>
            </a:r>
          </a:p>
        </p:txBody>
      </p:sp>
    </p:spTree>
    <p:extLst>
      <p:ext uri="{BB962C8B-B14F-4D97-AF65-F5344CB8AC3E}">
        <p14:creationId xmlns:p14="http://schemas.microsoft.com/office/powerpoint/2010/main" val="3894239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170CB6E-C23B-41E1-8089-57970AFD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3" y="2935181"/>
            <a:ext cx="6120914" cy="98763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1344BE-06F9-487A-BF3C-6E72836DA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3" y="3922819"/>
            <a:ext cx="6121908" cy="46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2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B344C5-B27B-4043-948F-D6A84A99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3" y="1895723"/>
            <a:ext cx="6120914" cy="30665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3FCE10-DAA8-406F-AED0-CC2BAA782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658" y="4962277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22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E2D360-609A-4DE1-B5E2-D7EC52277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969" y="319606"/>
            <a:ext cx="5630062" cy="576464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D31D57-902A-41ED-BF28-AAC229373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81" y="6076696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469D846-E784-46EA-BE1C-193FE0F4F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412" y="193216"/>
            <a:ext cx="5751175" cy="567098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C3893D0-7D51-4550-9258-DD90EA17F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5" y="5898212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02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97032F-1199-4AA5-A590-8885124F6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374" y="244832"/>
            <a:ext cx="5665252" cy="554675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AD63BC-3285-4E6E-BBA5-9F506C58A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046" y="5846596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34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2E0D90-B6E9-4B05-BB3F-7B1B70FBC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543" y="272512"/>
            <a:ext cx="6120914" cy="586486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1CBFB2-01E0-4F26-B22F-35B216907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3" y="6126775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2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1A10CE-17A4-4971-A2B1-56686A50F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750" y="202361"/>
            <a:ext cx="5990499" cy="588906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11E4DE-DC91-4EC0-9D19-D8DD81B2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543" y="6091428"/>
            <a:ext cx="6121908" cy="7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33138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362</TotalTime>
  <Words>40</Words>
  <Application>Microsoft Office PowerPoint</Application>
  <PresentationFormat>Широкоэкранный</PresentationFormat>
  <Paragraphs>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Franklin Gothic Book</vt:lpstr>
      <vt:lpstr>Times New Roman</vt:lpstr>
      <vt:lpstr>Уголки</vt:lpstr>
      <vt:lpstr>Лабораторная работа 4 Администрирование локальных сетей</vt:lpstr>
      <vt:lpstr>Цели работы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Вывод: В ходе выполнения лабораторной работы мы научились проводить подготовительную работу по первоначальной настройке коммутаторов сети.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Скандарова Полина Юрьевна</dc:creator>
  <cp:lastModifiedBy>Скандарова Полина Юрьевна</cp:lastModifiedBy>
  <cp:revision>19</cp:revision>
  <dcterms:created xsi:type="dcterms:W3CDTF">2024-09-12T09:19:03Z</dcterms:created>
  <dcterms:modified xsi:type="dcterms:W3CDTF">2025-03-07T23:23:48Z</dcterms:modified>
</cp:coreProperties>
</file>