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8" r:id="rId4"/>
    <p:sldId id="279" r:id="rId5"/>
    <p:sldId id="277" r:id="rId6"/>
    <p:sldId id="280" r:id="rId7"/>
    <p:sldId id="281" r:id="rId8"/>
    <p:sldId id="282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90B78-4374-4344-A1F7-BC5A7FF7C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/>
              <a:t>Лабораторная работа 3</a:t>
            </a:r>
            <a:br>
              <a:rPr lang="ru-RU" sz="5400" dirty="0"/>
            </a:br>
            <a:r>
              <a:rPr lang="ru-RU" sz="5400" dirty="0"/>
              <a:t>Администрирование локальных сетей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99611A-2F03-4B51-A308-5A7B40BDD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Скандарова Полина Юрьевна</a:t>
            </a:r>
          </a:p>
        </p:txBody>
      </p:sp>
    </p:spTree>
    <p:extLst>
      <p:ext uri="{BB962C8B-B14F-4D97-AF65-F5344CB8AC3E}">
        <p14:creationId xmlns:p14="http://schemas.microsoft.com/office/powerpoint/2010/main" val="44134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803B8-F1DB-4877-A2DF-25E06E6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C62DD-3C07-4FCF-A8F1-3F67DA9A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ru-RU" dirty="0"/>
              <a:t>Познакомится с принципами планирования локальной сети организации.</a:t>
            </a:r>
          </a:p>
        </p:txBody>
      </p:sp>
    </p:spTree>
    <p:extLst>
      <p:ext uri="{BB962C8B-B14F-4D97-AF65-F5344CB8AC3E}">
        <p14:creationId xmlns:p14="http://schemas.microsoft.com/office/powerpoint/2010/main" val="389423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0C3A4E-2891-410B-9608-46E266DA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78" y="1008497"/>
            <a:ext cx="9217951" cy="5322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22B1CD-7221-4A1E-AC65-1C550EE51A5D}"/>
              </a:ext>
            </a:extLst>
          </p:cNvPr>
          <p:cNvSpPr txBox="1"/>
          <p:nvPr/>
        </p:nvSpPr>
        <p:spPr>
          <a:xfrm>
            <a:off x="5302489" y="342568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Схема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L1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04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79D4234-E1ED-41C0-8958-82BAB652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67" y="912321"/>
            <a:ext cx="9731495" cy="56094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6BCF5-71F5-470D-9557-CBC128CDB484}"/>
              </a:ext>
            </a:extLst>
          </p:cNvPr>
          <p:cNvSpPr txBox="1"/>
          <p:nvPr/>
        </p:nvSpPr>
        <p:spPr>
          <a:xfrm>
            <a:off x="5460618" y="255346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Схема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L2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97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774ECF8-3DB0-4276-A44E-6470B49E8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97" y="845648"/>
            <a:ext cx="7373151" cy="55907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4060A0-CA9F-4F68-8F6B-FC64E3BA16F5}"/>
              </a:ext>
            </a:extLst>
          </p:cNvPr>
          <p:cNvSpPr txBox="1"/>
          <p:nvPr/>
        </p:nvSpPr>
        <p:spPr>
          <a:xfrm>
            <a:off x="5412491" y="236976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Схема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L3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2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6C3149-332D-4904-9BB6-8C7EDF69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898" y="880024"/>
            <a:ext cx="3766203" cy="58645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E69C46-0CDB-4959-AA5C-D10FE535B9AA}"/>
              </a:ext>
            </a:extLst>
          </p:cNvPr>
          <p:cNvSpPr txBox="1"/>
          <p:nvPr/>
        </p:nvSpPr>
        <p:spPr>
          <a:xfrm>
            <a:off x="5006855" y="234720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Таблица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VLAN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3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8EA134-676C-4215-9077-4E7FD6926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749" y="1249491"/>
            <a:ext cx="5968501" cy="4359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53D49C-E625-436E-8CD4-3E14BB9ED1FF}"/>
              </a:ext>
            </a:extLst>
          </p:cNvPr>
          <p:cNvSpPr txBox="1"/>
          <p:nvPr/>
        </p:nvSpPr>
        <p:spPr>
          <a:xfrm>
            <a:off x="5171860" y="495978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Таблица портов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41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5359BC8-B564-46D8-A90C-6298D72D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053" y="2420024"/>
            <a:ext cx="2645893" cy="20179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5ED945-47D8-43FF-8840-2354F63389DD}"/>
              </a:ext>
            </a:extLst>
          </p:cNvPr>
          <p:cNvSpPr txBox="1"/>
          <p:nvPr/>
        </p:nvSpPr>
        <p:spPr>
          <a:xfrm>
            <a:off x="4773053" y="660982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Таблица 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IP-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адресов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6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A6BD34-D795-45AD-AFDC-90EA136A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1" y="2947737"/>
            <a:ext cx="9601200" cy="1485900"/>
          </a:xfrm>
        </p:spPr>
        <p:txBody>
          <a:bodyPr>
            <a:normAutofit fontScale="90000"/>
          </a:bodyPr>
          <a:lstStyle/>
          <a:p>
            <a:pPr indent="2736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7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Вывод:</a:t>
            </a:r>
            <a:br>
              <a:rPr lang="ru-RU" sz="27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принципами планирования локальной сети организации ознакомлена.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301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336</TotalTime>
  <Words>44</Words>
  <Application>Microsoft Office PowerPoint</Application>
  <PresentationFormat>Широкоэкранный</PresentationFormat>
  <Paragraphs>11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Consolas</vt:lpstr>
      <vt:lpstr>Franklin Gothic Book</vt:lpstr>
      <vt:lpstr>Times New Roman</vt:lpstr>
      <vt:lpstr>Уголки</vt:lpstr>
      <vt:lpstr>Лабораторная работа 3 Администрирование локальных сетей</vt:lpstr>
      <vt:lpstr>Цели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Вывод: С принципами планирования локальной сети организации ознакомлена.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 сетевые технологии</dc:title>
  <dc:creator>Скандарова Полина Юрьевна</dc:creator>
  <cp:lastModifiedBy>Скандарова Полина Юрьевна</cp:lastModifiedBy>
  <cp:revision>18</cp:revision>
  <dcterms:created xsi:type="dcterms:W3CDTF">2024-09-12T09:19:03Z</dcterms:created>
  <dcterms:modified xsi:type="dcterms:W3CDTF">2025-03-01T17:06:24Z</dcterms:modified>
</cp:coreProperties>
</file>