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72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90B78-4374-4344-A1F7-BC5A7FF7C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400" dirty="0"/>
              <a:t>Лабораторная работа 1</a:t>
            </a:r>
            <a:br>
              <a:rPr lang="ru-RU" sz="5400" dirty="0"/>
            </a:br>
            <a:r>
              <a:rPr lang="ru-RU" sz="5400" dirty="0"/>
              <a:t>Администрирование локальных сетей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99611A-2F03-4B51-A308-5A7B40BDD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Скандарова Полина Юрьевна</a:t>
            </a:r>
          </a:p>
        </p:txBody>
      </p:sp>
    </p:spTree>
    <p:extLst>
      <p:ext uri="{BB962C8B-B14F-4D97-AF65-F5344CB8AC3E}">
        <p14:creationId xmlns:p14="http://schemas.microsoft.com/office/powerpoint/2010/main" val="441340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33FB262-E168-4089-965B-9739CDF50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04" y="1733931"/>
            <a:ext cx="7826974" cy="339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6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9FA07BE-52F0-4022-A279-522054A89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158" y="2108957"/>
            <a:ext cx="7914012" cy="312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91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083FC28-4DB4-4108-A771-64AF68A8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995" y="1554509"/>
            <a:ext cx="8050009" cy="333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9A6BD34-D795-45AD-AFDC-90EA136A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851" y="2947737"/>
            <a:ext cx="9601200" cy="1485900"/>
          </a:xfrm>
        </p:spPr>
        <p:txBody>
          <a:bodyPr>
            <a:normAutofit fontScale="90000"/>
          </a:bodyPr>
          <a:lstStyle/>
          <a:p>
            <a:pPr indent="2736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700" b="1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Вывод:</a:t>
            </a:r>
            <a:br>
              <a:rPr lang="ru-RU" sz="27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7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Установлен инструмент моделирования конфигурации сети Cisco Packet </a:t>
            </a:r>
            <a:r>
              <a:rPr lang="ru-RU" sz="2700" dirty="0" err="1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Tracer</a:t>
            </a:r>
            <a:r>
              <a:rPr lang="ru-RU" sz="270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знакомство с его интерфейсом прошло успешно.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15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803B8-F1DB-4877-A2DF-25E06E6D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BC62DD-3C07-4FCF-A8F1-3F67DA9A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ru-RU" dirty="0"/>
              <a:t>Установка инструмента моделирования конфигурации сети Cisco Packet </a:t>
            </a:r>
            <a:r>
              <a:rPr lang="ru-RU" dirty="0" err="1"/>
              <a:t>Tracer</a:t>
            </a:r>
            <a:r>
              <a:rPr lang="ru-RU" dirty="0"/>
              <a:t>, знакомство с его интерфейсом.</a:t>
            </a:r>
          </a:p>
        </p:txBody>
      </p:sp>
    </p:spTree>
    <p:extLst>
      <p:ext uri="{BB962C8B-B14F-4D97-AF65-F5344CB8AC3E}">
        <p14:creationId xmlns:p14="http://schemas.microsoft.com/office/powerpoint/2010/main" val="389423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B362842-D043-4FFA-A8DC-0CC298074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041" y="2174771"/>
            <a:ext cx="9709917" cy="313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7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4CAF83E-D6DD-47AB-B2FF-F11E4D7B4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480" y="1601833"/>
            <a:ext cx="6603430" cy="348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3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E5E4A86-3E25-453A-984F-C74644ADF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337" y="2672299"/>
            <a:ext cx="6579584" cy="164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9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F28AD3A-2F7A-44D5-B7B3-8CE1DB353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338" y="1694258"/>
            <a:ext cx="7274302" cy="38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5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008632F-98A1-4BD9-9A89-5B4692CCD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083" y="1797386"/>
            <a:ext cx="7215321" cy="379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50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EB72159-06E7-4896-85D5-47E0B93F2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960" y="1735595"/>
            <a:ext cx="7284227" cy="391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2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24CDF66-2C2F-4899-9CFF-A7E668CCD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041" y="1961874"/>
            <a:ext cx="7102525" cy="313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36618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217</TotalTime>
  <Words>45</Words>
  <Application>Microsoft Office PowerPoint</Application>
  <PresentationFormat>Широкоэкранный</PresentationFormat>
  <Paragraphs>5</Paragraphs>
  <Slides>13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Franklin Gothic Book</vt:lpstr>
      <vt:lpstr>Times New Roman</vt:lpstr>
      <vt:lpstr>Уголки</vt:lpstr>
      <vt:lpstr>Лабораторная работа 1 Администрирование локальных сетей</vt:lpstr>
      <vt:lpstr>Цели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Вывод: Установлен инструмент моделирования конфигурации сети Cisco Packet Tracer, знакомство с его интерфейсом прошло успешно.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 сетевые технологии</dc:title>
  <dc:creator>Скандарова Полина Юрьевна</dc:creator>
  <cp:lastModifiedBy>Скандарова Полина Юрьевна</cp:lastModifiedBy>
  <cp:revision>12</cp:revision>
  <dcterms:created xsi:type="dcterms:W3CDTF">2024-09-12T09:19:03Z</dcterms:created>
  <dcterms:modified xsi:type="dcterms:W3CDTF">2025-02-15T01:14:06Z</dcterms:modified>
</cp:coreProperties>
</file>