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90B78-4374-4344-A1F7-BC5A7FF7C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5400" dirty="0"/>
              <a:t>Лабораторная работа 5</a:t>
            </a:r>
            <a:br>
              <a:rPr lang="ru-RU" sz="5400" dirty="0"/>
            </a:br>
            <a:r>
              <a:rPr lang="ru-RU" sz="5400" dirty="0"/>
              <a:t>Администрирование локальных сетей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99611A-2F03-4B51-A308-5A7B40BDD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Скандарова Полина Юрьевна</a:t>
            </a:r>
          </a:p>
        </p:txBody>
      </p:sp>
    </p:spTree>
    <p:extLst>
      <p:ext uri="{BB962C8B-B14F-4D97-AF65-F5344CB8AC3E}">
        <p14:creationId xmlns:p14="http://schemas.microsoft.com/office/powerpoint/2010/main" val="441340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61BEF52-139D-49D4-99A2-EDD215BB2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976" y="137504"/>
            <a:ext cx="5172704" cy="592641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727465-1474-418E-B70F-80E5C8922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046" y="6063916"/>
            <a:ext cx="6121908" cy="7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22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9A6BD34-D795-45AD-AFDC-90EA136AD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851" y="2947737"/>
            <a:ext cx="9601200" cy="2496274"/>
          </a:xfrm>
        </p:spPr>
        <p:txBody>
          <a:bodyPr>
            <a:normAutofit/>
          </a:bodyPr>
          <a:lstStyle/>
          <a:p>
            <a:pPr indent="2736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700" b="1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Вывод:</a:t>
            </a:r>
            <a:br>
              <a:rPr lang="ru-RU" sz="27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7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ходе выполнения лабораторной работы мы получили основные навыки по настройке VLAN на коммутаторах сети.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15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803B8-F1DB-4877-A2DF-25E06E6D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BC62DD-3C07-4FCF-A8F1-3F67DA9A6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ru-RU" dirty="0"/>
              <a:t>Получить основные навыки по настройке VLAN на коммутаторах сети.</a:t>
            </a:r>
          </a:p>
        </p:txBody>
      </p:sp>
    </p:spTree>
    <p:extLst>
      <p:ext uri="{BB962C8B-B14F-4D97-AF65-F5344CB8AC3E}">
        <p14:creationId xmlns:p14="http://schemas.microsoft.com/office/powerpoint/2010/main" val="3894239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2695B48-1648-4C96-B796-35B3460B8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360" y="603133"/>
            <a:ext cx="4249280" cy="474309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6DB6920-AB73-43E2-95DA-51D85D2B9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046" y="5346232"/>
            <a:ext cx="6121908" cy="107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0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4B64782-3FB4-4E5E-BEEE-4FFE4C4B0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232" y="1057946"/>
            <a:ext cx="5907536" cy="388958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407A9E-CE15-4E9B-BB6D-627B24EAD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046" y="4947531"/>
            <a:ext cx="6121908" cy="107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24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097264F-2429-4707-AA20-F527C55BF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174" y="2139584"/>
            <a:ext cx="4651651" cy="257883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6DE5A63-FD0B-4734-808C-224B08893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045" y="4718416"/>
            <a:ext cx="6121908" cy="107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0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1D35BD1-5157-4627-A970-E5638E80D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087" y="1408001"/>
            <a:ext cx="5925826" cy="404199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2800597-2A44-4755-8B60-57731C69F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046" y="5449999"/>
            <a:ext cx="6121908" cy="107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02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37295A-CF15-4002-A221-F0E4A2D94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004" y="1725020"/>
            <a:ext cx="5809992" cy="340795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53F9179-EB10-4E54-AB7D-67142BAC7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046" y="5132979"/>
            <a:ext cx="6121908" cy="107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34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FCFDBE1-63F2-4C95-87A6-C2AD30641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809" y="65322"/>
            <a:ext cx="5984382" cy="602610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011C568-F2D7-489A-9BA5-23D0D38C1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543" y="6091428"/>
            <a:ext cx="6121908" cy="7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29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AE4DB6-3F7E-4D16-BDEA-C0AB333DB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215" y="258606"/>
            <a:ext cx="5661570" cy="571232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75A9A88-8C4A-4A1C-BC73-2B202F8BC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046" y="5970927"/>
            <a:ext cx="6121908" cy="7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33138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383</TotalTime>
  <Words>41</Words>
  <Application>Microsoft Office PowerPoint</Application>
  <PresentationFormat>Широкоэкранный</PresentationFormat>
  <Paragraphs>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Franklin Gothic Book</vt:lpstr>
      <vt:lpstr>Times New Roman</vt:lpstr>
      <vt:lpstr>Уголки</vt:lpstr>
      <vt:lpstr>Лабораторная работа 5 Администрирование локальных сетей</vt:lpstr>
      <vt:lpstr>Цели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Вывод: В ходе выполнения лабораторной работы мы получили основные навыки по настройке VLAN на коммутаторах сети.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 сетевые технологии</dc:title>
  <dc:creator>Скандарова Полина Юрьевна</dc:creator>
  <cp:lastModifiedBy>Скандарова Полина Юрьевна</cp:lastModifiedBy>
  <cp:revision>22</cp:revision>
  <dcterms:created xsi:type="dcterms:W3CDTF">2024-09-12T09:19:03Z</dcterms:created>
  <dcterms:modified xsi:type="dcterms:W3CDTF">2025-03-15T14:44:46Z</dcterms:modified>
</cp:coreProperties>
</file>