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0" y="1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2A718-D832-4C88-891E-DD80937D21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Лабораторная работа 2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1C0CCC-2B19-4486-89D2-D4B1583B45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Математическое моделирование</a:t>
            </a:r>
            <a:endParaRPr lang="en-US" dirty="0"/>
          </a:p>
          <a:p>
            <a:r>
              <a:rPr lang="ru-RU" dirty="0"/>
              <a:t>Скандарова Полина Юрьевна</a:t>
            </a:r>
          </a:p>
        </p:txBody>
      </p:sp>
    </p:spTree>
    <p:extLst>
      <p:ext uri="{BB962C8B-B14F-4D97-AF65-F5344CB8AC3E}">
        <p14:creationId xmlns:p14="http://schemas.microsoft.com/office/powerpoint/2010/main" val="2211834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48DE9-52DB-43A0-AA0C-9949B6DA3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593237-4184-49A8-85AB-A00E968AD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Были изучены основы языка программирования </a:t>
            </a:r>
            <a:r>
              <a:rPr lang="ru-RU" dirty="0" err="1"/>
              <a:t>Julia</a:t>
            </a:r>
            <a:r>
              <a:rPr lang="ru-RU" dirty="0"/>
              <a:t> и его библиотеки, которые используются для построения графиков и решения дифференциальных уравнений. А также решили задачу о погоне</a:t>
            </a:r>
          </a:p>
        </p:txBody>
      </p:sp>
    </p:spTree>
    <p:extLst>
      <p:ext uri="{BB962C8B-B14F-4D97-AF65-F5344CB8AC3E}">
        <p14:creationId xmlns:p14="http://schemas.microsoft.com/office/powerpoint/2010/main" val="954580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2BFFA-3704-4FEE-B0DF-C77242D37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9579A4-EE8C-4E6D-AE5D-9011C8914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Решить задачу о погоне и изучить основы языка программирования </a:t>
            </a:r>
            <a:r>
              <a:rPr lang="ru-RU" dirty="0" err="1"/>
              <a:t>Julia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63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FE5A09A-F23A-4196-8CEE-82487AC86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399" y="2140624"/>
            <a:ext cx="3334801" cy="201795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EACBBB-BF8E-46CE-A4FD-9FCD0CDEF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712" y="4259834"/>
            <a:ext cx="5942076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00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9EF9D8-8008-4446-9A66-B55A0BB13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168275"/>
            <a:ext cx="2152650" cy="193738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EBE280-E74C-4FD1-931B-AD1C64E19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2105660"/>
            <a:ext cx="2890954" cy="449199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E1AC140-C2F9-461F-942E-E07A78D6D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355" y="298450"/>
            <a:ext cx="2138517" cy="61404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F091FFE-5219-410D-A19F-E95F470E54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2673" y="752475"/>
            <a:ext cx="51816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9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8042830-6D9E-4A46-9F8F-7AD919517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214" y="2247333"/>
            <a:ext cx="3737172" cy="134733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59581BC-D75D-4B8B-B43F-5A3A00AEB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798" y="3891534"/>
            <a:ext cx="5942076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608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DD861B5-81B7-4AA6-9EB3-A58903830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175" y="288254"/>
            <a:ext cx="5469649" cy="604426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DC9818-DEFB-4E74-B0FC-C294B8B4E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362" y="6332514"/>
            <a:ext cx="5942076" cy="40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60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7BB9810-5945-453E-970B-6811E3382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901" y="2418263"/>
            <a:ext cx="6151397" cy="162777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A48F65-69F3-4752-92D8-1A808A0C3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612" y="4158234"/>
            <a:ext cx="5942076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69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51B6E06-E5D9-48A0-995B-09BF394FC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801" y="888568"/>
            <a:ext cx="6151397" cy="410296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A00E10B-0474-4CB5-A818-4E7B7AFD7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312" y="5142484"/>
            <a:ext cx="5942076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13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44076A5-BF79-4134-BEF7-D0559EDBD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801" y="1053668"/>
            <a:ext cx="6151397" cy="410296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BD7B87-BC46-41CA-B4D2-071887B36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962" y="5345684"/>
            <a:ext cx="5942076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43888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9921</TotalTime>
  <Words>48</Words>
  <Application>Microsoft Office PowerPoint</Application>
  <PresentationFormat>Широкоэкранный</PresentationFormat>
  <Paragraphs>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Franklin Gothic Book</vt:lpstr>
      <vt:lpstr>Уголки</vt:lpstr>
      <vt:lpstr>Лабораторная работа 2</vt:lpstr>
      <vt:lpstr>Цель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3</dc:title>
  <dc:creator>Скандарова Полина Юрьевна</dc:creator>
  <cp:lastModifiedBy>Скандарова Полина Юрьевна</cp:lastModifiedBy>
  <cp:revision>55</cp:revision>
  <dcterms:created xsi:type="dcterms:W3CDTF">2024-09-21T07:17:25Z</dcterms:created>
  <dcterms:modified xsi:type="dcterms:W3CDTF">2025-03-07T23:04:21Z</dcterms:modified>
</cp:coreProperties>
</file>