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2A718-D832-4C88-891E-DD80937D2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1C0CCC-2B19-4486-89D2-D4B1583B4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Математическое моделирование</a:t>
            </a:r>
            <a:endParaRPr lang="en-US" dirty="0"/>
          </a:p>
          <a:p>
            <a:r>
              <a:rPr lang="ru-RU" dirty="0"/>
              <a:t>Скандарова Полина Юрьевна</a:t>
            </a:r>
          </a:p>
        </p:txBody>
      </p:sp>
    </p:spTree>
    <p:extLst>
      <p:ext uri="{BB962C8B-B14F-4D97-AF65-F5344CB8AC3E}">
        <p14:creationId xmlns:p14="http://schemas.microsoft.com/office/powerpoint/2010/main" val="221183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2BFFA-3704-4FEE-B0DF-C77242D3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9579A4-EE8C-4E6D-AE5D-9011C891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Построить графики модели боевых действий, а также ознакомиться с </a:t>
            </a:r>
            <a:r>
              <a:rPr lang="ru-RU" dirty="0" err="1"/>
              <a:t>Scilab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3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97A519-2DBB-48B7-BF17-92160D8B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52" y="1006205"/>
            <a:ext cx="7497203" cy="484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0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9D9E05-4D18-4173-9A85-1017637E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22" y="1691772"/>
            <a:ext cx="9378432" cy="372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3E0395-5FF1-4AED-BFF1-CF9674A9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62" y="315468"/>
            <a:ext cx="5942076" cy="62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0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ABD60E-5453-4142-A247-C5D780FE2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04" y="1237298"/>
            <a:ext cx="5809992" cy="43834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CF8B34-5DFE-44E4-A507-23296FBA5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383" y="5851679"/>
            <a:ext cx="5942076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6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856931-A394-429D-ACE5-E70DFC6D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62" y="870966"/>
            <a:ext cx="5942076" cy="511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6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62D6A8D-8485-416F-823C-9119FABB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04" y="1237298"/>
            <a:ext cx="5809992" cy="43834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336500-FF68-4AD0-B9C4-A11AEE1F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59" y="5810427"/>
            <a:ext cx="5942076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1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48DE9-52DB-43A0-AA0C-9949B6DA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93237-4184-49A8-85AB-A00E968AD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результате выполнения лабораторной работы мы научились решать и строить графики модели боевых действий в среде </a:t>
            </a:r>
            <a:r>
              <a:rPr lang="ru-RU" dirty="0" err="1"/>
              <a:t>Scilab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458054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9938</TotalTime>
  <Words>41</Words>
  <Application>Microsoft Office PowerPoint</Application>
  <PresentationFormat>Широкоэкранный</PresentationFormat>
  <Paragraphs>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Franklin Gothic Book</vt:lpstr>
      <vt:lpstr>Уголки</vt:lpstr>
      <vt:lpstr>Лабораторная работа 3</vt:lpstr>
      <vt:lpstr>Цель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3</dc:title>
  <dc:creator>Скандарова Полина Юрьевна</dc:creator>
  <cp:lastModifiedBy>Скандарова Полина Юрьевна</cp:lastModifiedBy>
  <cp:revision>57</cp:revision>
  <dcterms:created xsi:type="dcterms:W3CDTF">2024-09-21T07:17:25Z</dcterms:created>
  <dcterms:modified xsi:type="dcterms:W3CDTF">2025-03-22T02:29:44Z</dcterms:modified>
</cp:coreProperties>
</file>