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</a:t>
            </a:r>
            <a:r>
              <a:rPr lang="en-US" sz="5400" dirty="0"/>
              <a:t>6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Настроить статическую маршрутизацию VLAN в сети.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22DD6-0C9F-4AED-98AF-C1097E9F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6" t="12058" r="7192" b="13185"/>
          <a:stretch/>
        </p:blipFill>
        <p:spPr>
          <a:xfrm>
            <a:off x="2609591" y="713064"/>
            <a:ext cx="6972817" cy="3959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1774F-C029-4677-BE33-896CC3A8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4908070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A268C4-15BC-43E6-BBA9-1CDC064E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1404952"/>
            <a:ext cx="5675868" cy="4048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A4DB9-697A-4685-A2AE-B5AA2CF8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453047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DC3EA6-507B-451B-9CE7-F2ACD483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87" y="3250308"/>
            <a:ext cx="5376625" cy="357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8898A0-EF82-4131-A32D-30BC76D1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3607691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E4DB84-4B05-421F-85CA-6E4A523F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12" y="1879124"/>
            <a:ext cx="3935576" cy="19798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9DADC5-C812-4468-B973-FC23FFC6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3858936"/>
            <a:ext cx="6121908" cy="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DE4690-7320-4C2F-A0CF-8C0A693F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811451"/>
            <a:ext cx="5675868" cy="3590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9498F-D1FC-4C73-93A7-EF0014EA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4402306"/>
            <a:ext cx="6121908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1CDAB-1F6E-4F83-974C-205F938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46" y="759200"/>
            <a:ext cx="4554107" cy="45845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E3CAC-FA25-4B73-B83C-2B744BB2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5444966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2496274"/>
          </a:xfrm>
        </p:spPr>
        <p:txBody>
          <a:bodyPr>
            <a:normAutofit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лабораторной работы мы научились настраивать статическую маршрутизацию VLAN в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480</TotalTime>
  <Words>36</Words>
  <Application>Microsoft Office PowerPoint</Application>
  <PresentationFormat>Широкоэкранный</PresentationFormat>
  <Paragraphs>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Уголки</vt:lpstr>
      <vt:lpstr>Лабораторная работа 6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В ходе выполнения лабораторной работы мы научились настраивать статическую маршрутизацию VLAN в сети.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23</cp:revision>
  <dcterms:created xsi:type="dcterms:W3CDTF">2024-09-12T09:19:03Z</dcterms:created>
  <dcterms:modified xsi:type="dcterms:W3CDTF">2025-04-19T00:02:57Z</dcterms:modified>
</cp:coreProperties>
</file>