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61" d="100"/>
          <a:sy n="161" d="100"/>
        </p:scale>
        <p:origin x="16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skandarova.github.io/ru/" TargetMode="External"/><Relationship Id="rId2" Type="http://schemas.openxmlformats.org/officeDocument/2006/relationships/hyperlink" Target="mailto:1132221815@pfur.r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ru-RU" dirty="0"/>
              <a:t>Математическое моделирование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Лабораторная</a:t>
            </a:r>
            <a:r>
              <a:rPr dirty="0"/>
              <a:t> </a:t>
            </a:r>
            <a:r>
              <a:rPr dirty="0" err="1"/>
              <a:t>работа</a:t>
            </a:r>
            <a:r>
              <a:rPr dirty="0"/>
              <a:t> </a:t>
            </a:r>
            <a:r>
              <a:rPr lang="ru-RU" dirty="0"/>
              <a:t>4</a:t>
            </a:r>
            <a:br>
              <a:rPr dirty="0"/>
            </a:br>
            <a:br>
              <a:rPr dirty="0"/>
            </a:br>
            <a:r>
              <a:rPr dirty="0"/>
              <a:t>Скандарова П.Ю.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05 апреля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Первый случай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631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ru-RU" sz="1600" dirty="0"/>
              <a:t>Колебания гармонического осциллятора без затуханий и без действий внешней силы</a:t>
            </a:r>
            <a:endParaRPr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7C0A3E-18C2-436D-BF8B-225E2B08F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427" y="1249346"/>
            <a:ext cx="3851380" cy="25675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68FDF8-9D1A-4695-BB71-BEAB65C56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428" y="3824989"/>
            <a:ext cx="3851379" cy="25675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67220F2-5941-4EDA-89D9-93DEA7C6C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00" y="1257402"/>
            <a:ext cx="3492112" cy="51432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Второй случай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86362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ru-RU" sz="1600"/>
              <a:t>Колебания гармонического осциллятора c затуханием и без действий внешней силы</a:t>
            </a:r>
            <a:endParaRPr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266F14-713B-4E37-B7EE-A642F2F9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20" y="1334496"/>
            <a:ext cx="3775103" cy="251673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292306-DFE7-4635-B0AD-F74826FBB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20" y="3843795"/>
            <a:ext cx="3775103" cy="25167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5E9F6A-273C-430D-A6DB-24FA1E05C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03" y="1389458"/>
            <a:ext cx="3522940" cy="49710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B5B27-8E5D-4990-8926-BAF87759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случай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EFC6CE-E9CB-4621-A080-7FB5CBC2C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21888"/>
            <a:ext cx="8229600" cy="415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Колебания гармонического осциллятора c затуханием и под действием внешней силы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21A84B-332F-4748-9FB2-DB834EF5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027" y="1147689"/>
            <a:ext cx="4008109" cy="26720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D2662A-7819-48C6-83C6-CBD5DC35C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447" y="3730377"/>
            <a:ext cx="3737267" cy="24915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572D43-27C6-467F-9C07-880EF92BF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82" y="1216708"/>
            <a:ext cx="4287827" cy="501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0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В ходе выполнения лабораторной работы были построены решения уравнения гармонического осциллятора и фазовые портреты гармонических колебаний без затухания, с затуханием и при действии внешней силы на языках </a:t>
            </a:r>
            <a:r>
              <a:rPr lang="ru-RU" dirty="0" err="1"/>
              <a:t>Julia</a:t>
            </a:r>
            <a:r>
              <a:rPr lang="ru-RU" dirty="0"/>
              <a:t> и Open </a:t>
            </a:r>
            <a:r>
              <a:rPr lang="ru-RU" dirty="0" err="1"/>
              <a:t>Modelica</a:t>
            </a:r>
            <a:r>
              <a:rPr lang="ru-RU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Информация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Скандарова Полина Юрьевна</a:t>
            </a:r>
          </a:p>
          <a:p>
            <a:pPr lvl="1"/>
            <a:r>
              <a:t>Российский университет дружбы народов</a:t>
            </a:r>
          </a:p>
          <a:p>
            <a:pPr lvl="1"/>
            <a:r>
              <a:rPr>
                <a:hlinkClick r:id="rId2"/>
              </a:rPr>
              <a:t>1132221815@pfur.ru</a:t>
            </a:r>
          </a:p>
          <a:p>
            <a:pPr lvl="1"/>
            <a:r>
              <a:rPr>
                <a:hlinkClick r:id="rId3"/>
              </a:rPr>
              <a:t>https://pyskandarova.github.io/ru/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Вводная часть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Изучить понятие гармонического осциллятора, построить фазовый портрет и найти решение уравнения гармонического осциллятора.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Выполнение лабораторной работы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Первый случай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696F5E-4038-4B0C-BABE-E502A424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1" y="1417638"/>
            <a:ext cx="3436727" cy="47892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ECF810-A9C8-45FF-B142-49F565D8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417638"/>
            <a:ext cx="3587756" cy="23918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2CC42F-E134-4BF1-BB93-5E05D4A97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815046"/>
            <a:ext cx="3587756" cy="23918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3B2914-1DC6-448F-BC17-CB853EEBFC69}"/>
              </a:ext>
            </a:extLst>
          </p:cNvPr>
          <p:cNvSpPr txBox="1"/>
          <p:nvPr/>
        </p:nvSpPr>
        <p:spPr>
          <a:xfrm>
            <a:off x="195578" y="620688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rPr lang="ru-RU" sz="16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Колебания гармонического осциллятора без затуханий и без действий внешней силы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Второй случай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224371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ru-RU" sz="1600" dirty="0"/>
              <a:t>Колебания гармонического осциллятора c затуханием и без действий внешней силы</a:t>
            </a:r>
            <a:endParaRPr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B580B9-DDB8-48F1-98D2-17F0B97A1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7" y="1144514"/>
            <a:ext cx="3947553" cy="50798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0C77ED-E212-4C54-91E2-DCEC3CEEF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159" y="1144514"/>
            <a:ext cx="3947553" cy="26317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0FA0BE4-43BA-4E6A-AA1D-27E0A5552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160" y="3592669"/>
            <a:ext cx="3947553" cy="26317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Третий случай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50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ru-RU" sz="1600" dirty="0"/>
              <a:t>Колебания гармонического осциллятора c затуханием и под действием внешней силы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10A7A7-7310-48D4-96ED-703D9596C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03" y="1373999"/>
            <a:ext cx="3928756" cy="26191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2119A1-5D41-47FE-927C-18E0E8694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503" y="3730828"/>
            <a:ext cx="3928756" cy="261917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EA225A8-9A00-4920-BCFE-4303E0827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0" y="1374000"/>
            <a:ext cx="4011206" cy="47140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167</Words>
  <Application>Microsoft Office PowerPoint</Application>
  <PresentationFormat>Экран (4:3)</PresentationFormat>
  <Paragraphs>28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Математическое моделирование</vt:lpstr>
      <vt:lpstr>Информация</vt:lpstr>
      <vt:lpstr>Докладчик</vt:lpstr>
      <vt:lpstr>Вводная часть</vt:lpstr>
      <vt:lpstr>Цель</vt:lpstr>
      <vt:lpstr>Выполнение лабораторной работы</vt:lpstr>
      <vt:lpstr>Первый случай</vt:lpstr>
      <vt:lpstr>Второй случай</vt:lpstr>
      <vt:lpstr>Третий случай</vt:lpstr>
      <vt:lpstr>Первый случай</vt:lpstr>
      <vt:lpstr>Второй случай</vt:lpstr>
      <vt:lpstr>Третий случай</vt:lpstr>
      <vt:lpstr>Вывод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Администрирование локальных сетей</dc:title>
  <dc:creator>Скандарова П.Ю.</dc:creator>
  <cp:keywords/>
  <cp:lastModifiedBy>Скандарова Полина Юрьевна</cp:lastModifiedBy>
  <cp:revision>3</cp:revision>
  <dcterms:created xsi:type="dcterms:W3CDTF">2025-04-05T09:21:50Z</dcterms:created>
  <dcterms:modified xsi:type="dcterms:W3CDTF">2025-04-05T12:13:36Z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05 апреля 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Лабораторная работа 8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