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1132221815@pfur.ru" TargetMode="External" /><Relationship Id="rId3" Type="http://schemas.openxmlformats.org/officeDocument/2006/relationships/hyperlink" Target="https://pyskandarova.github.io/ru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Администрирование</a:t>
            </a:r>
            <a:r>
              <a:rPr/>
              <a:t> </a:t>
            </a:r>
            <a:r>
              <a:rPr/>
              <a:t>локальных</a:t>
            </a:r>
            <a:r>
              <a:rPr/>
              <a:t> </a:t>
            </a:r>
            <a:r>
              <a:rPr/>
              <a:t>сетей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9</a:t>
            </a:r>
            <a:br/>
            <a:br/>
            <a:r>
              <a:rPr/>
              <a:t>Скандарова</a:t>
            </a:r>
            <a:r>
              <a:rPr/>
              <a:t> </a:t>
            </a:r>
            <a:r>
              <a:rPr/>
              <a:t>П.</a:t>
            </a:r>
            <a:r>
              <a:rPr/>
              <a:t> </a:t>
            </a:r>
            <a:r>
              <a:rPr/>
              <a:t>Ю.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07</a:t>
            </a:r>
            <a:r>
              <a:rPr/>
              <a:t> </a:t>
            </a:r>
            <a:r>
              <a:rPr/>
              <a:t>апреля</a:t>
            </a:r>
            <a:r>
              <a:rPr/>
              <a:t> </a:t>
            </a:r>
            <a:r>
              <a:rPr/>
              <a:t>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Результаты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Изучены возможности протокола STP и его модификации по обеспечению отказоустойчивости сети, агрегированию интерфейсов и перераспределению нагрузки между ними.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Скандарова Полина Юрьевна</a:t>
            </a:r>
          </a:p>
          <a:p>
            <a:pPr lvl="1"/>
            <a:r>
              <a:rPr/>
              <a:t>Российский университет дружбы народов</a:t>
            </a:r>
          </a:p>
          <a:p>
            <a:pPr lvl="1"/>
            <a:r>
              <a:rPr>
                <a:hlinkClick r:id="rId2"/>
              </a:rPr>
              <a:t>1132221815@pfur.ru</a:t>
            </a:r>
          </a:p>
          <a:p>
            <a:pPr lvl="1"/>
            <a:r>
              <a:rPr>
                <a:hlinkClick r:id="rId3"/>
              </a:rPr>
              <a:t>https://pyskandarova.github.io/ru/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Вводная</a:t>
            </a:r>
            <a:r>
              <a:rPr/>
              <a:t> </a:t>
            </a:r>
            <a:r>
              <a:rPr/>
              <a:t>часть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Цели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Изучение возможностей протокола STP и его модификаций по обеспечению отказоустойчивости сети, агрегированию интерфейсов и перераспределению нагрузки между ними.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</a:t>
            </a:r>
          </a:p>
        </p:txBody>
      </p:sp>
      <p:pic>
        <p:nvPicPr>
          <p:cNvPr descr="./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6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Логическая</a:t>
            </a:r>
            <a:r>
              <a:rPr/>
              <a:t> </a:t>
            </a:r>
            <a:r>
              <a:rPr/>
              <a:t>схема</a:t>
            </a:r>
            <a:r>
              <a:rPr/>
              <a:t> </a:t>
            </a:r>
            <a:r>
              <a:rPr/>
              <a:t>локальной</a:t>
            </a:r>
            <a:r>
              <a:rPr/>
              <a:t> </a:t>
            </a:r>
            <a:r>
              <a:rPr/>
              <a:t>сети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резервным</a:t>
            </a:r>
            <a:r>
              <a:rPr/>
              <a:t> </a:t>
            </a:r>
            <a:r>
              <a:rPr/>
              <a:t>соединением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</a:t>
            </a:r>
          </a:p>
        </p:txBody>
      </p:sp>
      <p:pic>
        <p:nvPicPr>
          <p:cNvPr descr="./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Информация,</a:t>
            </a:r>
            <a:r>
              <a:rPr/>
              <a:t> </a:t>
            </a:r>
            <a:r>
              <a:rPr/>
              <a:t>связанная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протоколом</a:t>
            </a:r>
            <a:r>
              <a:rPr/>
              <a:t> </a:t>
            </a:r>
            <a:r>
              <a:rPr/>
              <a:t>STP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</a:p>
        </p:txBody>
      </p:sp>
      <p:pic>
        <p:nvPicPr>
          <p:cNvPr descr="./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9000" y="1600200"/>
            <a:ext cx="737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Логическая</a:t>
            </a:r>
            <a:r>
              <a:rPr/>
              <a:t> </a:t>
            </a:r>
            <a:r>
              <a:rPr/>
              <a:t>схема</a:t>
            </a:r>
            <a:r>
              <a:rPr/>
              <a:t> </a:t>
            </a:r>
            <a:r>
              <a:rPr/>
              <a:t>локальной</a:t>
            </a:r>
            <a:r>
              <a:rPr/>
              <a:t> </a:t>
            </a:r>
            <a:r>
              <a:rPr/>
              <a:t>сети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агрегированным</a:t>
            </a:r>
            <a:r>
              <a:rPr/>
              <a:t> </a:t>
            </a:r>
            <a:r>
              <a:rPr/>
              <a:t>соединением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Администрирование локальных сетей</dc:title>
  <dc:creator>Скандарова П. Ю.</dc:creator>
  <cp:keywords/>
  <dcterms:created xsi:type="dcterms:W3CDTF">2025-04-07T13:43:16Z</dcterms:created>
  <dcterms:modified xsi:type="dcterms:W3CDTF">2025-04-07T13:43:16Z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07 апреля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Лабораторная работа 9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