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mailto:1132221815@pfur.ru" TargetMode="External" /><Relationship Id="rId3" Type="http://schemas.openxmlformats.org/officeDocument/2006/relationships/hyperlink" Target="https://skandarovapy.github.io/ru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Администрирование</a:t>
            </a:r>
            <a:r>
              <a:rPr/>
              <a:t> </a:t>
            </a:r>
            <a:r>
              <a:rPr/>
              <a:t>локальных</a:t>
            </a:r>
            <a:r>
              <a:rPr/>
              <a:t> </a:t>
            </a:r>
            <a:r>
              <a:rPr/>
              <a:t>сетей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Лабораторная</a:t>
            </a:r>
            <a:r>
              <a:rPr/>
              <a:t> </a:t>
            </a:r>
            <a:r>
              <a:rPr/>
              <a:t>работа</a:t>
            </a:r>
            <a:r>
              <a:rPr/>
              <a:t> </a:t>
            </a:r>
            <a:r>
              <a:rPr/>
              <a:t>№10</a:t>
            </a:r>
            <a:br/>
            <a:br/>
            <a:r>
              <a:rPr/>
              <a:t>Скандарова</a:t>
            </a:r>
            <a:r>
              <a:rPr/>
              <a:t> </a:t>
            </a:r>
            <a:r>
              <a:rPr/>
              <a:t>П.</a:t>
            </a:r>
            <a:r>
              <a:rPr/>
              <a:t> </a:t>
            </a:r>
            <a:r>
              <a:rPr/>
              <a:t>Ю.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15</a:t>
            </a:r>
            <a:r>
              <a:rPr/>
              <a:t> </a:t>
            </a:r>
            <a:r>
              <a:rPr/>
              <a:t>апреля</a:t>
            </a:r>
            <a:r>
              <a:rPr/>
              <a:t> </a:t>
            </a:r>
            <a:r>
              <a:rPr/>
              <a:t>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4</a:t>
            </a:r>
          </a:p>
        </p:txBody>
      </p:sp>
      <p:pic>
        <p:nvPicPr>
          <p:cNvPr descr="./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2512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Создание списка контроля доступа с названием servers-out</a:t>
            </a:r>
          </a:p>
          <a:p>
            <a:pPr lvl="1"/>
            <a:r>
              <a:rPr/>
              <a:t>Подключение список прав доступа servers-out к интерфейсу f0/0.3 и применение к исходящему трафику (out)</a:t>
            </a:r>
          </a:p>
          <a:p>
            <a:pPr lvl="1"/>
            <a:r>
              <a:rPr/>
              <a:t>Добавление правила, разрешающего устройству администратора с ip-адресом 10.128.6.200 доступ на web-сервер (10.128.0.2) по протоколам FTP и telnet, в список контроля доступа servers-out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5</a:t>
            </a:r>
          </a:p>
        </p:txBody>
      </p:sp>
      <p:pic>
        <p:nvPicPr>
          <p:cNvPr descr="./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407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Проверка доступа к web-серверу по протоколу FTP с устройства администратора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6</a:t>
            </a:r>
          </a:p>
        </p:txBody>
      </p:sp>
      <p:pic>
        <p:nvPicPr>
          <p:cNvPr descr="./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13000"/>
            <a:ext cx="4038600" cy="289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Всем узлам внутренней сети (10.128.0.0) разрешён доступ по протоколу SMB (работает через порт 445 протокола TCP) к каталогам общего пользования</a:t>
            </a:r>
          </a:p>
          <a:p>
            <a:pPr lvl="1"/>
            <a:r>
              <a:rPr/>
              <a:t>Любым узлам разрешён доступ к file-серверу по протоколу FTP</a:t>
            </a:r>
          </a:p>
          <a:p>
            <a:pPr lvl="1"/>
            <a:r>
              <a:rPr/>
              <a:t>Всем разрешён доступ к почтовому серверу по протоколам POP3 и SMTP</a:t>
            </a:r>
          </a:p>
          <a:p>
            <a:pPr lvl="1"/>
            <a:r>
              <a:rPr/>
              <a:t>Правило разрешения для icmp-запросов добавлено в начало списка контроля доступа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7</a:t>
            </a:r>
          </a:p>
        </p:txBody>
      </p:sp>
      <p:pic>
        <p:nvPicPr>
          <p:cNvPr descr="./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3352800"/>
            <a:ext cx="4038600" cy="102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Применение команды msk−donskaya−gw−1# show access−lists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8</a:t>
            </a:r>
          </a:p>
        </p:txBody>
      </p:sp>
      <p:pic>
        <p:nvPicPr>
          <p:cNvPr descr="./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32100"/>
            <a:ext cx="4038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Даётся разрешение устройству с адресом 10.128.6.200 на любые действия (any)</a:t>
            </a:r>
          </a:p>
          <a:p>
            <a:pPr lvl="1"/>
            <a:r>
              <a:rPr/>
              <a:t>К интерфейсу f0/0.104 подключается список прав доступа other-in и применяется к входящему трафику (in)</a:t>
            </a:r>
          </a:p>
          <a:p>
            <a:pPr lvl="1"/>
            <a:r>
              <a:rPr/>
              <a:t>Устройству администратора с адресом 10.128.6.200 разрешён доступ к сети сетевого оборудования (10.128.1.0)</a:t>
            </a:r>
          </a:p>
          <a:p>
            <a:pPr lvl="1"/>
            <a:r>
              <a:rPr/>
              <a:t>К интерфейсу f0/0.2 подключается список прав доступа management-out и применяется к исходящему трафику (out)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Самостоятельная</a:t>
            </a:r>
            <a:r>
              <a:rPr/>
              <a:t> </a:t>
            </a:r>
            <a:r>
              <a:rPr/>
              <a:t>работа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</a:t>
            </a:r>
          </a:p>
        </p:txBody>
      </p:sp>
      <p:pic>
        <p:nvPicPr>
          <p:cNvPr descr="./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28800"/>
            <a:ext cx="4038600" cy="407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Проверка доступа к разным серверам с устройства администратора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10</a:t>
            </a:r>
          </a:p>
        </p:txBody>
      </p:sp>
      <p:pic>
        <p:nvPicPr>
          <p:cNvPr descr="./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968500"/>
            <a:ext cx="4038600" cy="378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Проблемы с доступом у ноутбука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</a:t>
            </a:r>
          </a:p>
        </p:txBody>
      </p:sp>
      <p:pic>
        <p:nvPicPr>
          <p:cNvPr descr="./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16200"/>
            <a:ext cx="4038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Проверка доступа к web-серверу по протоколу FTP с устройства администратора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12</a:t>
            </a:r>
          </a:p>
        </p:txBody>
      </p:sp>
      <p:pic>
        <p:nvPicPr>
          <p:cNvPr descr="./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54200"/>
            <a:ext cx="4038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Исправление проблем с доступом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Информация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13</a:t>
            </a:r>
          </a:p>
        </p:txBody>
      </p:sp>
      <p:pic>
        <p:nvPicPr>
          <p:cNvPr descr="./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03400"/>
            <a:ext cx="4038600" cy="410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Добавленный статический IP-адрес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14</a:t>
            </a:r>
          </a:p>
        </p:txBody>
      </p:sp>
      <p:pic>
        <p:nvPicPr>
          <p:cNvPr descr="./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908300"/>
            <a:ext cx="4038600" cy="1905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Настройка разрешений для ноутбука администратора на Павловской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15</a:t>
            </a:r>
          </a:p>
        </p:txBody>
      </p:sp>
      <p:pic>
        <p:nvPicPr>
          <p:cNvPr descr="./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882900"/>
            <a:ext cx="4038600" cy="196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Проверка списка разрешений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Результаты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Освоена настройка прав доступа пользователей к ресурсам сети.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Скандарова Полина Юрьевна</a:t>
            </a:r>
          </a:p>
          <a:p>
            <a:pPr lvl="1"/>
            <a:r>
              <a:rPr/>
              <a:t>Российский университет дружбы народов</a:t>
            </a:r>
          </a:p>
          <a:p>
            <a:pPr lvl="1"/>
            <a:r>
              <a:rPr>
                <a:hlinkClick r:id="rId2"/>
              </a:rPr>
              <a:t>1132221815@pfur.ru</a:t>
            </a:r>
          </a:p>
          <a:p>
            <a:pPr lvl="1"/>
            <a:r>
              <a:rPr>
                <a:hlinkClick r:id="rId3"/>
              </a:rPr>
              <a:t>https://skandarovapy.github.io/ru/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Вводная</a:t>
            </a:r>
            <a:r>
              <a:rPr/>
              <a:t> </a:t>
            </a:r>
            <a:r>
              <a:rPr/>
              <a:t>часть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Цели</a:t>
            </a:r>
            <a:r>
              <a:rPr/>
              <a:t> </a:t>
            </a:r>
            <a:r>
              <a:rPr/>
              <a:t>и</a:t>
            </a:r>
            <a:r>
              <a:rPr/>
              <a:t> </a:t>
            </a:r>
            <a:r>
              <a:rPr/>
              <a:t>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Освоить настройку прав доступа пользователей к ресурсам сети.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Выполнение</a:t>
            </a:r>
            <a:r>
              <a:rPr/>
              <a:t> </a:t>
            </a:r>
            <a:r>
              <a:rPr/>
              <a:t>лабораторной</a:t>
            </a:r>
            <a:r>
              <a:rPr/>
              <a:t> </a:t>
            </a:r>
            <a:r>
              <a:rPr/>
              <a:t>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</a:t>
            </a:r>
          </a:p>
        </p:txBody>
      </p:sp>
      <p:pic>
        <p:nvPicPr>
          <p:cNvPr descr="./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730500"/>
            <a:ext cx="4038600" cy="226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Рабочая область проекта с добавленными ноутбуками администраторов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</a:t>
            </a:r>
          </a:p>
        </p:txBody>
      </p:sp>
      <p:pic>
        <p:nvPicPr>
          <p:cNvPr descr="./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4038600" cy="407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Добавленные DNS и gateway адреса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</a:p>
        </p:txBody>
      </p:sp>
      <p:pic>
        <p:nvPicPr>
          <p:cNvPr descr="./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16100"/>
            <a:ext cx="4038600" cy="408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1"/>
            <a:r>
              <a:rPr/>
              <a:t>Добавленный статический IP-адрес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Администрирование локальных сетей</dc:title>
  <dc:creator>Скандарова П. Ю.</dc:creator>
  <cp:keywords/>
  <dcterms:created xsi:type="dcterms:W3CDTF">2025-04-15T14:23:41Z</dcterms:created>
  <dcterms:modified xsi:type="dcterms:W3CDTF">2025-04-15T14:23:41Z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babel-lang">
    <vt:lpwstr>russian</vt:lpwstr>
  </property>
  <property fmtid="{D5CDD505-2E9C-101B-9397-08002B2CF9AE}" pid="4" name="babel-otherlangs">
    <vt:lpwstr>english</vt:lpwstr>
  </property>
  <property fmtid="{D5CDD505-2E9C-101B-9397-08002B2CF9AE}" pid="5" name="date">
    <vt:lpwstr>15 апреля 2025</vt:lpwstr>
  </property>
  <property fmtid="{D5CDD505-2E9C-101B-9397-08002B2CF9AE}" pid="6" name="header-includes">
    <vt:lpwstr/>
  </property>
  <property fmtid="{D5CDD505-2E9C-101B-9397-08002B2CF9AE}" pid="7" name="institute">
    <vt:lpwstr/>
  </property>
  <property fmtid="{D5CDD505-2E9C-101B-9397-08002B2CF9AE}" pid="8" name="section-titles">
    <vt:lpwstr>True</vt:lpwstr>
  </property>
  <property fmtid="{D5CDD505-2E9C-101B-9397-08002B2CF9AE}" pid="9" name="slide_level">
    <vt:lpwstr>2</vt:lpwstr>
  </property>
  <property fmtid="{D5CDD505-2E9C-101B-9397-08002B2CF9AE}" pid="10" name="subtitle">
    <vt:lpwstr>Лабораторная работа №10</vt:lpwstr>
  </property>
  <property fmtid="{D5CDD505-2E9C-101B-9397-08002B2CF9AE}" pid="11" name="theme">
    <vt:lpwstr>metropolis</vt:lpwstr>
  </property>
  <property fmtid="{D5CDD505-2E9C-101B-9397-08002B2CF9AE}" pid="12" name="toc">
    <vt:lpwstr>False</vt:lpwstr>
  </property>
  <property fmtid="{D5CDD505-2E9C-101B-9397-08002B2CF9AE}" pid="13" name="toc-title">
    <vt:lpwstr>Содержание</vt:lpwstr>
  </property>
</Properties>
</file>