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132221815@pfur.ru" TargetMode="External" /><Relationship Id="rId3" Type="http://schemas.openxmlformats.org/officeDocument/2006/relationships/hyperlink" Target="https://pyskandarova.github.io/ru/" TargetMode="External" /><Relationship Id="rId4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Администрирование</a:t>
            </a:r>
            <a:r>
              <a:rPr/>
              <a:t> </a:t>
            </a:r>
            <a:r>
              <a:rPr/>
              <a:t>локальных</a:t>
            </a:r>
            <a:r>
              <a:rPr/>
              <a:t> </a:t>
            </a:r>
            <a:r>
              <a:rPr/>
              <a:t>сетей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Лаборатторная</a:t>
            </a:r>
            <a:r>
              <a:rPr/>
              <a:t> </a:t>
            </a:r>
            <a:r>
              <a:rPr/>
              <a:t>№7</a:t>
            </a:r>
            <a:br/>
            <a:br/>
            <a:r>
              <a:rPr/>
              <a:t>Скандарова</a:t>
            </a:r>
            <a:r>
              <a:rPr/>
              <a:t> </a:t>
            </a:r>
            <a:r>
              <a:rPr/>
              <a:t>П.</a:t>
            </a:r>
            <a:r>
              <a:rPr/>
              <a:t> </a:t>
            </a:r>
            <a:r>
              <a:rPr/>
              <a:t>Ю.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29</a:t>
            </a:r>
            <a:r>
              <a:rPr/>
              <a:t> </a:t>
            </a:r>
            <a:r>
              <a:rPr/>
              <a:t>марта</a:t>
            </a:r>
            <a:r>
              <a:rPr/>
              <a:t> </a:t>
            </a:r>
            <a:r>
              <a:rPr/>
              <a:t>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Пример</a:t>
            </a:r>
            <a:r>
              <a:rPr/>
              <a:t> </a:t>
            </a:r>
            <a:r>
              <a:rPr/>
              <a:t>размещения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физической</a:t>
            </a:r>
            <a:r>
              <a:rPr/>
              <a:t> </a:t>
            </a:r>
            <a:r>
              <a:rPr/>
              <a:t>рабочей</a:t>
            </a:r>
            <a:r>
              <a:rPr/>
              <a:t> </a:t>
            </a:r>
            <a:r>
              <a:rPr/>
              <a:t>области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Tracer</a:t>
            </a:r>
            <a:r>
              <a:rPr/>
              <a:t> </a:t>
            </a:r>
            <a:r>
              <a:rPr/>
              <a:t>серверной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подключением</a:t>
            </a:r>
            <a:r>
              <a:rPr/>
              <a:t> </a:t>
            </a:r>
            <a:r>
              <a:rPr/>
              <a:t>оконечных</a:t>
            </a:r>
            <a:r>
              <a:rPr/>
              <a:t> </a:t>
            </a:r>
            <a:r>
              <a:rPr/>
              <a:t>устройств</a:t>
            </a:r>
            <a:r>
              <a:rPr/>
              <a:t> </a:t>
            </a:r>
            <a:r>
              <a:rPr/>
              <a:t>(сеть</a:t>
            </a:r>
            <a:r>
              <a:rPr/>
              <a:t> </a:t>
            </a:r>
            <a:r>
              <a:rPr/>
              <a:t>территории</a:t>
            </a:r>
            <a:r>
              <a:rPr/>
              <a:t> </a:t>
            </a:r>
            <a:r>
              <a:rPr/>
              <a:t>«Донская»)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 ::: {.column width=“70%”}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600200"/>
            <a:ext cx="5880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 ::::::::::::::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Отображение</a:t>
            </a:r>
            <a:r>
              <a:rPr/>
              <a:t> </a:t>
            </a:r>
            <a:r>
              <a:rPr/>
              <a:t>серверных</a:t>
            </a:r>
            <a:r>
              <a:rPr/>
              <a:t> </a:t>
            </a:r>
            <a:r>
              <a:rPr/>
              <a:t>стоек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Tracer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 ::: {.column width=“70%”}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03600" y="1600200"/>
            <a:ext cx="2336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 ::::::::::::::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Повторитель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портами</a:t>
            </a:r>
            <a:r>
              <a:rPr/>
              <a:t> </a:t>
            </a:r>
            <a:r>
              <a:rPr/>
              <a:t>PT-REPEATER-NM-1FFE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PT-REPEATER-NM-1CFE</a:t>
            </a:r>
            <a:r>
              <a:rPr/>
              <a:t> </a:t>
            </a:r>
            <a:r>
              <a:rPr/>
              <a:t>для</a:t>
            </a:r>
            <a:r>
              <a:rPr/>
              <a:t> </a:t>
            </a:r>
            <a:r>
              <a:rPr/>
              <a:t>подключения</a:t>
            </a:r>
            <a:r>
              <a:rPr/>
              <a:t> </a:t>
            </a:r>
            <a:r>
              <a:rPr/>
              <a:t>оптоволокна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витой</a:t>
            </a:r>
            <a:r>
              <a:rPr/>
              <a:t> </a:t>
            </a:r>
            <a:r>
              <a:rPr/>
              <a:t>пары</a:t>
            </a:r>
            <a:r>
              <a:rPr/>
              <a:t> </a:t>
            </a:r>
            <a:r>
              <a:rPr/>
              <a:t>по</a:t>
            </a:r>
            <a:r>
              <a:rPr/>
              <a:t> </a:t>
            </a:r>
            <a:r>
              <a:rPr/>
              <a:t>технологии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 ::: {.column width=“70%”}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600200"/>
            <a:ext cx="4445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 ::::::::::::::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Схема</a:t>
            </a:r>
            <a:r>
              <a:rPr/>
              <a:t> </a:t>
            </a:r>
            <a:r>
              <a:rPr/>
              <a:t>сети</a:t>
            </a:r>
            <a:r>
              <a:rPr/>
              <a:t> </a:t>
            </a:r>
            <a:r>
              <a:rPr/>
              <a:t>с</a:t>
            </a:r>
            <a:r>
              <a:rPr/>
              <a:t> </a:t>
            </a:r>
            <a:r>
              <a:rPr/>
              <a:t>учётом</a:t>
            </a:r>
            <a:r>
              <a:rPr/>
              <a:t> </a:t>
            </a:r>
            <a:r>
              <a:rPr/>
              <a:t>физических</a:t>
            </a:r>
            <a:r>
              <a:rPr/>
              <a:t> </a:t>
            </a:r>
            <a:r>
              <a:rPr/>
              <a:t>параметров</a:t>
            </a:r>
            <a:r>
              <a:rPr/>
              <a:t> </a:t>
            </a:r>
            <a:r>
              <a:rPr/>
              <a:t>сети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логической</a:t>
            </a:r>
            <a:r>
              <a:rPr/>
              <a:t> </a:t>
            </a:r>
            <a:r>
              <a:rPr/>
              <a:t>рабочей</a:t>
            </a:r>
            <a:r>
              <a:rPr/>
              <a:t> </a:t>
            </a:r>
            <a:r>
              <a:rPr/>
              <a:t>области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Tracer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 ::: {.column width=“70%”}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Информация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06500" y="1600200"/>
            <a:ext cx="6743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 ::::::::::::::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Отображение</a:t>
            </a:r>
            <a:r>
              <a:rPr/>
              <a:t> </a:t>
            </a:r>
            <a:r>
              <a:rPr/>
              <a:t>соединения</a:t>
            </a:r>
            <a:r>
              <a:rPr/>
              <a:t> </a:t>
            </a:r>
            <a:r>
              <a:rPr/>
              <a:t>двух</a:t>
            </a:r>
            <a:r>
              <a:rPr/>
              <a:t> </a:t>
            </a:r>
            <a:r>
              <a:rPr/>
              <a:t>территорий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физической</a:t>
            </a:r>
            <a:r>
              <a:rPr/>
              <a:t> </a:t>
            </a:r>
            <a:r>
              <a:rPr/>
              <a:t>рабочей</a:t>
            </a:r>
            <a:r>
              <a:rPr/>
              <a:t> </a:t>
            </a:r>
            <a:r>
              <a:rPr/>
              <a:t>области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Tracer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 ::: {.column width=“70%”}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600200"/>
            <a:ext cx="707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 ::::::::::::::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Получены навыки работы с физической рабочей областью Packet Tracer, а также учтены физические параметры сети.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Скандарова Полина Юрьевна</a:t>
            </a:r>
          </a:p>
          <a:p>
            <a:pPr lvl="1"/>
            <a:r>
              <a:rPr/>
              <a:t>Российский университет дружбы народов</a:t>
            </a:r>
          </a:p>
          <a:p>
            <a:pPr lvl="1"/>
            <a:r>
              <a:rPr>
                <a:hlinkClick r:id="rId2"/>
              </a:rPr>
              <a:t>1132221815@pfur.ru</a:t>
            </a:r>
          </a:p>
          <a:p>
            <a:pPr lvl="1"/>
            <a:r>
              <a:rPr>
                <a:hlinkClick r:id="rId3"/>
              </a:rPr>
              <a:t>https://pyskandarova.github.io/ru/</a:t>
            </a:r>
          </a:p>
        </p:txBody>
      </p:sp>
      <p:pic>
        <p:nvPicPr>
          <p:cNvPr descr="./image/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7051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Физическая</a:t>
            </a:r>
            <a:r>
              <a:rPr/>
              <a:t> </a:t>
            </a:r>
            <a:r>
              <a:rPr/>
              <a:t>рабочая</a:t>
            </a:r>
            <a:r>
              <a:rPr/>
              <a:t> </a:t>
            </a:r>
            <a:r>
              <a:rPr/>
              <a:t>область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Tracer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 ::: {.column width=“70%”}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3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 ::::::::::::::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Изображение</a:t>
            </a:r>
            <a:r>
              <a:rPr/>
              <a:t> </a:t>
            </a:r>
            <a:r>
              <a:rPr/>
              <a:t>здания</a:t>
            </a:r>
            <a:r>
              <a:rPr/>
              <a:t> </a:t>
            </a:r>
            <a:r>
              <a:rPr/>
              <a:t>в</a:t>
            </a:r>
            <a:r>
              <a:rPr/>
              <a:t> </a:t>
            </a:r>
            <a:r>
              <a:rPr/>
              <a:t>физической</a:t>
            </a:r>
            <a:r>
              <a:rPr/>
              <a:t> </a:t>
            </a:r>
            <a:r>
              <a:rPr/>
              <a:t>рабочей</a:t>
            </a:r>
            <a:r>
              <a:rPr/>
              <a:t> </a:t>
            </a:r>
            <a:r>
              <a:rPr/>
              <a:t>области</a:t>
            </a:r>
            <a:r>
              <a:rPr/>
              <a:t> </a:t>
            </a:r>
            <a:r>
              <a:rPr/>
              <a:t>Packet</a:t>
            </a:r>
            <a:r>
              <a:rPr/>
              <a:t> </a:t>
            </a:r>
            <a:r>
              <a:rPr/>
              <a:t>Tracer</a:t>
            </a:r>
            <a:r>
              <a:rPr/>
              <a:t> </a:t>
            </a:r>
            <a:r>
              <a:rPr/>
              <a:t>(сеть</a:t>
            </a:r>
            <a:r>
              <a:rPr/>
              <a:t> </a:t>
            </a:r>
            <a:r>
              <a:rPr/>
              <a:t>территории</a:t>
            </a:r>
            <a:r>
              <a:rPr/>
              <a:t> </a:t>
            </a:r>
            <a:r>
              <a:rPr/>
              <a:t>«Донская»)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 ::: {.column width=“70%”}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0" y="1600200"/>
            <a:ext cx="6604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::: ::::::::::::::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Администрирование локальных сетей</dc:title>
  <dc:creator>Скандарова П. Ю.</dc:creator>
  <cp:keywords/>
  <dcterms:created xsi:type="dcterms:W3CDTF">2025-03-29T00:44:15Z</dcterms:created>
  <dcterms:modified xsi:type="dcterms:W3CDTF">2025-03-29T00:44:15Z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29 марта 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Лаборатторная №7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