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mailto:1132221815@pfur.ru" TargetMode="External" /><Relationship Id="rId3" Type="http://schemas.openxmlformats.org/officeDocument/2006/relationships/hyperlink" Target="https://pyskandarova.github.io/ru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Администрирование</a:t>
            </a:r>
            <a:r>
              <a:rPr/>
              <a:t> </a:t>
            </a:r>
            <a:r>
              <a:rPr/>
              <a:t>локальных</a:t>
            </a:r>
            <a:r>
              <a:rPr/>
              <a:t> </a:t>
            </a:r>
            <a:r>
              <a:rPr/>
              <a:t>сетей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Лаборатторная</a:t>
            </a:r>
            <a:r>
              <a:rPr/>
              <a:t> </a:t>
            </a:r>
            <a:r>
              <a:rPr/>
              <a:t>№7</a:t>
            </a:r>
            <a:br/>
            <a:br/>
            <a:r>
              <a:rPr/>
              <a:t>Скандарова</a:t>
            </a:r>
            <a:r>
              <a:rPr/>
              <a:t> </a:t>
            </a:r>
            <a:r>
              <a:rPr/>
              <a:t>П.</a:t>
            </a:r>
            <a:r>
              <a:rPr/>
              <a:t> </a:t>
            </a:r>
            <a:r>
              <a:rPr/>
              <a:t>Ю.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29</a:t>
            </a:r>
            <a:r>
              <a:rPr/>
              <a:t> </a:t>
            </a:r>
            <a:r>
              <a:rPr/>
              <a:t>марта</a:t>
            </a:r>
            <a:r>
              <a:rPr/>
              <a:t> </a:t>
            </a:r>
            <a:r>
              <a:rPr/>
              <a:t>2025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Отображение серверных стоек в Packet Tracer</a:t>
            </a:r>
          </a:p>
        </p:txBody>
      </p:sp>
      <p:pic>
        <p:nvPicPr>
          <p:cNvPr descr="./image/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99100" y="1600200"/>
            <a:ext cx="2336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Повторитель с портами PT-REPEATER-NM-1FFE и PT-REPEATER-NM-1CFE для подключения оптоволокна и витой пары по технологии Fast Ethernet</a:t>
            </a:r>
          </a:p>
        </p:txBody>
      </p:sp>
      <p:pic>
        <p:nvPicPr>
          <p:cNvPr descr="./image/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803400"/>
            <a:ext cx="4038600" cy="410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Схема сети с учётом физических параметров сети в логической рабочей области Packet Tracer</a:t>
            </a:r>
          </a:p>
        </p:txBody>
      </p:sp>
      <p:pic>
        <p:nvPicPr>
          <p:cNvPr descr="./image/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501900"/>
            <a:ext cx="4038600" cy="2705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Отображение соединения двух территорий в физической рабочей области Packet Tracer</a:t>
            </a:r>
          </a:p>
        </p:txBody>
      </p:sp>
      <p:pic>
        <p:nvPicPr>
          <p:cNvPr descr="./image/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565400"/>
            <a:ext cx="4038600" cy="257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Вывод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Получены навыки работы с физической рабочей областью Packet Tracer, а также учтены физические параметры сети.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Докладчик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Скандарова Полина Юрьевна</a:t>
            </a:r>
          </a:p>
          <a:p>
            <a:pPr lvl="1"/>
            <a:r>
              <a:rPr/>
              <a:t>Российский университет дружбы народов</a:t>
            </a:r>
          </a:p>
          <a:p>
            <a:pPr lvl="1"/>
            <a:r>
              <a:rPr>
                <a:hlinkClick r:id="rId2"/>
              </a:rPr>
              <a:t>1132221815@pfur.ru</a:t>
            </a:r>
          </a:p>
          <a:p>
            <a:pPr lvl="1"/>
            <a:r>
              <a:rPr>
                <a:hlinkClick r:id="rId3"/>
              </a:rPr>
              <a:t>https://pyskandarova.github.io/ru/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Вводная</a:t>
            </a:r>
            <a:r>
              <a:rPr/>
              <a:t> </a:t>
            </a:r>
            <a:r>
              <a:rPr/>
              <a:t>часть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Цель</a:t>
            </a:r>
            <a:r>
              <a:rPr/>
              <a:t> </a:t>
            </a:r>
            <a:r>
              <a:rPr/>
              <a:t>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Получить навыки работы с физической рабочей областью Packet Tracer, а также учесть физические параметры сети.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Последовательность</a:t>
            </a:r>
            <a:r>
              <a:rPr/>
              <a:t> </a:t>
            </a:r>
            <a:r>
              <a:rPr/>
              <a:t>выполнения</a:t>
            </a:r>
            <a:r>
              <a:rPr/>
              <a:t> </a:t>
            </a:r>
            <a:r>
              <a:rPr/>
              <a:t>работы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Cхема сети без учёта физических параметров сети в логической рабочей области Packet Tracer</a:t>
            </a:r>
          </a:p>
        </p:txBody>
      </p:sp>
      <p:pic>
        <p:nvPicPr>
          <p:cNvPr descr="./image/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705100"/>
            <a:ext cx="40386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Физическая рабочая область Packet Tracer</a:t>
            </a:r>
          </a:p>
        </p:txBody>
      </p:sp>
      <p:pic>
        <p:nvPicPr>
          <p:cNvPr descr="./image/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527300"/>
            <a:ext cx="4038600" cy="266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Изображение здания в физической рабочей области Packet Tracer (сеть территории «Донская»)</a:t>
            </a:r>
          </a:p>
        </p:txBody>
      </p:sp>
      <p:pic>
        <p:nvPicPr>
          <p:cNvPr descr="./image/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476500"/>
            <a:ext cx="4038600" cy="2768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Пример размещения в физической рабочей области Packet Tracer серверной с подключением оконечных устройств (сеть территории «Донская»)</a:t>
            </a:r>
          </a:p>
        </p:txBody>
      </p:sp>
      <p:pic>
        <p:nvPicPr>
          <p:cNvPr descr="./image/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311400"/>
            <a:ext cx="40386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Администрирование локальных сетей</dc:title>
  <dc:creator>Скандарова П. Ю.</dc:creator>
  <cp:keywords/>
  <dcterms:created xsi:type="dcterms:W3CDTF">2025-03-29T01:13:48Z</dcterms:created>
  <dcterms:modified xsi:type="dcterms:W3CDTF">2025-03-29T01:13:48Z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babel-lang">
    <vt:lpwstr>russian</vt:lpwstr>
  </property>
  <property fmtid="{D5CDD505-2E9C-101B-9397-08002B2CF9AE}" pid="4" name="babel-otherlangs">
    <vt:lpwstr>english</vt:lpwstr>
  </property>
  <property fmtid="{D5CDD505-2E9C-101B-9397-08002B2CF9AE}" pid="5" name="date">
    <vt:lpwstr>29 марта 2025</vt:lpwstr>
  </property>
  <property fmtid="{D5CDD505-2E9C-101B-9397-08002B2CF9AE}" pid="6" name="header-includes">
    <vt:lpwstr/>
  </property>
  <property fmtid="{D5CDD505-2E9C-101B-9397-08002B2CF9AE}" pid="7" name="institute">
    <vt:lpwstr/>
  </property>
  <property fmtid="{D5CDD505-2E9C-101B-9397-08002B2CF9AE}" pid="8" name="section-titles">
    <vt:lpwstr>True</vt:lpwstr>
  </property>
  <property fmtid="{D5CDD505-2E9C-101B-9397-08002B2CF9AE}" pid="9" name="slide_level">
    <vt:lpwstr>2</vt:lpwstr>
  </property>
  <property fmtid="{D5CDD505-2E9C-101B-9397-08002B2CF9AE}" pid="10" name="subtitle">
    <vt:lpwstr>Лаборатторная №7</vt:lpwstr>
  </property>
  <property fmtid="{D5CDD505-2E9C-101B-9397-08002B2CF9AE}" pid="11" name="theme">
    <vt:lpwstr>metropolis</vt:lpwstr>
  </property>
  <property fmtid="{D5CDD505-2E9C-101B-9397-08002B2CF9AE}" pid="12" name="toc">
    <vt:lpwstr>False</vt:lpwstr>
  </property>
  <property fmtid="{D5CDD505-2E9C-101B-9397-08002B2CF9AE}" pid="13" name="toc-title">
    <vt:lpwstr>Содержание</vt:lpwstr>
  </property>
</Properties>
</file>