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1132221815@pfur.ru" TargetMode="External" /><Relationship Id="rId3" Type="http://schemas.openxmlformats.org/officeDocument/2006/relationships/hyperlink" Target="https://pyskandarova.github.io/ru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Администрирование</a:t>
            </a:r>
            <a:r>
              <a:rPr/>
              <a:t> </a:t>
            </a:r>
            <a:r>
              <a:rPr/>
              <a:t>локальных</a:t>
            </a:r>
            <a:r>
              <a:rPr/>
              <a:t> </a:t>
            </a:r>
            <a:r>
              <a:rPr/>
              <a:t>сетей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8</a:t>
            </a:r>
            <a:br/>
            <a:br/>
            <a:r>
              <a:rPr/>
              <a:t>Скандарова</a:t>
            </a:r>
            <a:r>
              <a:rPr/>
              <a:t> </a:t>
            </a:r>
            <a:r>
              <a:rPr/>
              <a:t>П.Ю.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05</a:t>
            </a:r>
            <a:r>
              <a:rPr/>
              <a:t> </a:t>
            </a:r>
            <a:r>
              <a:rPr/>
              <a:t>апреля</a:t>
            </a:r>
            <a:r>
              <a:rPr/>
              <a:t> </a:t>
            </a:r>
            <a:r>
              <a:rPr/>
              <a:t>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</a:t>
            </a:r>
          </a:p>
        </p:txBody>
      </p:sp>
      <p:pic>
        <p:nvPicPr>
          <p:cNvPr descr="./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1600200"/>
            <a:ext cx="397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Окно</a:t>
            </a:r>
            <a:r>
              <a:rPr/>
              <a:t> </a:t>
            </a:r>
            <a:r>
              <a:rPr/>
              <a:t>настройки</a:t>
            </a:r>
            <a:r>
              <a:rPr/>
              <a:t> </a:t>
            </a:r>
            <a:r>
              <a:rPr/>
              <a:t>сервиса</a:t>
            </a:r>
            <a:r>
              <a:rPr/>
              <a:t> </a:t>
            </a:r>
            <a:r>
              <a:rPr/>
              <a:t>DNS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</a:t>
            </a:r>
          </a:p>
        </p:txBody>
      </p:sp>
      <p:pic>
        <p:nvPicPr>
          <p:cNvPr descr="./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1600200"/>
            <a:ext cx="396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Настройка</a:t>
            </a:r>
            <a:r>
              <a:rPr/>
              <a:t> </a:t>
            </a:r>
            <a:r>
              <a:rPr/>
              <a:t>DHCP-сервиса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маршрутизатое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Приобретены практические навыки по настройке динамического распределения IP-адресов посредством протокола DHCP (Dynamic Host Configuration Protocol) </a:t>
            </a:r>
            <a:r>
              <a:rPr>
                <a:hlinkClick r:id="rId2" action="ppaction://hlinksldjump"/>
              </a:rPr>
              <a:t>5</a:t>
            </a:r>
            <a:r>
              <a:rPr/>
              <a:t> в локальной сети.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Скандарова Полина Юрьевна</a:t>
            </a:r>
          </a:p>
          <a:p>
            <a:pPr lvl="1"/>
            <a:r>
              <a:rPr/>
              <a:t>Российский университет дружбы народов</a:t>
            </a:r>
          </a:p>
          <a:p>
            <a:pPr lvl="1"/>
            <a:r>
              <a:rPr>
                <a:hlinkClick r:id="rId2"/>
              </a:rPr>
              <a:t>1132221815@pfur.ru</a:t>
            </a:r>
          </a:p>
          <a:p>
            <a:pPr lvl="1"/>
            <a:r>
              <a:rPr>
                <a:hlinkClick r:id="rId3"/>
              </a:rPr>
              <a:t>https://pyskandarova.github.io/ru/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Вводная</a:t>
            </a:r>
            <a:r>
              <a:rPr/>
              <a:t> </a:t>
            </a:r>
            <a:r>
              <a:rPr/>
              <a:t>часть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Приобретение практических навыков по настройке динамического распределения IP-адресов посредством протокола DHCP (Dynamic Host Configuration Protocol) </a:t>
            </a:r>
            <a:r>
              <a:rPr>
                <a:hlinkClick r:id="rId2" action="ppaction://hlinksldjump"/>
              </a:rPr>
              <a:t>5</a:t>
            </a:r>
            <a:r>
              <a:rPr/>
              <a:t> в локальной сети.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</a:t>
            </a:r>
          </a:p>
        </p:txBody>
      </p:sp>
      <p:pic>
        <p:nvPicPr>
          <p:cNvPr descr="./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" y="1600200"/>
            <a:ext cx="770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Логическая</a:t>
            </a:r>
            <a:r>
              <a:rPr/>
              <a:t> </a:t>
            </a:r>
            <a:r>
              <a:rPr/>
              <a:t>схема</a:t>
            </a:r>
            <a:r>
              <a:rPr/>
              <a:t> </a:t>
            </a:r>
            <a:r>
              <a:rPr/>
              <a:t>локальной</a:t>
            </a:r>
            <a:r>
              <a:rPr/>
              <a:t> </a:t>
            </a:r>
            <a:r>
              <a:rPr/>
              <a:t>сети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добавленным</a:t>
            </a:r>
            <a:r>
              <a:rPr/>
              <a:t> </a:t>
            </a:r>
            <a:r>
              <a:rPr/>
              <a:t>DNS-сервером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</a:t>
            </a:r>
          </a:p>
        </p:txBody>
      </p:sp>
      <p:pic>
        <p:nvPicPr>
          <p:cNvPr descr="./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600200"/>
            <a:ext cx="393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Активация</a:t>
            </a:r>
            <a:r>
              <a:rPr/>
              <a:t> </a:t>
            </a:r>
            <a:r>
              <a:rPr/>
              <a:t>порта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</a:p>
        </p:txBody>
      </p:sp>
      <p:pic>
        <p:nvPicPr>
          <p:cNvPr descr="./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9300" y="1600200"/>
            <a:ext cx="763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Настройка</a:t>
            </a:r>
            <a:r>
              <a:rPr/>
              <a:t> </a:t>
            </a:r>
            <a:r>
              <a:rPr/>
              <a:t>адресов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Администрирование локальных сетей</dc:title>
  <dc:creator>Скандарова П.Ю.</dc:creator>
  <cp:keywords/>
  <dcterms:created xsi:type="dcterms:W3CDTF">2025-04-05T09:21:50Z</dcterms:created>
  <dcterms:modified xsi:type="dcterms:W3CDTF">2025-04-05T09:21:50Z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05 апреля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Лабораторная работа 8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