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ld Standard TT" panose="020B0604020202020204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Twitter Sentiment Analysis using Super Bowl 50 tweets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Eugene Njinkeu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0" lvl="0" indent="0">
              <a:spcBef>
                <a:spcPts val="0"/>
              </a:spcBef>
              <a:buNone/>
            </a:pPr>
            <a:r>
              <a:rPr lang="en"/>
              <a:t>Who are “They” going for?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We all hate people who hop on </a:t>
            </a:r>
            <a:r>
              <a:rPr lang="en" dirty="0" smtClean="0"/>
              <a:t>bandwagons!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 smtClean="0"/>
              <a:t>Imagine </a:t>
            </a:r>
            <a:r>
              <a:rPr lang="en" dirty="0"/>
              <a:t>if we could quickly determine which team your bandwagoning friend supported before major sporting events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Using Super Bowl tweets and the binary classification predictive techniques learned in class we can build a predictive model to achieve this goal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80775"/>
            <a:ext cx="1364451" cy="136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405097" y="1357774"/>
            <a:ext cx="1587974" cy="9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Dataset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The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~2,000,000 tweets streamed using the StreamR module in R from wednesday to the sunday preceding the event in JSON format.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Parsed the JSON file using python to collect ~800,000 tweets on the sunday of the event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32 variables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8045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Interesting </a:t>
            </a:r>
            <a:r>
              <a:rPr lang="en" sz="1600" b="1" dirty="0" smtClean="0"/>
              <a:t>observations: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Most </a:t>
            </a:r>
            <a:r>
              <a:rPr lang="en" dirty="0"/>
              <a:t>popular hashtags</a:t>
            </a:r>
            <a:r>
              <a:rPr lang="en" dirty="0" smtClean="0"/>
              <a:t>:</a:t>
            </a:r>
          </a:p>
          <a:p>
            <a:pPr lvl="0" rtl="0">
              <a:spcBef>
                <a:spcPts val="0"/>
              </a:spcBef>
            </a:pPr>
            <a:r>
              <a:rPr lang="en" dirty="0" smtClean="0"/>
              <a:t>#</a:t>
            </a:r>
            <a:r>
              <a:rPr lang="en" dirty="0"/>
              <a:t>sb50:233423;#superbowl:109966;#keepounding:60295,#</a:t>
            </a:r>
            <a:r>
              <a:rPr lang="en" dirty="0" smtClean="0"/>
              <a:t>broncos:53510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Most </a:t>
            </a:r>
            <a:r>
              <a:rPr lang="en" dirty="0"/>
              <a:t>popular relevant mention:</a:t>
            </a:r>
          </a:p>
          <a:p>
            <a:pPr lvl="0" rtl="0">
              <a:spcBef>
                <a:spcPts val="0"/>
              </a:spcBef>
            </a:pPr>
            <a:r>
              <a:rPr lang="en" dirty="0" smtClean="0"/>
              <a:t>Panthers:73094,broncos:45305,cam:39593,peyton:24599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Number </a:t>
            </a:r>
            <a:r>
              <a:rPr lang="en" dirty="0"/>
              <a:t>of times each teams twitter were addressed: </a:t>
            </a:r>
            <a:r>
              <a:rPr lang="en" dirty="0" smtClean="0"/>
              <a:t> @</a:t>
            </a:r>
            <a:r>
              <a:rPr lang="en" dirty="0"/>
              <a:t>panthers:39020, @broncos:22959</a:t>
            </a:r>
          </a:p>
          <a:p>
            <a:pPr lvl="0" rt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Steps ahead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 problems ahead...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Choosing Labels: Probably will randomly sample ~3000 tweets in order to manually assign label value</a:t>
            </a:r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Feature engineering</a:t>
            </a:r>
          </a:p>
          <a:p>
            <a:pPr marL="5143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Get familiar with the NLTK package, Naive Bayes, SVMs and maybe more ML techniques</a:t>
            </a:r>
          </a:p>
          <a:p>
            <a:pPr marL="514350" lvl="0" indent="-28575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Get familiar with Regular Expressions to process tweet text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9000" y="217830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59250" y="12994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95" y="180625"/>
            <a:ext cx="3521225" cy="20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13400" y="-829325"/>
            <a:ext cx="4200399" cy="4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201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Old Standard TT</vt:lpstr>
      <vt:lpstr>Arial</vt:lpstr>
      <vt:lpstr>paperback</vt:lpstr>
      <vt:lpstr>Twitter Sentiment Analysis using Super Bowl 50 tweets</vt:lpstr>
      <vt:lpstr>Who are “They” going for?</vt:lpstr>
      <vt:lpstr>The Dataset</vt:lpstr>
      <vt:lpstr>PowerPoint Presentation</vt:lpstr>
      <vt:lpstr>Steps ahead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Super Bowl 50 tweets</dc:title>
  <dc:creator>Dominique Njinkeu</dc:creator>
  <cp:lastModifiedBy>dnjinkeu@outlook.com</cp:lastModifiedBy>
  <cp:revision>1</cp:revision>
  <dcterms:modified xsi:type="dcterms:W3CDTF">2016-02-23T19:45:49Z</dcterms:modified>
</cp:coreProperties>
</file>