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62" r:id="rId3"/>
  </p:sldIdLst>
  <p:sldSz cx="12179300" cy="9134475" type="ledger"/>
  <p:notesSz cx="6858000" cy="9144000"/>
  <p:defaultTextStyle>
    <a:defPPr>
      <a:defRPr lang="en-US"/>
    </a:defPPr>
    <a:lvl1pPr marL="0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2005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64010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46016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28021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10026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92031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74037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56042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77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642CA"/>
    <a:srgbClr val="8EB4E3"/>
    <a:srgbClr val="FF00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514" autoAdjust="0"/>
  </p:normalViewPr>
  <p:slideViewPr>
    <p:cSldViewPr>
      <p:cViewPr>
        <p:scale>
          <a:sx n="66" d="100"/>
          <a:sy n="66" d="100"/>
        </p:scale>
        <p:origin x="-786" y="-420"/>
      </p:cViewPr>
      <p:guideLst>
        <p:guide orient="horz" pos="2877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BF1E-962F-48D0-82C5-5ABE43A7F42E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64FFE-524E-40C3-A33D-B1FDE10D87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211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837609"/>
            <a:ext cx="10352405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4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46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2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1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92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74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5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992" y="365803"/>
            <a:ext cx="2740343" cy="77939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65" y="365803"/>
            <a:ext cx="8018039" cy="77939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495425"/>
            <a:ext cx="9134475" cy="317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425"/>
            <a:ext cx="9134475" cy="22050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04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456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2278063"/>
            <a:ext cx="10506075" cy="37988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263" y="6113463"/>
            <a:ext cx="10506075" cy="1997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3219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13" y="2432050"/>
            <a:ext cx="5176837" cy="579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850" y="2432050"/>
            <a:ext cx="5176838" cy="579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8638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5775"/>
            <a:ext cx="10506075" cy="1766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39963"/>
            <a:ext cx="5153025" cy="1096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336925"/>
            <a:ext cx="5153025" cy="4906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850" y="2239963"/>
            <a:ext cx="5178425" cy="1096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850" y="3336925"/>
            <a:ext cx="5178425" cy="4906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584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8801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8213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929063" cy="2130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425" y="1314450"/>
            <a:ext cx="6165850" cy="6492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740025"/>
            <a:ext cx="3929063" cy="507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939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929063" cy="2130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8425" y="1314450"/>
            <a:ext cx="6165850" cy="64928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740025"/>
            <a:ext cx="3929063" cy="507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9470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4044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6963" y="485775"/>
            <a:ext cx="2625725" cy="774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613" y="485775"/>
            <a:ext cx="7727950" cy="77422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07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8"/>
            <a:ext cx="10352405" cy="1814208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5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200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6401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4601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2802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100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9203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740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5604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5" y="2131379"/>
            <a:ext cx="5379191" cy="6028331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2131379"/>
            <a:ext cx="5379191" cy="6028331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6"/>
            <a:ext cx="5381306" cy="85212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2005" indent="0">
              <a:buNone/>
              <a:defRPr sz="3000" b="1"/>
            </a:lvl2pPr>
            <a:lvl3pPr marL="1364010" indent="0">
              <a:buNone/>
              <a:defRPr sz="2700" b="1"/>
            </a:lvl3pPr>
            <a:lvl4pPr marL="2046016" indent="0">
              <a:buNone/>
              <a:defRPr sz="2400" b="1"/>
            </a:lvl4pPr>
            <a:lvl5pPr marL="2728021" indent="0">
              <a:buNone/>
              <a:defRPr sz="2400" b="1"/>
            </a:lvl5pPr>
            <a:lvl6pPr marL="3410026" indent="0">
              <a:buNone/>
              <a:defRPr sz="2400" b="1"/>
            </a:lvl6pPr>
            <a:lvl7pPr marL="4092031" indent="0">
              <a:buNone/>
              <a:defRPr sz="2400" b="1"/>
            </a:lvl7pPr>
            <a:lvl8pPr marL="4774037" indent="0">
              <a:buNone/>
              <a:defRPr sz="2400" b="1"/>
            </a:lvl8pPr>
            <a:lvl9pPr marL="5456042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2"/>
            <a:ext cx="5381306" cy="526289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7" y="2044686"/>
            <a:ext cx="5383420" cy="85212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2005" indent="0">
              <a:buNone/>
              <a:defRPr sz="3000" b="1"/>
            </a:lvl2pPr>
            <a:lvl3pPr marL="1364010" indent="0">
              <a:buNone/>
              <a:defRPr sz="2700" b="1"/>
            </a:lvl3pPr>
            <a:lvl4pPr marL="2046016" indent="0">
              <a:buNone/>
              <a:defRPr sz="2400" b="1"/>
            </a:lvl4pPr>
            <a:lvl5pPr marL="2728021" indent="0">
              <a:buNone/>
              <a:defRPr sz="2400" b="1"/>
            </a:lvl5pPr>
            <a:lvl6pPr marL="3410026" indent="0">
              <a:buNone/>
              <a:defRPr sz="2400" b="1"/>
            </a:lvl6pPr>
            <a:lvl7pPr marL="4092031" indent="0">
              <a:buNone/>
              <a:defRPr sz="2400" b="1"/>
            </a:lvl7pPr>
            <a:lvl8pPr marL="4774037" indent="0">
              <a:buNone/>
              <a:defRPr sz="2400" b="1"/>
            </a:lvl8pPr>
            <a:lvl9pPr marL="5456042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7" y="2896812"/>
            <a:ext cx="5383420" cy="526289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2" descr="\\CVN-FILE\Public Data\CanonLogo\COLOR\C35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"/>
            <a:ext cx="1759232" cy="63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3"/>
          <p:cNvSpPr txBox="1">
            <a:spLocks noChangeArrowheads="1"/>
          </p:cNvSpPr>
          <p:nvPr userDrawn="1"/>
        </p:nvSpPr>
        <p:spPr bwMode="auto">
          <a:xfrm>
            <a:off x="9138706" y="8720040"/>
            <a:ext cx="3074427" cy="69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6401" tIns="68201" rIns="136401" bIns="68201">
            <a:spAutoFit/>
          </a:bodyPr>
          <a:lstStyle/>
          <a:p>
            <a:pPr algn="ctr">
              <a:defRPr/>
            </a:pPr>
            <a:r>
              <a:rPr lang="en-US" altLang="ja-JP" sz="1800" b="1" dirty="0">
                <a:solidFill>
                  <a:srgbClr val="FF0000"/>
                </a:solidFill>
                <a:latin typeface="Century Gothic" pitchFamily="34" charset="0"/>
                <a:cs typeface="Arial" charset="0"/>
              </a:rPr>
              <a:t>CANON VIETNAM CO.,LTD</a:t>
            </a:r>
            <a:endParaRPr lang="ja-JP" altLang="en-US" sz="1800" b="1">
              <a:solidFill>
                <a:srgbClr val="FF0000"/>
              </a:solidFill>
              <a:latin typeface="Century Gothic" pitchFamily="34" charset="0"/>
              <a:cs typeface="Arial" charset="0"/>
            </a:endParaRPr>
          </a:p>
        </p:txBody>
      </p:sp>
      <p:sp>
        <p:nvSpPr>
          <p:cNvPr id="8" name="Rectangle 44"/>
          <p:cNvSpPr>
            <a:spLocks noChangeArrowheads="1"/>
          </p:cNvSpPr>
          <p:nvPr userDrawn="1"/>
        </p:nvSpPr>
        <p:spPr bwMode="auto">
          <a:xfrm>
            <a:off x="0" y="589936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9" name="Rectangle 45"/>
          <p:cNvSpPr>
            <a:spLocks noChangeArrowheads="1"/>
          </p:cNvSpPr>
          <p:nvPr userDrawn="1"/>
        </p:nvSpPr>
        <p:spPr bwMode="auto">
          <a:xfrm>
            <a:off x="0" y="8531854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 userDrawn="1"/>
        </p:nvSpPr>
        <p:spPr bwMode="auto">
          <a:xfrm>
            <a:off x="10352405" y="142553"/>
            <a:ext cx="1948103" cy="46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100" b="1" i="1" dirty="0" smtClean="0">
                <a:solidFill>
                  <a:srgbClr val="FF0000"/>
                </a:solidFill>
              </a:rPr>
              <a:t>25 – Feb - 2014</a:t>
            </a:r>
            <a:endParaRPr lang="en-US" altLang="ja-JP" sz="2100" b="1" i="1" dirty="0">
              <a:solidFill>
                <a:srgbClr val="FF0000"/>
              </a:solidFill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 userDrawn="1"/>
        </p:nvSpPr>
        <p:spPr bwMode="auto">
          <a:xfrm>
            <a:off x="0" y="8677751"/>
            <a:ext cx="3349308" cy="50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6401" tIns="68201" rIns="136401" bIns="6820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2400" b="1" i="1" dirty="0" smtClean="0">
                <a:solidFill>
                  <a:srgbClr val="FF0000"/>
                </a:solidFill>
                <a:cs typeface="Arial" charset="0"/>
              </a:rPr>
              <a:t>Delighting you always</a:t>
            </a:r>
            <a:endParaRPr lang="en-US" sz="2400" b="1" i="1" dirty="0">
              <a:solidFill>
                <a:srgbClr val="FF0000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2" descr="\\CVN-FILE\Public Data\CanonLogo\COLOR\C35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7"/>
            <a:ext cx="1759232" cy="47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3"/>
          <p:cNvSpPr txBox="1">
            <a:spLocks noChangeArrowheads="1"/>
          </p:cNvSpPr>
          <p:nvPr userDrawn="1"/>
        </p:nvSpPr>
        <p:spPr bwMode="auto">
          <a:xfrm>
            <a:off x="8223250" y="8720040"/>
            <a:ext cx="3989883" cy="4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6401" tIns="68201" rIns="136401" bIns="68201">
            <a:spAutoFit/>
          </a:bodyPr>
          <a:lstStyle/>
          <a:p>
            <a:pPr algn="ctr">
              <a:defRPr/>
            </a:pPr>
            <a:r>
              <a:rPr lang="en-US" altLang="ja-JP" sz="1800" b="1" dirty="0">
                <a:solidFill>
                  <a:srgbClr val="FF0000"/>
                </a:solidFill>
                <a:latin typeface="Century Gothic" pitchFamily="34" charset="0"/>
                <a:cs typeface="Arial" charset="0"/>
              </a:rPr>
              <a:t>CANON VIETNAM CO.,LTD</a:t>
            </a:r>
            <a:endParaRPr lang="ja-JP" altLang="en-US" sz="1800" b="1">
              <a:solidFill>
                <a:srgbClr val="FF0000"/>
              </a:solidFill>
              <a:latin typeface="Century Gothic" pitchFamily="34" charset="0"/>
              <a:cs typeface="Arial" charset="0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452437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Rectangle 45"/>
          <p:cNvSpPr>
            <a:spLocks noChangeArrowheads="1"/>
          </p:cNvSpPr>
          <p:nvPr userDrawn="1"/>
        </p:nvSpPr>
        <p:spPr bwMode="auto">
          <a:xfrm>
            <a:off x="0" y="8682037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7" y="363687"/>
            <a:ext cx="4006906" cy="1547787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89"/>
            <a:ext cx="6808567" cy="7796022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7" y="1911476"/>
            <a:ext cx="4006906" cy="6248235"/>
          </a:xfrm>
        </p:spPr>
        <p:txBody>
          <a:bodyPr/>
          <a:lstStyle>
            <a:lvl1pPr marL="0" indent="0">
              <a:buNone/>
              <a:defRPr sz="2100"/>
            </a:lvl1pPr>
            <a:lvl2pPr marL="682005" indent="0">
              <a:buNone/>
              <a:defRPr sz="1800"/>
            </a:lvl2pPr>
            <a:lvl3pPr marL="1364010" indent="0">
              <a:buNone/>
              <a:defRPr sz="1500"/>
            </a:lvl3pPr>
            <a:lvl4pPr marL="2046016" indent="0">
              <a:buNone/>
              <a:defRPr sz="1300"/>
            </a:lvl4pPr>
            <a:lvl5pPr marL="2728021" indent="0">
              <a:buNone/>
              <a:defRPr sz="1300"/>
            </a:lvl5pPr>
            <a:lvl6pPr marL="3410026" indent="0">
              <a:buNone/>
              <a:defRPr sz="1300"/>
            </a:lvl6pPr>
            <a:lvl7pPr marL="4092031" indent="0">
              <a:buNone/>
              <a:defRPr sz="1300"/>
            </a:lvl7pPr>
            <a:lvl8pPr marL="4774037" indent="0">
              <a:buNone/>
              <a:defRPr sz="1300"/>
            </a:lvl8pPr>
            <a:lvl9pPr marL="545604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3"/>
            <a:ext cx="7307580" cy="75486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800"/>
            </a:lvl1pPr>
            <a:lvl2pPr marL="682005" indent="0">
              <a:buNone/>
              <a:defRPr sz="4200"/>
            </a:lvl2pPr>
            <a:lvl3pPr marL="1364010" indent="0">
              <a:buNone/>
              <a:defRPr sz="3600"/>
            </a:lvl3pPr>
            <a:lvl4pPr marL="2046016" indent="0">
              <a:buNone/>
              <a:defRPr sz="3000"/>
            </a:lvl4pPr>
            <a:lvl5pPr marL="2728021" indent="0">
              <a:buNone/>
              <a:defRPr sz="3000"/>
            </a:lvl5pPr>
            <a:lvl6pPr marL="3410026" indent="0">
              <a:buNone/>
              <a:defRPr sz="3000"/>
            </a:lvl6pPr>
            <a:lvl7pPr marL="4092031" indent="0">
              <a:buNone/>
              <a:defRPr sz="3000"/>
            </a:lvl7pPr>
            <a:lvl8pPr marL="4774037" indent="0">
              <a:buNone/>
              <a:defRPr sz="3000"/>
            </a:lvl8pPr>
            <a:lvl9pPr marL="5456042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2"/>
          </a:xfrm>
        </p:spPr>
        <p:txBody>
          <a:bodyPr/>
          <a:lstStyle>
            <a:lvl1pPr marL="0" indent="0">
              <a:buNone/>
              <a:defRPr sz="2100"/>
            </a:lvl1pPr>
            <a:lvl2pPr marL="682005" indent="0">
              <a:buNone/>
              <a:defRPr sz="1800"/>
            </a:lvl2pPr>
            <a:lvl3pPr marL="1364010" indent="0">
              <a:buNone/>
              <a:defRPr sz="1500"/>
            </a:lvl3pPr>
            <a:lvl4pPr marL="2046016" indent="0">
              <a:buNone/>
              <a:defRPr sz="1300"/>
            </a:lvl4pPr>
            <a:lvl5pPr marL="2728021" indent="0">
              <a:buNone/>
              <a:defRPr sz="1300"/>
            </a:lvl5pPr>
            <a:lvl6pPr marL="3410026" indent="0">
              <a:buNone/>
              <a:defRPr sz="1300"/>
            </a:lvl6pPr>
            <a:lvl7pPr marL="4092031" indent="0">
              <a:buNone/>
              <a:defRPr sz="1300"/>
            </a:lvl7pPr>
            <a:lvl8pPr marL="4774037" indent="0">
              <a:buNone/>
              <a:defRPr sz="1300"/>
            </a:lvl8pPr>
            <a:lvl9pPr marL="545604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803"/>
            <a:ext cx="10961370" cy="1522413"/>
          </a:xfrm>
          <a:prstGeom prst="rect">
            <a:avLst/>
          </a:prstGeom>
        </p:spPr>
        <p:txBody>
          <a:bodyPr vert="horz" lIns="136401" tIns="68201" rIns="136401" bIns="682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79"/>
            <a:ext cx="10961370" cy="6028331"/>
          </a:xfrm>
          <a:prstGeom prst="rect">
            <a:avLst/>
          </a:prstGeom>
        </p:spPr>
        <p:txBody>
          <a:bodyPr vert="horz" lIns="136401" tIns="68201" rIns="136401" bIns="682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5" y="8466306"/>
            <a:ext cx="2841837" cy="486327"/>
          </a:xfrm>
          <a:prstGeom prst="rect">
            <a:avLst/>
          </a:prstGeom>
        </p:spPr>
        <p:txBody>
          <a:bodyPr vert="horz" lIns="136401" tIns="68201" rIns="136401" bIns="68201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06"/>
            <a:ext cx="3856778" cy="486327"/>
          </a:xfrm>
          <a:prstGeom prst="rect">
            <a:avLst/>
          </a:prstGeom>
        </p:spPr>
        <p:txBody>
          <a:bodyPr vert="horz" lIns="136401" tIns="68201" rIns="136401" bIns="68201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8466306"/>
            <a:ext cx="2841837" cy="486327"/>
          </a:xfrm>
          <a:prstGeom prst="rect">
            <a:avLst/>
          </a:prstGeom>
        </p:spPr>
        <p:txBody>
          <a:bodyPr vert="horz" lIns="136401" tIns="68201" rIns="136401" bIns="68201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4010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504" indent="-511504" algn="l" defTabSz="136401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259" indent="-426253" algn="l" defTabSz="1364010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05013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018" indent="-341003" algn="l" defTabSz="136401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69024" indent="-341003" algn="l" defTabSz="1364010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51029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33034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15039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97045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2005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4010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46016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28021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10026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92031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74037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56042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613" y="485775"/>
            <a:ext cx="10506075" cy="176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3" y="2432050"/>
            <a:ext cx="10506075" cy="579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613" y="8466138"/>
            <a:ext cx="2741612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6175-2F0A-420D-A9AE-40B78F347D8D}" type="datetimeFigureOut">
              <a:rPr lang="en-US" smtClean="0"/>
              <a:pPr/>
              <a:t>03/16/2018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3838" y="8466138"/>
            <a:ext cx="411162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075" y="8466138"/>
            <a:ext cx="2741613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35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C:\Users\v111719\Desktop\image report\IMG201706021402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2450" y="1900238"/>
            <a:ext cx="2438400" cy="2438400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3" name="Picture 62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850" y="5253037"/>
            <a:ext cx="2895600" cy="2449428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print"/>
          <a:srcRect t="6294" r="17976" b="26243"/>
          <a:stretch/>
        </p:blipFill>
        <p:spPr>
          <a:xfrm>
            <a:off x="295671" y="1900237"/>
            <a:ext cx="2438400" cy="2438400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6" name="Picture 65"/>
          <p:cNvPicPr>
            <a:picLocks noChangeAspect="1" noChangeArrowheads="1"/>
          </p:cNvPicPr>
          <p:nvPr/>
        </p:nvPicPr>
        <p:blipFill>
          <a:blip r:embed="rId5" cstate="print"/>
          <a:srcRect b="17076"/>
          <a:stretch>
            <a:fillRect/>
          </a:stretch>
        </p:blipFill>
        <p:spPr bwMode="auto">
          <a:xfrm>
            <a:off x="3124200" y="1900237"/>
            <a:ext cx="2752329" cy="2438400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8" name="Rectangle 67"/>
          <p:cNvSpPr/>
          <p:nvPr/>
        </p:nvSpPr>
        <p:spPr>
          <a:xfrm>
            <a:off x="298450" y="4471927"/>
            <a:ext cx="2448106" cy="4001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EOS 1 side - MOLD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50850" y="7996237"/>
            <a:ext cx="2962671" cy="4001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Appearance check - CIS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575050" y="4491037"/>
            <a:ext cx="1693092" cy="4001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Spur - MOLD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13250" y="7977127"/>
            <a:ext cx="2966133" cy="4001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E23 Silk Printing - ASSY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47527" y="7996237"/>
            <a:ext cx="3204723" cy="4001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Cravis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mini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(Investigating)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79650" y="604837"/>
            <a:ext cx="73693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Arial" pitchFamily="34" charset="0"/>
                <a:cs typeface="Arial" pitchFamily="34" charset="0"/>
              </a:rPr>
              <a:t>Some project in CVN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1900237"/>
            <a:ext cx="2904729" cy="24384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15" name="Picture 14" descr="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37050" y="5253037"/>
            <a:ext cx="3048000" cy="2479808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23250" y="5282682"/>
            <a:ext cx="3581400" cy="2484955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6623050" y="4491037"/>
            <a:ext cx="2262158" cy="4001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Main tank - MOLD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42450" y="4491037"/>
            <a:ext cx="2351926" cy="4001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Follow XG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Camera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3649</TotalTime>
  <Words>32</Words>
  <Application>Microsoft Office PowerPoint</Application>
  <PresentationFormat>Ledger Paper (11x17 in)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Custom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v103433\Le Quang Sang</dc:creator>
  <cp:lastModifiedBy>Nguyen Dinh Dat</cp:lastModifiedBy>
  <cp:revision>290</cp:revision>
  <dcterms:created xsi:type="dcterms:W3CDTF">2006-08-16T00:00:00Z</dcterms:created>
  <dcterms:modified xsi:type="dcterms:W3CDTF">2018-03-16T04:29:10Z</dcterms:modified>
</cp:coreProperties>
</file>