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25"/>
    <a:srgbClr val="FE6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5" autoAdjust="0"/>
    <p:restoredTop sz="92506" autoAdjust="0"/>
  </p:normalViewPr>
  <p:slideViewPr>
    <p:cSldViewPr snapToGrid="0">
      <p:cViewPr>
        <p:scale>
          <a:sx n="50" d="100"/>
          <a:sy n="50" d="100"/>
        </p:scale>
        <p:origin x="1469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5A68-D79A-4527-8D48-93DD2044E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A6C3-82CF-48AF-9762-24C13AC64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6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A6C3-82CF-48AF-9762-24C13AC641D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4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A6C3-82CF-48AF-9762-24C13AC641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A6C3-82CF-48AF-9762-24C13AC641D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5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A6C3-82CF-48AF-9762-24C13AC641D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4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A6C3-82CF-48AF-9762-24C13AC641D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8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A6C3-82CF-48AF-9762-24C13AC641D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A6C3-82CF-48AF-9762-24C13AC641D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7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0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67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6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3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05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4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7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87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1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8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EF59-EC66-4BCB-81E1-34AD65961FD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6067-BF57-4193-A066-C9C318185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7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41" y="585589"/>
            <a:ext cx="498762" cy="381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4698538" y="2421772"/>
            <a:ext cx="4362335" cy="1005985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Чат-бот</a:t>
            </a:r>
            <a:endParaRPr lang="ru-RU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5218546" y="3330431"/>
            <a:ext cx="5508105" cy="1671638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Помощь абитуриентам</a:t>
            </a:r>
            <a:endParaRPr lang="en-US" sz="3200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  <a:p>
            <a:pPr algn="l"/>
            <a:r>
              <a:rPr lang="ru-RU" sz="32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в </a:t>
            </a:r>
            <a:r>
              <a:rPr lang="ru-RU" sz="3200" dirty="0">
                <a:solidFill>
                  <a:schemeClr val="accent2"/>
                </a:solidFill>
                <a:latin typeface="Kimberley BlCYR" panose="020B0A04020202080504" pitchFamily="34" charset="0"/>
              </a:rPr>
              <a:t>в</a:t>
            </a:r>
            <a:r>
              <a:rPr lang="ru-RU" sz="32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ыборе колледжа </a:t>
            </a:r>
            <a:endParaRPr lang="ru-RU" sz="3200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41" y="257060"/>
            <a:ext cx="498762" cy="38164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940629" y="2234537"/>
            <a:ext cx="2191788" cy="21917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2383904"/>
            <a:ext cx="2013528" cy="17823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64320" y="5310563"/>
            <a:ext cx="216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Создатели</a:t>
            </a:r>
            <a:r>
              <a:rPr lang="en-US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:</a:t>
            </a:r>
            <a:endParaRPr lang="ru-RU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  <a:p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Смирнов Е. М.</a:t>
            </a:r>
          </a:p>
          <a:p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Бочаров Н. К. </a:t>
            </a:r>
          </a:p>
          <a:p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Царенков Н. М.</a:t>
            </a:r>
            <a:endParaRPr lang="ru-RU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 uiExpand="1" build="p"/>
      <p:bldP spid="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41" y="585589"/>
            <a:ext cx="498762" cy="381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562126" y="82596"/>
            <a:ext cx="7312840" cy="100598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Что такое чат-бот</a:t>
            </a:r>
            <a:endParaRPr lang="ru-RU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127788" y="1509016"/>
            <a:ext cx="6668653" cy="4357302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 smtClean="0">
                <a:solidFill>
                  <a:schemeClr val="accent2"/>
                </a:solidFill>
              </a:rPr>
              <a:t>Чат-бот</a:t>
            </a:r>
            <a:r>
              <a:rPr lang="en-US" sz="4000" b="1" dirty="0" smtClean="0">
                <a:solidFill>
                  <a:schemeClr val="accent2"/>
                </a:solidFill>
              </a:rPr>
              <a:t> </a:t>
            </a:r>
            <a:r>
              <a:rPr lang="ru-RU" sz="4000" dirty="0" smtClean="0">
                <a:solidFill>
                  <a:schemeClr val="accent2"/>
                </a:solidFill>
              </a:rPr>
              <a:t>— </a:t>
            </a:r>
            <a:r>
              <a:rPr lang="ru-RU" sz="4000" dirty="0">
                <a:solidFill>
                  <a:schemeClr val="accent2"/>
                </a:solidFill>
              </a:rPr>
              <a:t>это компьютерная программа, которая разговаривает с пользователем. </a:t>
            </a:r>
            <a:endParaRPr lang="ru-RU" sz="4000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41" y="257060"/>
            <a:ext cx="498762" cy="38164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7897478" y="2523133"/>
            <a:ext cx="1664211" cy="2767590"/>
            <a:chOff x="9124694" y="1774272"/>
            <a:chExt cx="1664211" cy="276759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694" y="1774272"/>
              <a:ext cx="1664211" cy="2767590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086" y="2165292"/>
              <a:ext cx="725425" cy="237744"/>
            </a:xfrm>
            <a:prstGeom prst="rect">
              <a:avLst/>
            </a:prstGeom>
          </p:spPr>
        </p:pic>
      </p:grpSp>
      <p:grpSp>
        <p:nvGrpSpPr>
          <p:cNvPr id="16" name="Группа 15"/>
          <p:cNvGrpSpPr/>
          <p:nvPr/>
        </p:nvGrpSpPr>
        <p:grpSpPr>
          <a:xfrm>
            <a:off x="8729582" y="958532"/>
            <a:ext cx="3011017" cy="1535289"/>
            <a:chOff x="9180983" y="1038213"/>
            <a:chExt cx="3011017" cy="1535289"/>
          </a:xfrm>
        </p:grpSpPr>
        <p:sp>
          <p:nvSpPr>
            <p:cNvPr id="14" name="Овальная выноска 13"/>
            <p:cNvSpPr/>
            <p:nvPr/>
          </p:nvSpPr>
          <p:spPr>
            <a:xfrm>
              <a:off x="9180983" y="1038213"/>
              <a:ext cx="2291476" cy="1535289"/>
            </a:xfrm>
            <a:prstGeom prst="wedgeEllipseCallou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83057" y="1488286"/>
              <a:ext cx="2808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Помочь</a:t>
              </a:r>
              <a:r>
                <a:rPr lang="en-US" sz="3200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?</a:t>
              </a:r>
              <a:endParaRPr lang="ru-RU" sz="3200" dirty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504303" y="5866318"/>
            <a:ext cx="4245348" cy="909726"/>
            <a:chOff x="743583" y="5866318"/>
            <a:chExt cx="4245348" cy="909726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43583" y="5866318"/>
              <a:ext cx="909726" cy="909726"/>
              <a:chOff x="1127788" y="4515919"/>
              <a:chExt cx="2191788" cy="2191788"/>
            </a:xfrm>
          </p:grpSpPr>
          <p:sp>
            <p:nvSpPr>
              <p:cNvPr id="17" name="Овал 16"/>
              <p:cNvSpPr/>
              <p:nvPr/>
            </p:nvSpPr>
            <p:spPr>
              <a:xfrm>
                <a:off x="1127788" y="4515919"/>
                <a:ext cx="2191788" cy="21917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919" y="4665286"/>
                <a:ext cx="2013528" cy="1782346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691549" y="5936460"/>
              <a:ext cx="32973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Чат-бот</a:t>
              </a:r>
              <a:endParaRPr lang="ru-RU" sz="4400" dirty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76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43" y="-2019745"/>
            <a:ext cx="10079946" cy="1007994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41" y="585589"/>
            <a:ext cx="498762" cy="381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41" y="257060"/>
            <a:ext cx="498762" cy="38164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343053" y="132895"/>
            <a:ext cx="5975926" cy="817274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Цель создания</a:t>
            </a:r>
            <a:endParaRPr lang="ru-RU" sz="4800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504303" y="5866318"/>
            <a:ext cx="4245348" cy="909726"/>
            <a:chOff x="743583" y="5866318"/>
            <a:chExt cx="4245348" cy="909726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43583" y="5866318"/>
              <a:ext cx="909726" cy="909726"/>
              <a:chOff x="1127788" y="4515919"/>
              <a:chExt cx="2191788" cy="219178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1127788" y="4515919"/>
                <a:ext cx="2191788" cy="21917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2" name="Рисунок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919" y="4665286"/>
                <a:ext cx="2013528" cy="1782346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691549" y="5936460"/>
              <a:ext cx="32973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Чат-бот</a:t>
              </a:r>
              <a:endParaRPr lang="ru-RU" sz="4400" dirty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684281" y="1620372"/>
            <a:ext cx="11167064" cy="3143590"/>
            <a:chOff x="684281" y="1620372"/>
            <a:chExt cx="11167064" cy="3143590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8886470" y="1799089"/>
              <a:ext cx="2964875" cy="2964873"/>
              <a:chOff x="8886470" y="1799089"/>
              <a:chExt cx="2964875" cy="2964873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8886472" y="1799089"/>
                <a:ext cx="2964873" cy="2964873"/>
                <a:chOff x="5763491" y="3433928"/>
                <a:chExt cx="2964873" cy="2964873"/>
              </a:xfrm>
            </p:grpSpPr>
            <p:sp>
              <p:nvSpPr>
                <p:cNvPr id="12" name="Скругленный прямоугольник 11"/>
                <p:cNvSpPr/>
                <p:nvPr/>
              </p:nvSpPr>
              <p:spPr>
                <a:xfrm>
                  <a:off x="5763491" y="3433928"/>
                  <a:ext cx="2964873" cy="2964873"/>
                </a:xfrm>
                <a:prstGeom prst="roundRect">
                  <a:avLst/>
                </a:prstGeom>
                <a:ln w="571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5763491" y="3939309"/>
                  <a:ext cx="296487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Подзаголовок 4"/>
              <p:cNvSpPr txBox="1">
                <a:spLocks/>
              </p:cNvSpPr>
              <p:nvPr/>
            </p:nvSpPr>
            <p:spPr>
              <a:xfrm>
                <a:off x="8886470" y="1799089"/>
                <a:ext cx="2964874" cy="28569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800" dirty="0" smtClean="0">
                    <a:solidFill>
                      <a:schemeClr val="accent2"/>
                    </a:solidFill>
                    <a:latin typeface="Kimberley BlCYR" panose="020B0A04020202080504" pitchFamily="34" charset="0"/>
                  </a:rPr>
                  <a:t>Цель: </a:t>
                </a:r>
              </a:p>
              <a:p>
                <a:r>
                  <a:rPr lang="ru-RU" sz="2000" dirty="0" smtClean="0">
                    <a:solidFill>
                      <a:schemeClr val="accent2"/>
                    </a:solidFill>
                    <a:latin typeface="Kimberley BlCYR" panose="020B0A04020202080504" pitchFamily="34" charset="0"/>
                  </a:rPr>
                  <a:t>Создание чат-бота, который будет помощником в поиске информации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Kimberley BlCYR" panose="020B0A04020202080504" pitchFamily="34" charset="0"/>
                  </a:rPr>
                  <a:t> </a:t>
                </a:r>
                <a:r>
                  <a:rPr lang="ru-RU" sz="2000" dirty="0" smtClean="0">
                    <a:solidFill>
                      <a:schemeClr val="accent2"/>
                    </a:solidFill>
                    <a:latin typeface="Kimberley BlCYR" panose="020B0A04020202080504" pitchFamily="34" charset="0"/>
                  </a:rPr>
                  <a:t>по колледжам</a:t>
                </a:r>
                <a:endParaRPr lang="ru-RU" sz="2000" dirty="0">
                  <a:solidFill>
                    <a:schemeClr val="accent2"/>
                  </a:solidFill>
                  <a:latin typeface="Kimberley BlCYR" panose="020B0A04020202080504" pitchFamily="34" charset="0"/>
                </a:endParaRPr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684281" y="1620372"/>
              <a:ext cx="2983527" cy="2964873"/>
              <a:chOff x="5763491" y="3379954"/>
              <a:chExt cx="2983527" cy="2964873"/>
            </a:xfrm>
          </p:grpSpPr>
          <p:sp>
            <p:nvSpPr>
              <p:cNvPr id="35" name="Скругленный прямоугольник 34"/>
              <p:cNvSpPr/>
              <p:nvPr/>
            </p:nvSpPr>
            <p:spPr>
              <a:xfrm>
                <a:off x="5782145" y="3379954"/>
                <a:ext cx="2964873" cy="2964873"/>
              </a:xfrm>
              <a:prstGeom prst="round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ru-RU" sz="2400" dirty="0">
                    <a:solidFill>
                      <a:schemeClr val="accent2"/>
                    </a:solidFill>
                    <a:latin typeface="Kimberley BlCYR" panose="020B0A04020202080504" pitchFamily="34" charset="0"/>
                  </a:rPr>
                  <a:t>Проблема: </a:t>
                </a:r>
              </a:p>
              <a:p>
                <a:r>
                  <a:rPr lang="ru-RU" dirty="0">
                    <a:solidFill>
                      <a:schemeClr val="accent2"/>
                    </a:solidFill>
                    <a:latin typeface="Kimberley BlCYR" panose="020B0A04020202080504" pitchFamily="34" charset="0"/>
                  </a:rPr>
                  <a:t>Затруднительный и долгий поиск нужной информации на сайтах колледжей, неудобный интерфейс. </a:t>
                </a:r>
              </a:p>
              <a:p>
                <a:pPr algn="ctr"/>
                <a:endParaRPr lang="ru-RU" dirty="0"/>
              </a:p>
            </p:txBody>
          </p: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5763491" y="3939309"/>
                <a:ext cx="2964872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Подзаголовок 4"/>
          <p:cNvSpPr txBox="1">
            <a:spLocks/>
          </p:cNvSpPr>
          <p:nvPr/>
        </p:nvSpPr>
        <p:spPr>
          <a:xfrm>
            <a:off x="684282" y="1620372"/>
            <a:ext cx="2964874" cy="2856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41" y="585589"/>
            <a:ext cx="498762" cy="381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41" y="257060"/>
            <a:ext cx="498762" cy="38164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12371" y="233420"/>
            <a:ext cx="5341389" cy="1027891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Этапы создания чат-бота</a:t>
            </a:r>
            <a:endParaRPr lang="ru-RU" sz="4800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118" y="1261311"/>
            <a:ext cx="499225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Придумывание плана создания чат-бота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Поиск и сбор информации в интернете по колледжам Москвы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Разработка алгоритма работы чат-бота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Написание программы парсера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Создание чат-бота работающего с собранной информацией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Оформление бота в телеграмм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Тестирование и поиск ошибок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  <a:p>
            <a:endParaRPr lang="ru-RU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  <a:p>
            <a:endParaRPr lang="ru-RU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87" y="102364"/>
            <a:ext cx="5612016" cy="315676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187" y="3352510"/>
            <a:ext cx="5612016" cy="337242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grpSp>
        <p:nvGrpSpPr>
          <p:cNvPr id="14" name="Группа 13"/>
          <p:cNvGrpSpPr/>
          <p:nvPr/>
        </p:nvGrpSpPr>
        <p:grpSpPr>
          <a:xfrm>
            <a:off x="504303" y="5866318"/>
            <a:ext cx="4245348" cy="909726"/>
            <a:chOff x="743583" y="5866318"/>
            <a:chExt cx="4245348" cy="909726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743583" y="5866318"/>
              <a:ext cx="909726" cy="909726"/>
              <a:chOff x="1127788" y="4515919"/>
              <a:chExt cx="2191788" cy="2191788"/>
            </a:xfrm>
          </p:grpSpPr>
          <p:sp>
            <p:nvSpPr>
              <p:cNvPr id="17" name="Овал 16"/>
              <p:cNvSpPr/>
              <p:nvPr/>
            </p:nvSpPr>
            <p:spPr>
              <a:xfrm>
                <a:off x="1127788" y="4515919"/>
                <a:ext cx="2191788" cy="21917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919" y="4665286"/>
                <a:ext cx="2013528" cy="1782346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691549" y="5936460"/>
              <a:ext cx="32973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Чат-бот</a:t>
              </a:r>
              <a:endParaRPr lang="ru-RU" sz="4400" dirty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9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41" y="585589"/>
            <a:ext cx="498762" cy="381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200728" y="257061"/>
            <a:ext cx="7167418" cy="1451666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В чем преимущества</a:t>
            </a:r>
            <a:br>
              <a:rPr lang="ru-RU" sz="4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</a:br>
            <a:r>
              <a:rPr lang="ru-RU" sz="4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нашего чат-бота</a:t>
            </a:r>
            <a:endParaRPr lang="ru-RU" sz="4800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41" y="257060"/>
            <a:ext cx="498762" cy="38164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504303" y="5866318"/>
            <a:ext cx="4245348" cy="909726"/>
            <a:chOff x="743583" y="5866318"/>
            <a:chExt cx="4245348" cy="909726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743583" y="5866318"/>
              <a:ext cx="909726" cy="909726"/>
              <a:chOff x="1127788" y="4515919"/>
              <a:chExt cx="2191788" cy="2191788"/>
            </a:xfrm>
          </p:grpSpPr>
          <p:sp>
            <p:nvSpPr>
              <p:cNvPr id="13" name="Овал 12"/>
              <p:cNvSpPr/>
              <p:nvPr/>
            </p:nvSpPr>
            <p:spPr>
              <a:xfrm>
                <a:off x="1127788" y="4515919"/>
                <a:ext cx="2191788" cy="21917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919" y="4665286"/>
                <a:ext cx="2013528" cy="1782346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691549" y="5936460"/>
              <a:ext cx="32973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Чат-бот</a:t>
              </a:r>
              <a:endParaRPr lang="ru-RU" sz="4400" dirty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78280" y="2034715"/>
            <a:ext cx="4738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Быстрая работоспособность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Доступность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Практичность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Полезность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  <a:p>
            <a:endParaRPr lang="ru-RU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  <a:p>
            <a:endParaRPr lang="ru-RU" dirty="0" smtClean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12" y="123906"/>
            <a:ext cx="7093528" cy="70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/>
          <p:cNvSpPr/>
          <p:nvPr/>
        </p:nvSpPr>
        <p:spPr>
          <a:xfrm>
            <a:off x="1803595" y="4276625"/>
            <a:ext cx="1297700" cy="1297700"/>
          </a:xfrm>
          <a:prstGeom prst="ellipse">
            <a:avLst/>
          </a:prstGeom>
          <a:solidFill>
            <a:srgbClr val="FE6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785076" y="1999577"/>
            <a:ext cx="1297700" cy="1297700"/>
          </a:xfrm>
          <a:prstGeom prst="ellipse">
            <a:avLst/>
          </a:prstGeom>
          <a:solidFill>
            <a:srgbClr val="FF6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41" y="585589"/>
            <a:ext cx="498762" cy="381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41" y="257060"/>
            <a:ext cx="498762" cy="38164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77454" y="257060"/>
            <a:ext cx="9144000" cy="992764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Чем он </a:t>
            </a:r>
            <a:r>
              <a:rPr lang="ru-RU" dirty="0">
                <a:solidFill>
                  <a:schemeClr val="accent2"/>
                </a:solidFill>
                <a:latin typeface="Kimberley BlCYR" panose="020B0A04020202080504" pitchFamily="34" charset="0"/>
              </a:rPr>
              <a:t>м</a:t>
            </a:r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ожет помочь </a:t>
            </a:r>
            <a:endParaRPr lang="ru-RU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3715475" y="1667681"/>
            <a:ext cx="7756966" cy="5190319"/>
            <a:chOff x="3715475" y="1667681"/>
            <a:chExt cx="7756966" cy="5190319"/>
          </a:xfrm>
        </p:grpSpPr>
        <p:sp>
          <p:nvSpPr>
            <p:cNvPr id="15" name="Блок-схема: карточка 14"/>
            <p:cNvSpPr/>
            <p:nvPr/>
          </p:nvSpPr>
          <p:spPr>
            <a:xfrm rot="10800000" flipH="1">
              <a:off x="3715475" y="1667681"/>
              <a:ext cx="7756965" cy="2050935"/>
            </a:xfrm>
            <a:prstGeom prst="flowChartPunchedCard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n w="38100">
                  <a:noFill/>
                </a:ln>
              </a:endParaRPr>
            </a:p>
          </p:txBody>
        </p:sp>
        <p:sp>
          <p:nvSpPr>
            <p:cNvPr id="17" name="Блок-схема: карточка 16"/>
            <p:cNvSpPr/>
            <p:nvPr/>
          </p:nvSpPr>
          <p:spPr>
            <a:xfrm rot="10800000" flipH="1">
              <a:off x="3715475" y="4217005"/>
              <a:ext cx="7756966" cy="2050935"/>
            </a:xfrm>
            <a:prstGeom prst="flowChartPunchedCard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n w="38100">
                  <a:noFill/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0345" y="1779687"/>
              <a:ext cx="6692093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П</a:t>
              </a:r>
              <a:r>
                <a:rPr lang="ru-RU" sz="3200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оиск колледжей по Москве</a:t>
              </a:r>
            </a:p>
            <a:p>
              <a:endParaRPr lang="ru-RU" sz="3200" dirty="0" smtClean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  <a:p>
              <a:endParaRPr lang="ru-RU" sz="3200" dirty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  <a:p>
              <a:endParaRPr lang="ru-RU" sz="3200" dirty="0" smtClean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  <a:p>
              <a:endParaRPr lang="ru-RU" sz="3200" dirty="0" smtClean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  <a:p>
              <a:r>
                <a:rPr lang="ru-RU" sz="3200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Нахождение информацией по ним с контактами, адресом, средним балом и сайтом колледжа</a:t>
              </a:r>
            </a:p>
            <a:p>
              <a:endPara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  <a:p>
              <a:r>
                <a:rPr lang="ru-RU" dirty="0" smtClean="0">
                  <a:solidFill>
                    <a:schemeClr val="accent2"/>
                  </a:solidFill>
                  <a:latin typeface="Kimberley BlCYR" panose="020B0A04020202080504" pitchFamily="34" charset="0"/>
                </a:rPr>
                <a:t>  </a:t>
              </a:r>
              <a:endParaRPr lang="ru-RU" dirty="0">
                <a:solidFill>
                  <a:schemeClr val="accent2"/>
                </a:solidFill>
                <a:latin typeface="Kimberley BlCYR" panose="020B0A04020202080504" pitchFamily="34" charset="0"/>
              </a:endParaRPr>
            </a:p>
          </p:txBody>
        </p: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04" y="4244020"/>
            <a:ext cx="1416482" cy="1416476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91" y="2087254"/>
            <a:ext cx="1051652" cy="11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41" y="585589"/>
            <a:ext cx="498762" cy="381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41" y="257060"/>
            <a:ext cx="498762" cy="38164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557236" y="4653855"/>
            <a:ext cx="9144000" cy="1091883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  <a:latin typeface="Kimberley BlCYR" panose="020B0A04020202080504" pitchFamily="34" charset="0"/>
              </a:rPr>
              <a:t>Спасибо за просмотр</a:t>
            </a:r>
            <a:endParaRPr lang="ru-RU" dirty="0">
              <a:solidFill>
                <a:schemeClr val="accent2"/>
              </a:solidFill>
              <a:latin typeface="Kimberley BlCYR" panose="020B0A040202020805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811885" y="1176819"/>
            <a:ext cx="3453043" cy="3255199"/>
            <a:chOff x="2940629" y="2234537"/>
            <a:chExt cx="2191788" cy="2191788"/>
          </a:xfrm>
        </p:grpSpPr>
        <p:sp>
          <p:nvSpPr>
            <p:cNvPr id="6" name="Овал 5"/>
            <p:cNvSpPr/>
            <p:nvPr/>
          </p:nvSpPr>
          <p:spPr>
            <a:xfrm>
              <a:off x="2940629" y="2234537"/>
              <a:ext cx="2191788" cy="21917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760" y="2383904"/>
              <a:ext cx="2013528" cy="1782346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81" y="1101734"/>
            <a:ext cx="3467428" cy="340537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5687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153</Words>
  <Application>Microsoft Office PowerPoint</Application>
  <PresentationFormat>Широкоэкранный</PresentationFormat>
  <Paragraphs>54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Kimberley BlCYR</vt:lpstr>
      <vt:lpstr>Тема Office</vt:lpstr>
      <vt:lpstr>Чат-бот</vt:lpstr>
      <vt:lpstr>Что такое чат-бот</vt:lpstr>
      <vt:lpstr>Цель создания</vt:lpstr>
      <vt:lpstr>Этапы создания чат-бота</vt:lpstr>
      <vt:lpstr>В чем преимущества нашего чат-бота</vt:lpstr>
      <vt:lpstr>Чем он может помочь </vt:lpstr>
      <vt:lpstr>Спасибо за просмотр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Teilan</dc:creator>
  <cp:lastModifiedBy>Teilan</cp:lastModifiedBy>
  <cp:revision>33</cp:revision>
  <dcterms:created xsi:type="dcterms:W3CDTF">2022-04-14T07:42:35Z</dcterms:created>
  <dcterms:modified xsi:type="dcterms:W3CDTF">2022-04-14T14:07:55Z</dcterms:modified>
</cp:coreProperties>
</file>