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aia/pygame_project_Way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i="1" dirty="0"/>
              <a:t/>
            </a:r>
            <a:br>
              <a:rPr lang="ru-RU" i="1" dirty="0"/>
            </a:b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проект по теме</a:t>
            </a:r>
            <a:r>
              <a:rPr lang="ru-RU" i="1" dirty="0"/>
              <a:t/>
            </a:r>
            <a:br>
              <a:rPr lang="ru-RU" i="1" dirty="0"/>
            </a:br>
            <a:r>
              <a:rPr lang="ru-RU" dirty="0"/>
              <a:t>«Игра </a:t>
            </a:r>
            <a:r>
              <a:rPr lang="en-US" dirty="0"/>
              <a:t>c </a:t>
            </a:r>
            <a:r>
              <a:rPr lang="ru-RU" dirty="0"/>
              <a:t>двумерной графикой — “</a:t>
            </a:r>
            <a:r>
              <a:rPr lang="en-US" dirty="0" err="1"/>
              <a:t>Losty</a:t>
            </a:r>
            <a:r>
              <a:rPr lang="ru-RU" dirty="0"/>
              <a:t>”»</a:t>
            </a:r>
            <a:r>
              <a:rPr lang="ru-RU" i="1" dirty="0"/>
              <a:t/>
            </a:r>
            <a:br>
              <a:rPr lang="ru-RU" i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3848" y="4797152"/>
            <a:ext cx="6400800" cy="1752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Дьячков Д.С., Барышников М.С.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684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3" y="908720"/>
            <a:ext cx="91440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/>
              <a:t>	</a:t>
            </a:r>
            <a:r>
              <a:rPr lang="ru-RU" sz="2500" dirty="0" smtClean="0"/>
              <a:t>Представляемая </a:t>
            </a:r>
            <a:r>
              <a:rPr lang="ru-RU" sz="2500" dirty="0"/>
              <a:t>слушателям игра представляет собой бесконечный, процедурно генерируемый лабиринт с двумерной графикой, основанной на масштабном коэффициенте объектов в зависимости от направления взгляда игрока. </a:t>
            </a:r>
          </a:p>
          <a:p>
            <a:pPr algn="ctr"/>
            <a:r>
              <a:rPr lang="ru-RU" sz="2500" dirty="0"/>
              <a:t>Действия происходят от лица существа по имени </a:t>
            </a:r>
            <a:r>
              <a:rPr lang="ru-RU" sz="2500" dirty="0" err="1"/>
              <a:t>Losty</a:t>
            </a:r>
            <a:r>
              <a:rPr lang="ru-RU" sz="2500" dirty="0"/>
              <a:t>. Бродя по лабиринту, он собирает ключи, открывающие проход на следующие уровни. </a:t>
            </a:r>
          </a:p>
          <a:p>
            <a:pPr algn="ctr"/>
            <a:r>
              <a:rPr lang="ru-RU" sz="2500" dirty="0"/>
              <a:t>	Хочется верить, что концепция псевдотрёхмерных казуальных игр не утратила своё значения в современном мире. Так или иначе, мы уверены, что предлагаемый нами продукт напомнит публике о прекрасной эпохе зарождения игровой индустрии.</a:t>
            </a:r>
          </a:p>
        </p:txBody>
      </p:sp>
    </p:spTree>
    <p:extLst>
      <p:ext uri="{BB962C8B-B14F-4D97-AF65-F5344CB8AC3E}">
        <p14:creationId xmlns:p14="http://schemas.microsoft.com/office/powerpoint/2010/main" val="13225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490007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/>
              <a:t>Окна регистрации  и авторизации</a:t>
            </a:r>
          </a:p>
          <a:p>
            <a:pPr lvl="0" algn="ctr"/>
            <a:r>
              <a:rPr lang="ru-RU" sz="3600" dirty="0"/>
              <a:t>Интерфейс входа в игру</a:t>
            </a:r>
          </a:p>
          <a:p>
            <a:pPr lvl="0" algn="ctr"/>
            <a:r>
              <a:rPr lang="ru-RU" sz="3600" dirty="0"/>
              <a:t>Непосредственно сама игра: процедурная генерация с индивидуальным сохранением, концепция ключей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37312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Ссылка на </a:t>
            </a:r>
            <a:r>
              <a:rPr lang="ru-RU" dirty="0" err="1"/>
              <a:t>репозиторий</a:t>
            </a:r>
            <a:r>
              <a:rPr lang="ru-RU" dirty="0"/>
              <a:t>:</a:t>
            </a:r>
            <a:r>
              <a:rPr lang="ru-RU" b="1" dirty="0"/>
              <a:t> </a:t>
            </a:r>
            <a:r>
              <a:rPr lang="ru-RU" b="1" i="1" u="sng" dirty="0">
                <a:hlinkClick r:id="rId2"/>
              </a:rPr>
              <a:t>https://github.com/pytaia/pygame_project_Ways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124744"/>
            <a:ext cx="8406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Class Buttons </a:t>
            </a:r>
            <a:r>
              <a:rPr lang="ru-RU" i="1" dirty="0"/>
              <a:t>– класс для кнопок. Внутри себя содержит метод </a:t>
            </a:r>
            <a:r>
              <a:rPr lang="en-US" i="1" dirty="0"/>
              <a:t>draw</a:t>
            </a:r>
            <a:r>
              <a:rPr lang="ru-RU" i="1" dirty="0"/>
              <a:t>() для отрисовки и взаимодействия кнопок с экраном</a:t>
            </a:r>
          </a:p>
          <a:p>
            <a:r>
              <a:rPr lang="ru-RU" i="1" dirty="0"/>
              <a:t>2.Функция </a:t>
            </a:r>
            <a:r>
              <a:rPr lang="en-US" i="1" dirty="0" err="1"/>
              <a:t>conbd</a:t>
            </a:r>
            <a:r>
              <a:rPr lang="ru-RU" i="1" dirty="0"/>
              <a:t>() – служит для взаимодействия с БД и в частности с “</a:t>
            </a:r>
            <a:r>
              <a:rPr lang="en-US" i="1" dirty="0"/>
              <a:t>tool</a:t>
            </a:r>
            <a:r>
              <a:rPr lang="ru-RU" i="1" dirty="0"/>
              <a:t>_</a:t>
            </a:r>
            <a:r>
              <a:rPr lang="en-US" i="1" dirty="0"/>
              <a:t>bar</a:t>
            </a:r>
            <a:r>
              <a:rPr lang="ru-RU" i="1" dirty="0"/>
              <a:t>”</a:t>
            </a:r>
          </a:p>
          <a:p>
            <a:r>
              <a:rPr lang="ru-RU" i="1" dirty="0"/>
              <a:t>3.Функция </a:t>
            </a:r>
            <a:r>
              <a:rPr lang="en-US" i="1" dirty="0"/>
              <a:t>print</a:t>
            </a:r>
            <a:r>
              <a:rPr lang="ru-RU" i="1" dirty="0"/>
              <a:t>_</a:t>
            </a:r>
            <a:r>
              <a:rPr lang="en-US" i="1" dirty="0"/>
              <a:t>text</a:t>
            </a:r>
            <a:r>
              <a:rPr lang="ru-RU" i="1" dirty="0"/>
              <a:t>() – служит для печати различного текста на экран, вызываясь из других функций и класса </a:t>
            </a:r>
            <a:r>
              <a:rPr lang="en-US" i="1" dirty="0"/>
              <a:t>Buttons</a:t>
            </a:r>
            <a:endParaRPr lang="ru-RU" i="1" dirty="0"/>
          </a:p>
          <a:p>
            <a:r>
              <a:rPr lang="ru-RU" i="1" dirty="0"/>
              <a:t>4.Функция </a:t>
            </a:r>
            <a:r>
              <a:rPr lang="en-US" i="1" dirty="0"/>
              <a:t>get</a:t>
            </a:r>
            <a:r>
              <a:rPr lang="ru-RU" i="1" dirty="0"/>
              <a:t>_</a:t>
            </a:r>
            <a:r>
              <a:rPr lang="en-US" i="1" dirty="0"/>
              <a:t>input</a:t>
            </a:r>
            <a:r>
              <a:rPr lang="ru-RU" i="1" dirty="0"/>
              <a:t>() – служит для взаимодействия с окнами ввода. Принимая информацию от пользователя через </a:t>
            </a:r>
            <a:r>
              <a:rPr lang="en-US" i="1" dirty="0"/>
              <a:t>print</a:t>
            </a:r>
            <a:r>
              <a:rPr lang="ru-RU" i="1" dirty="0"/>
              <a:t>_</a:t>
            </a:r>
            <a:r>
              <a:rPr lang="en-US" i="1" dirty="0"/>
              <a:t>text</a:t>
            </a:r>
            <a:r>
              <a:rPr lang="ru-RU" i="1" dirty="0"/>
              <a:t>() транслирует её на экран</a:t>
            </a:r>
          </a:p>
          <a:p>
            <a:r>
              <a:rPr lang="ru-RU" i="1" dirty="0"/>
              <a:t>5.Функция </a:t>
            </a:r>
            <a:r>
              <a:rPr lang="en-US" i="1" dirty="0"/>
              <a:t>draw</a:t>
            </a:r>
            <a:r>
              <a:rPr lang="ru-RU" i="1" dirty="0"/>
              <a:t>() – отрисовывает основную часть интерфейса программы</a:t>
            </a:r>
          </a:p>
          <a:p>
            <a:r>
              <a:rPr lang="ru-RU" i="1" dirty="0" err="1"/>
              <a:t>Отрисовка</a:t>
            </a:r>
            <a:r>
              <a:rPr lang="ru-RU" i="1" dirty="0"/>
              <a:t> и взаимодействие с каждым окном происходят отдельно с помощью соответствующих функций: </a:t>
            </a:r>
            <a:r>
              <a:rPr lang="en-US" i="1" dirty="0" err="1"/>
              <a:t>aftorization</a:t>
            </a:r>
            <a:r>
              <a:rPr lang="ru-RU" i="1" dirty="0"/>
              <a:t>() и </a:t>
            </a:r>
            <a:r>
              <a:rPr lang="en-US" i="1" dirty="0"/>
              <a:t>registration</a:t>
            </a:r>
            <a:r>
              <a:rPr lang="ru-RU" i="1" dirty="0"/>
              <a:t>()</a:t>
            </a:r>
          </a:p>
          <a:p>
            <a:r>
              <a:rPr lang="ru-RU" i="1" dirty="0"/>
              <a:t>Переход между окнами осуществляется во внешней части программы с помощью глобальных переменных </a:t>
            </a:r>
            <a:r>
              <a:rPr lang="en-US" i="1" dirty="0" err="1"/>
              <a:t>kto</a:t>
            </a:r>
            <a:r>
              <a:rPr lang="en-US" i="1" dirty="0"/>
              <a:t> </a:t>
            </a:r>
            <a:r>
              <a:rPr lang="ru-RU" i="1" dirty="0"/>
              <a:t>и </a:t>
            </a:r>
            <a:r>
              <a:rPr lang="en-US" i="1" dirty="0"/>
              <a:t>run</a:t>
            </a:r>
            <a:r>
              <a:rPr lang="ru-RU" i="1" dirty="0"/>
              <a:t>. Глобальными переменными общего взаимодействия также являются </a:t>
            </a:r>
            <a:r>
              <a:rPr lang="en-US" i="1" dirty="0"/>
              <a:t>tool</a:t>
            </a:r>
            <a:r>
              <a:rPr lang="ru-RU" i="1" dirty="0"/>
              <a:t>_</a:t>
            </a:r>
            <a:r>
              <a:rPr lang="en-US" i="1" dirty="0"/>
              <a:t>color</a:t>
            </a:r>
            <a:r>
              <a:rPr lang="ru-RU" i="1" dirty="0"/>
              <a:t>, </a:t>
            </a:r>
            <a:r>
              <a:rPr lang="en-US" i="1" dirty="0"/>
              <a:t>tool</a:t>
            </a:r>
            <a:r>
              <a:rPr lang="ru-RU" i="1" dirty="0"/>
              <a:t>_</a:t>
            </a:r>
            <a:r>
              <a:rPr lang="en-US" i="1" dirty="0"/>
              <a:t>message</a:t>
            </a:r>
            <a:r>
              <a:rPr lang="ru-RU" i="1" dirty="0"/>
              <a:t>, </a:t>
            </a:r>
            <a:r>
              <a:rPr lang="en-US" i="1" dirty="0"/>
              <a:t>need</a:t>
            </a:r>
            <a:r>
              <a:rPr lang="ru-RU" i="1" dirty="0"/>
              <a:t>_</a:t>
            </a:r>
            <a:r>
              <a:rPr lang="en-US" i="1" dirty="0"/>
              <a:t>input</a:t>
            </a:r>
            <a:r>
              <a:rPr lang="ru-RU" i="1" dirty="0"/>
              <a:t>1, </a:t>
            </a:r>
            <a:r>
              <a:rPr lang="en-US" i="1" dirty="0"/>
              <a:t>need</a:t>
            </a:r>
            <a:r>
              <a:rPr lang="ru-RU" i="1" dirty="0"/>
              <a:t>_</a:t>
            </a:r>
            <a:r>
              <a:rPr lang="en-US" i="1" dirty="0"/>
              <a:t>input</a:t>
            </a:r>
            <a:r>
              <a:rPr lang="ru-RU" i="1" dirty="0"/>
              <a:t>2, </a:t>
            </a:r>
            <a:r>
              <a:rPr lang="en-US" i="1" dirty="0"/>
              <a:t>need</a:t>
            </a:r>
            <a:r>
              <a:rPr lang="ru-RU" i="1" dirty="0"/>
              <a:t>_</a:t>
            </a:r>
            <a:r>
              <a:rPr lang="en-US" i="1" dirty="0"/>
              <a:t>input</a:t>
            </a:r>
            <a:r>
              <a:rPr lang="ru-RU" i="1" dirty="0"/>
              <a:t>3, </a:t>
            </a:r>
            <a:r>
              <a:rPr lang="en-US" i="1" dirty="0"/>
              <a:t>input</a:t>
            </a:r>
            <a:r>
              <a:rPr lang="ru-RU" i="1" dirty="0"/>
              <a:t>_</a:t>
            </a:r>
            <a:r>
              <a:rPr lang="en-US" i="1" dirty="0"/>
              <a:t>text</a:t>
            </a:r>
            <a:r>
              <a:rPr lang="ru-RU" i="1" dirty="0"/>
              <a:t>1, </a:t>
            </a:r>
            <a:r>
              <a:rPr lang="en-US" i="1" dirty="0"/>
              <a:t>input</a:t>
            </a:r>
            <a:r>
              <a:rPr lang="ru-RU" i="1" dirty="0"/>
              <a:t>_</a:t>
            </a:r>
            <a:r>
              <a:rPr lang="en-US" i="1" dirty="0"/>
              <a:t>text</a:t>
            </a:r>
            <a:r>
              <a:rPr lang="ru-RU" i="1" dirty="0"/>
              <a:t>2, </a:t>
            </a:r>
            <a:r>
              <a:rPr lang="en-US" i="1" dirty="0"/>
              <a:t>input</a:t>
            </a:r>
            <a:r>
              <a:rPr lang="ru-RU" i="1" dirty="0"/>
              <a:t>_</a:t>
            </a:r>
            <a:r>
              <a:rPr lang="en-US" i="1" dirty="0"/>
              <a:t>text</a:t>
            </a:r>
            <a:r>
              <a:rPr lang="ru-RU" i="1" dirty="0"/>
              <a:t>3 и </a:t>
            </a:r>
            <a:r>
              <a:rPr lang="en-US" i="1" dirty="0"/>
              <a:t>running</a:t>
            </a:r>
            <a:endParaRPr lang="ru-RU" i="1" dirty="0"/>
          </a:p>
          <a:p>
            <a:r>
              <a:rPr lang="ru-RU" i="1" dirty="0"/>
              <a:t>Стоит отметить, что в случае правильной регистрации пользователь получает свой уникальный </a:t>
            </a:r>
            <a:r>
              <a:rPr lang="en-US" i="1" dirty="0"/>
              <a:t>id</a:t>
            </a:r>
            <a:r>
              <a:rPr lang="ru-RU" i="1" dirty="0"/>
              <a:t>, с помощью которого программа продолжает своё взаимодействие уникально для каждого пользователя. Используемая база данных носит название </a:t>
            </a:r>
            <a:r>
              <a:rPr lang="en-US" i="1" dirty="0" smtClean="0"/>
              <a:t>data_meny1.db</a:t>
            </a:r>
            <a:r>
              <a:rPr lang="ru-RU" i="1" dirty="0" smtClean="0"/>
              <a:t>…</a:t>
            </a:r>
            <a:endParaRPr lang="ru-RU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18864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800" b="1" dirty="0" smtClean="0"/>
              <a:t>Реализация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1664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260648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ru-RU" sz="4400" b="1" i="1" dirty="0" smtClean="0"/>
              <a:t>Интерфейс</a:t>
            </a:r>
            <a:endParaRPr lang="ru-RU" sz="4400" b="1" i="1" dirty="0"/>
          </a:p>
        </p:txBody>
      </p:sp>
      <p:pic>
        <p:nvPicPr>
          <p:cNvPr id="1026" name="Picture 2" descr="C:\Users\User\Desktop\ez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72" y="1484784"/>
            <a:ext cx="4796482" cy="479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  PyGame проект по теме «Игра c двумерной графикой — “Losty”»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PyGame проект по теме «Игра c двумерной графикой — “Losty”» </dc:title>
  <dc:creator>Пользователь</dc:creator>
  <cp:lastModifiedBy>Пользователь</cp:lastModifiedBy>
  <cp:revision>1</cp:revision>
  <dcterms:created xsi:type="dcterms:W3CDTF">2023-01-15T10:59:44Z</dcterms:created>
  <dcterms:modified xsi:type="dcterms:W3CDTF">2023-01-15T11:08:02Z</dcterms:modified>
</cp:coreProperties>
</file>