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3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35" r:id="rId2"/>
    <p:sldMasterId id="2147483767" r:id="rId3"/>
    <p:sldMasterId id="2147483799" r:id="rId4"/>
    <p:sldMasterId id="2147483831" r:id="rId5"/>
  </p:sldMasterIdLst>
  <p:notesMasterIdLst>
    <p:notesMasterId r:id="rId6"/>
  </p:notesMasterIdLst>
  <p:handoutMasterIdLst>
    <p:handoutMasterId r:id="rId7"/>
  </p:handoutMasterIdLst>
  <p:sldSz cx="9144000" cy="6858000" type="screen4x3"/>
  <p:notesSz cx="6735763" cy="9866313"/>
  <p:custDataLst>
    <p:tags r:id="rId8"/>
  </p:custDataLst>
  <p:defaultTextStyle>
    <a:defPPr>
      <a:defRPr lang="da-DK"/>
    </a:defPPr>
    <a:lvl1pPr marL="0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2017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84033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76050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68068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60085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52102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44119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36135" algn="l" defTabSz="98403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46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4201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867">
          <p15:clr>
            <a:srgbClr val="A4A3A4"/>
          </p15:clr>
        </p15:guide>
        <p15:guide id="8" orient="horz" pos="640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884">
          <p15:clr>
            <a:srgbClr val="A4A3A4"/>
          </p15:clr>
        </p15:guide>
        <p15:guide id="11" orient="horz" pos="2478">
          <p15:clr>
            <a:srgbClr val="A4A3A4"/>
          </p15:clr>
        </p15:guide>
        <p15:guide id="12" pos="90">
          <p15:clr>
            <a:srgbClr val="A4A3A4"/>
          </p15:clr>
        </p15:guide>
        <p15:guide id="13" pos="5670">
          <p15:clr>
            <a:srgbClr val="A4A3A4"/>
          </p15:clr>
        </p15:guide>
        <p15:guide id="14" pos="839">
          <p15:clr>
            <a:srgbClr val="A4A3A4"/>
          </p15:clr>
        </p15:guide>
        <p15:guide id="15" pos="4309">
          <p15:clr>
            <a:srgbClr val="A4A3A4"/>
          </p15:clr>
        </p15:guide>
        <p15:guide id="16" pos="1451">
          <p15:clr>
            <a:srgbClr val="A4A3A4"/>
          </p15:clr>
        </p15:guide>
        <p15:guide id="17" pos="2925">
          <p15:clr>
            <a:srgbClr val="A4A3A4"/>
          </p15:clr>
        </p15:guide>
        <p15:guide id="18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CAF"/>
    <a:srgbClr val="EE2D27"/>
    <a:srgbClr val="6D6F71"/>
    <a:srgbClr val="A7A9AC"/>
    <a:srgbClr val="CFBCCF"/>
    <a:srgbClr val="885788"/>
    <a:srgbClr val="F2F5A4"/>
    <a:srgbClr val="DEE705"/>
    <a:srgbClr val="98C1DD"/>
    <a:srgbClr val="117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18" autoAdjust="0"/>
    <p:restoredTop sz="94649" autoAdjust="0"/>
  </p:normalViewPr>
  <p:slideViewPr>
    <p:cSldViewPr>
      <p:cViewPr varScale="1">
        <p:scale>
          <a:sx n="117" d="100"/>
          <a:sy n="117" d="100"/>
        </p:scale>
        <p:origin x="1242" y="108"/>
      </p:cViewPr>
      <p:guideLst>
        <p:guide orient="horz" pos="2160"/>
        <p:guide pos="2880"/>
        <p:guide orient="horz" pos="346"/>
        <p:guide orient="horz" pos="4020"/>
        <p:guide orient="horz" pos="4201"/>
        <p:guide orient="horz" pos="1071"/>
        <p:guide orient="horz" pos="867"/>
        <p:guide orient="horz" pos="640"/>
        <p:guide orient="horz" pos="3521"/>
        <p:guide orient="horz" pos="3884"/>
        <p:guide orient="horz" pos="2478"/>
        <p:guide pos="90"/>
        <p:guide pos="5670"/>
        <p:guide pos="839"/>
        <p:guide pos="4309"/>
        <p:guide pos="1451"/>
        <p:guide pos="2925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354" y="-10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r">
              <a:defRPr sz="1200"/>
            </a:lvl1pPr>
          </a:lstStyle>
          <a:p>
            <a:fld id="{7674AD0C-9412-42D7-83F2-2A92F1E00B73}" type="datetimeFigureOut">
              <a:rPr lang="da-DK" smtClean="0"/>
              <a:t>16-12-2020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r">
              <a:defRPr sz="1200"/>
            </a:lvl1pPr>
          </a:lstStyle>
          <a:p>
            <a:fld id="{5B7FD5CE-9DA3-4D88-894A-30AD044CDF20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3973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7" y="1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/>
          <a:lstStyle>
            <a:lvl1pPr algn="r">
              <a:defRPr sz="1200"/>
            </a:lvl1pPr>
          </a:lstStyle>
          <a:p>
            <a:fld id="{04CAA53E-E84C-44A5-BDDE-33746AB05C3E}" type="datetimeFigureOut">
              <a:rPr lang="da-DK" smtClean="0"/>
              <a:t>16-12-2020</a:t>
            </a:fld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7" tIns="45351" rIns="90707" bIns="45351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0707" tIns="45351" rIns="90707" bIns="453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7" y="9371290"/>
            <a:ext cx="2918830" cy="493316"/>
          </a:xfrm>
          <a:prstGeom prst="rect">
            <a:avLst/>
          </a:prstGeom>
        </p:spPr>
        <p:txBody>
          <a:bodyPr vert="horz" lIns="90707" tIns="45351" rIns="90707" bIns="45351" rtlCol="0" anchor="b"/>
          <a:lstStyle>
            <a:lvl1pPr algn="r">
              <a:defRPr sz="1200"/>
            </a:lvl1pPr>
          </a:lstStyle>
          <a:p>
            <a:fld id="{E9CF39DF-D357-4462-9CF7-0DB22330BD4A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590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92699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85399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78098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70798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63497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6197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48896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1596" algn="l" defTabSz="58539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annualreport2012.yougov.co.uk/assets/img/slider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6" y="1519386"/>
            <a:ext cx="7921709" cy="36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2740" y="5805264"/>
            <a:ext cx="72375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142875" y="5301208"/>
            <a:ext cx="7237437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Report title</a:t>
            </a:r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380312" y="5300488"/>
            <a:ext cx="1620813" cy="8648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Insert client logo here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05348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chart - Com box bottom_subtitle_ques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5053" y="1376363"/>
            <a:ext cx="8866072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1352" y="1016323"/>
            <a:ext cx="8859773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509897674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t Crow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7489465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6732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8" name="Picture Placeholder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" t="293" r="-1" b="-88"/>
          <a:stretch/>
        </p:blipFill>
        <p:spPr>
          <a:xfrm flipH="1">
            <a:off x="8014507" y="1689281"/>
            <a:ext cx="1129493" cy="44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8255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6" y="1700213"/>
            <a:ext cx="5201502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77" y="1716267"/>
            <a:ext cx="3799623" cy="37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468841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0339" cy="792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494366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chart - Com box bottom_subtitle_ques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5053" y="1376363"/>
            <a:ext cx="8866072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1352" y="1016323"/>
            <a:ext cx="8859773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2042894950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35908406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RH imag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840538" y="1700213"/>
            <a:ext cx="2303462" cy="4465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0"/>
          </p:nvPr>
        </p:nvSpPr>
        <p:spPr>
          <a:xfrm>
            <a:off x="142875" y="1700213"/>
            <a:ext cx="6697663" cy="44656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10741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chart - Com box Top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2367862"/>
            <a:ext cx="8858250" cy="32217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4157" y="1706833"/>
            <a:ext cx="8856967" cy="64204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6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05" y="1016323"/>
            <a:ext cx="8868520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29793946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subtitle_question text_Chart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6697663" cy="388951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840538" y="1699131"/>
            <a:ext cx="2160587" cy="389045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5890" y="1016323"/>
            <a:ext cx="8855235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8906849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Chart right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303463" y="1700212"/>
            <a:ext cx="6697662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700213"/>
            <a:ext cx="2160587" cy="38893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49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2875" y="1015999"/>
            <a:ext cx="8858250" cy="360364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19735802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Chart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2"/>
            <a:ext cx="4429125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4429125" cy="446563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47372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3967972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wo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3"/>
            <a:ext cx="4429125" cy="194483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3646140"/>
            <a:ext cx="4429125" cy="194344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42875" y="1700213"/>
            <a:ext cx="4429125" cy="388937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3485934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bottom and bo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Rectangular Callout 19"/>
          <p:cNvSpPr/>
          <p:nvPr userDrawn="1"/>
        </p:nvSpPr>
        <p:spPr>
          <a:xfrm>
            <a:off x="141412" y="5589588"/>
            <a:ext cx="4359151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1" name="Rectangular Callout 20"/>
          <p:cNvSpPr/>
          <p:nvPr userDrawn="1"/>
        </p:nvSpPr>
        <p:spPr>
          <a:xfrm>
            <a:off x="4643438" y="5582665"/>
            <a:ext cx="4349000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42875" y="2744923"/>
            <a:ext cx="8858250" cy="284431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1700213"/>
            <a:ext cx="8858250" cy="10447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01430949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572001" y="1700212"/>
            <a:ext cx="4429124" cy="446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32212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9779901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4429125" cy="223330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2"/>
            <a:ext cx="4429125" cy="22336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571999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numCol="1" spcCol="180000" rtlCol="0">
            <a:normAutofit/>
          </a:bodyPr>
          <a:lstStyle>
            <a:lvl1pPr>
              <a:defRPr lang="en-GB" noProof="0" dirty="0" smtClean="0"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46888761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3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93125184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2"/>
            <a:ext cx="4285109" cy="446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572001" y="1700212"/>
            <a:ext cx="4429124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599565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7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847036"/>
      </p:ext>
    </p:extLst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583331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6697663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6840885" y="1700213"/>
            <a:ext cx="2160240" cy="44656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22970810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2303463" y="1700212"/>
            <a:ext cx="6697662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6" y="1700212"/>
            <a:ext cx="2160588" cy="44656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604780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RH imag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840538" y="1700213"/>
            <a:ext cx="2303462" cy="4465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0"/>
          </p:nvPr>
        </p:nvSpPr>
        <p:spPr>
          <a:xfrm>
            <a:off x="142875" y="1700213"/>
            <a:ext cx="6697663" cy="446563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021506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700212"/>
            <a:ext cx="4429125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31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83411840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629101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icture with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2"/>
            <a:ext cx="8858250" cy="42132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45461890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376362"/>
            <a:ext cx="4429125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376362"/>
            <a:ext cx="4429125" cy="478948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447007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3"/>
            <a:ext cx="8858250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364175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annualreport2012.yougov.co.uk/assets/img/slider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6" y="1519386"/>
            <a:ext cx="7921709" cy="36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2740" y="5805264"/>
            <a:ext cx="72375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142875" y="5301208"/>
            <a:ext cx="7237437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Report title</a:t>
            </a:r>
          </a:p>
        </p:txBody>
      </p:sp>
      <p:sp>
        <p:nvSpPr>
          <p:cNvPr id="7" name="Picture Placeholder 6"/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380312" y="5300488"/>
            <a:ext cx="1620813" cy="8648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Insert client logo here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3743090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de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0"/>
          <a:stretch/>
        </p:blipFill>
        <p:spPr>
          <a:xfrm>
            <a:off x="0" y="4169951"/>
            <a:ext cx="9144000" cy="2103365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2740" y="3212976"/>
            <a:ext cx="8858250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142875" y="2708920"/>
            <a:ext cx="8858250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Section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777778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8858250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671105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12316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 L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2375755" y="1700213"/>
            <a:ext cx="6625369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05465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chart - Com box Top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2367862"/>
            <a:ext cx="8858250" cy="32217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4157" y="1706833"/>
            <a:ext cx="8856967" cy="64204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6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05" y="1016323"/>
            <a:ext cx="8868520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86077643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R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6625369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767512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113323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t Crow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7489465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8" name="Picture Placeholder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" t="293" r="-1" b="-88"/>
          <a:stretch/>
        </p:blipFill>
        <p:spPr>
          <a:xfrm flipH="1">
            <a:off x="8014507" y="1689281"/>
            <a:ext cx="1129493" cy="44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15627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6" y="1700213"/>
            <a:ext cx="5201502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77" y="1716267"/>
            <a:ext cx="3799623" cy="37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893050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0339" cy="792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810677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chart - Com box bottom_subtitle_ques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5053" y="1376363"/>
            <a:ext cx="8866072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1352" y="1016323"/>
            <a:ext cx="8859773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1564499491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95626538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RH imag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840538" y="1700213"/>
            <a:ext cx="2303462" cy="4465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0"/>
          </p:nvPr>
        </p:nvSpPr>
        <p:spPr>
          <a:xfrm>
            <a:off x="142875" y="1700213"/>
            <a:ext cx="6697663" cy="44656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266956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chart - Com box Top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2367862"/>
            <a:ext cx="8858250" cy="32217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4157" y="1706833"/>
            <a:ext cx="8856967" cy="64204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6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05" y="1016323"/>
            <a:ext cx="8868520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1823532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subtitle_question text_Chart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6697663" cy="388951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840538" y="1699131"/>
            <a:ext cx="2160587" cy="389045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5890" y="1016323"/>
            <a:ext cx="8855235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1275738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Chart right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303463" y="1700212"/>
            <a:ext cx="6697662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700213"/>
            <a:ext cx="2160587" cy="38893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49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2875" y="1015999"/>
            <a:ext cx="8858250" cy="360364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537265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subtitle_question text_Chart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6697663" cy="388951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840538" y="1699131"/>
            <a:ext cx="2160587" cy="389045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5890" y="1016323"/>
            <a:ext cx="8855235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79250066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Chart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2"/>
            <a:ext cx="4429125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4429125" cy="446563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22989596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wo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3"/>
            <a:ext cx="4429125" cy="194483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3646140"/>
            <a:ext cx="4429125" cy="194344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42875" y="1700213"/>
            <a:ext cx="4429125" cy="388937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72944122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bottom and bo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Rectangular Callout 19"/>
          <p:cNvSpPr/>
          <p:nvPr userDrawn="1"/>
        </p:nvSpPr>
        <p:spPr>
          <a:xfrm>
            <a:off x="141412" y="5589588"/>
            <a:ext cx="4359151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1" name="Rectangular Callout 20"/>
          <p:cNvSpPr/>
          <p:nvPr userDrawn="1"/>
        </p:nvSpPr>
        <p:spPr>
          <a:xfrm>
            <a:off x="4643438" y="5582665"/>
            <a:ext cx="4349000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42875" y="2744923"/>
            <a:ext cx="8858250" cy="284431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1700213"/>
            <a:ext cx="8858250" cy="10447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4082895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572001" y="1700212"/>
            <a:ext cx="4429124" cy="446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32212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67260071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4429125" cy="223330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2"/>
            <a:ext cx="4429125" cy="22336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571999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numCol="1" spcCol="180000" rtlCol="0">
            <a:normAutofit/>
          </a:bodyPr>
          <a:lstStyle>
            <a:lvl1pPr>
              <a:defRPr lang="en-GB" noProof="0" dirty="0" smtClean="0"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80103283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3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82064997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2"/>
            <a:ext cx="4285109" cy="446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572001" y="1700212"/>
            <a:ext cx="4429124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721040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7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306757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08111539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6697663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6840885" y="1700213"/>
            <a:ext cx="2160240" cy="44656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322391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Chart right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303463" y="1700212"/>
            <a:ext cx="6697662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700213"/>
            <a:ext cx="2160587" cy="38893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49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2875" y="1015999"/>
            <a:ext cx="8858250" cy="360364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82609719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2303463" y="1700212"/>
            <a:ext cx="6697662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6" y="1700212"/>
            <a:ext cx="2160588" cy="44656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64214956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700212"/>
            <a:ext cx="4429125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31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15701227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140574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icture with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2"/>
            <a:ext cx="8858250" cy="42132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56695378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376362"/>
            <a:ext cx="4429125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376362"/>
            <a:ext cx="4429125" cy="478948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26595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3"/>
            <a:ext cx="8858250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99282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Chart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2"/>
            <a:ext cx="4429125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4429125" cy="44656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582361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wo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3"/>
            <a:ext cx="4429125" cy="194483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3646140"/>
            <a:ext cx="4429125" cy="194344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42875" y="1700213"/>
            <a:ext cx="4429125" cy="388937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227016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bottom and bo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Rectangular Callout 19"/>
          <p:cNvSpPr/>
          <p:nvPr userDrawn="1"/>
        </p:nvSpPr>
        <p:spPr>
          <a:xfrm>
            <a:off x="141412" y="5589588"/>
            <a:ext cx="4359151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1" name="Rectangular Callout 20"/>
          <p:cNvSpPr/>
          <p:nvPr userDrawn="1"/>
        </p:nvSpPr>
        <p:spPr>
          <a:xfrm>
            <a:off x="4643438" y="5582665"/>
            <a:ext cx="4349000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42875" y="2744923"/>
            <a:ext cx="8858250" cy="284431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1700213"/>
            <a:ext cx="8858250" cy="10447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1800087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572001" y="1700212"/>
            <a:ext cx="4429124" cy="44656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32212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2756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de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0"/>
          <a:stretch/>
        </p:blipFill>
        <p:spPr>
          <a:xfrm>
            <a:off x="0" y="4169951"/>
            <a:ext cx="9144000" cy="2103365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2740" y="3212976"/>
            <a:ext cx="8858250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142875" y="2708920"/>
            <a:ext cx="8858250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Section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81915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4429125" cy="223330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2"/>
            <a:ext cx="4429125" cy="22336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571999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numCol="1" spcCol="180000" rtlCol="0">
            <a:normAutofit/>
          </a:bodyPr>
          <a:lstStyle>
            <a:lvl1pPr>
              <a:defRPr lang="en-GB" noProof="0" dirty="0" smtClean="0"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6021346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3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8044433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2"/>
            <a:ext cx="4285109" cy="44656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572001" y="1700212"/>
            <a:ext cx="4429124" cy="4465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50838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7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22878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lnSpc>
                <a:spcPct val="100000"/>
              </a:lnSpc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9878075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6697663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6840885" y="1700213"/>
            <a:ext cx="2160240" cy="44656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809572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2303463" y="1700212"/>
            <a:ext cx="6697662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6" y="1700212"/>
            <a:ext cx="2160588" cy="44656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5471822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700212"/>
            <a:ext cx="4429125" cy="4465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31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2450327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88405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icture with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2"/>
            <a:ext cx="8858250" cy="42132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8165695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4AA3B-53C2-4C3F-AE54-5B86F4A56D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1550" y="1773238"/>
            <a:ext cx="7777163" cy="719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22326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376362"/>
            <a:ext cx="4429125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376362"/>
            <a:ext cx="4429125" cy="47894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49222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3"/>
            <a:ext cx="8858250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7467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annualreport2012.yougov.co.uk/assets/img/slider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6" y="1519386"/>
            <a:ext cx="7921709" cy="36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2740" y="5805264"/>
            <a:ext cx="72375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142875" y="5301208"/>
            <a:ext cx="7237437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Report title</a:t>
            </a:r>
          </a:p>
        </p:txBody>
      </p:sp>
      <p:sp>
        <p:nvSpPr>
          <p:cNvPr id="7" name="Picture Placeholder 6"/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380312" y="5300488"/>
            <a:ext cx="1620813" cy="8648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Insert client logo here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9257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de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0"/>
          <a:stretch/>
        </p:blipFill>
        <p:spPr>
          <a:xfrm>
            <a:off x="0" y="4169951"/>
            <a:ext cx="9144000" cy="2103365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2740" y="3212976"/>
            <a:ext cx="8858250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142875" y="2708920"/>
            <a:ext cx="8858250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Section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198933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8858250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79513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745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 L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2375755" y="1700213"/>
            <a:ext cx="6625369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749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R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6625369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767512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42299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t Crow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7489465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8" name="Picture Placeholder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" t="293" r="-1" b="-88"/>
          <a:stretch/>
        </p:blipFill>
        <p:spPr>
          <a:xfrm flipH="1">
            <a:off x="8014507" y="1689281"/>
            <a:ext cx="1129493" cy="44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898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6" y="1700213"/>
            <a:ext cx="5201502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77" y="1716267"/>
            <a:ext cx="3799623" cy="37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8264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32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19993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0339" cy="792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09475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chart - Com box bottom_subtitle_ques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5053" y="1376363"/>
            <a:ext cx="8866072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1352" y="1016323"/>
            <a:ext cx="8859773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15116710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96983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RH imag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840538" y="1700213"/>
            <a:ext cx="2303462" cy="4465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0"/>
          </p:nvPr>
        </p:nvSpPr>
        <p:spPr>
          <a:xfrm>
            <a:off x="142875" y="1700213"/>
            <a:ext cx="6697663" cy="44656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4463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chart - Com box Top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2367862"/>
            <a:ext cx="8858250" cy="32217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4157" y="1706833"/>
            <a:ext cx="8856967" cy="64204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6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05" y="1016323"/>
            <a:ext cx="8868520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4641143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subtitle_question text_Chart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6697663" cy="388951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840538" y="1699131"/>
            <a:ext cx="2160587" cy="389045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5890" y="1016323"/>
            <a:ext cx="8855235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7282796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Chart right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303463" y="1700212"/>
            <a:ext cx="6697662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700213"/>
            <a:ext cx="2160587" cy="38893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49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2875" y="1015999"/>
            <a:ext cx="8858250" cy="360364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0708557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Chart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2"/>
            <a:ext cx="4429125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4429125" cy="446563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696070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wo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3"/>
            <a:ext cx="4429125" cy="194483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3646140"/>
            <a:ext cx="4429125" cy="194344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42875" y="1700213"/>
            <a:ext cx="4429125" cy="388937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1398821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bottom and bo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Rectangular Callout 19"/>
          <p:cNvSpPr/>
          <p:nvPr userDrawn="1"/>
        </p:nvSpPr>
        <p:spPr>
          <a:xfrm>
            <a:off x="141412" y="5589588"/>
            <a:ext cx="4359151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1" name="Rectangular Callout 20"/>
          <p:cNvSpPr/>
          <p:nvPr userDrawn="1"/>
        </p:nvSpPr>
        <p:spPr>
          <a:xfrm>
            <a:off x="4643438" y="5582665"/>
            <a:ext cx="4349000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42875" y="2744923"/>
            <a:ext cx="8858250" cy="284431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1700213"/>
            <a:ext cx="8858250" cy="10447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1852163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 L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2375755" y="1700213"/>
            <a:ext cx="6625369" cy="4465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94302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572001" y="1700212"/>
            <a:ext cx="4429124" cy="446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32212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93179013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4429125" cy="223330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2"/>
            <a:ext cx="4429125" cy="22336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571999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numCol="1" spcCol="180000" rtlCol="0">
            <a:normAutofit/>
          </a:bodyPr>
          <a:lstStyle>
            <a:lvl1pPr>
              <a:defRPr lang="en-GB" noProof="0" dirty="0" smtClean="0"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775420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3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918747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2"/>
            <a:ext cx="4285109" cy="446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572001" y="1700212"/>
            <a:ext cx="4429124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03419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7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74222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7984772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6697663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6840885" y="1700213"/>
            <a:ext cx="2160240" cy="44656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2354240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2303463" y="1700212"/>
            <a:ext cx="6697662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6" y="1700212"/>
            <a:ext cx="2160588" cy="44656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0235299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700212"/>
            <a:ext cx="4429125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31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3393220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4509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R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6625369" cy="4465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767512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871703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icture with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2"/>
            <a:ext cx="8858250" cy="42132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97036203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376362"/>
            <a:ext cx="4429125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376362"/>
            <a:ext cx="4429125" cy="478948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23570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3"/>
            <a:ext cx="8858250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65203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annualreport2012.yougov.co.uk/assets/img/slider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6" y="1519386"/>
            <a:ext cx="7921709" cy="36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2740" y="5805264"/>
            <a:ext cx="72375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142875" y="5301208"/>
            <a:ext cx="7237437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Report title</a:t>
            </a:r>
          </a:p>
        </p:txBody>
      </p:sp>
      <p:sp>
        <p:nvSpPr>
          <p:cNvPr id="7" name="Picture Placeholder 6"/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380312" y="5300488"/>
            <a:ext cx="1620813" cy="8648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Insert client logo here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8545590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de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0"/>
          <a:stretch/>
        </p:blipFill>
        <p:spPr>
          <a:xfrm>
            <a:off x="0" y="4169951"/>
            <a:ext cx="9144000" cy="2103365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2740" y="3212976"/>
            <a:ext cx="8858250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142875" y="2708920"/>
            <a:ext cx="8858250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Section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488424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8858250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538058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4754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 L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2375755" y="1700213"/>
            <a:ext cx="6625369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35775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R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6625369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767512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19055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t Crow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7489465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8" name="Picture Placeholder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" t="293" r="-1" b="-88"/>
          <a:stretch/>
        </p:blipFill>
        <p:spPr>
          <a:xfrm flipH="1">
            <a:off x="8014507" y="1689281"/>
            <a:ext cx="1129493" cy="44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251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t Crow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7489465" cy="4465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8" name="Picture Placeholder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" t="293" r="-1" b="-88"/>
          <a:stretch/>
        </p:blipFill>
        <p:spPr>
          <a:xfrm flipH="1">
            <a:off x="8014507" y="1689281"/>
            <a:ext cx="1129493" cy="44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09547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6" y="1700213"/>
            <a:ext cx="5201502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77" y="1716267"/>
            <a:ext cx="3799623" cy="37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461652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0339" cy="792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46835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chart - Com box bottom_subtitle_questi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35053" y="1376363"/>
            <a:ext cx="8866072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1352" y="1016323"/>
            <a:ext cx="8859773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725869631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73221619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RH imag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016000"/>
            <a:ext cx="8858250" cy="68421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840538" y="1700213"/>
            <a:ext cx="2303462" cy="446563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0"/>
          </p:nvPr>
        </p:nvSpPr>
        <p:spPr>
          <a:xfrm>
            <a:off x="142875" y="1700213"/>
            <a:ext cx="6697663" cy="446563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83429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chart - Com box Top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2367862"/>
            <a:ext cx="8858250" cy="32217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4157" y="1706833"/>
            <a:ext cx="8856967" cy="64204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6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32605" y="1016323"/>
            <a:ext cx="8868520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683614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subtitle_question text_Chart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6697663" cy="388951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6840538" y="1699131"/>
            <a:ext cx="2160587" cy="389045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5890" y="1016323"/>
            <a:ext cx="8855235" cy="360040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lnSpc>
                <a:spcPct val="100000"/>
              </a:lnSpc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11619211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Chart right_subtitle_questio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2303463" y="1700212"/>
            <a:ext cx="6697662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1700213"/>
            <a:ext cx="2160587" cy="3889375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42875" y="1376363"/>
            <a:ext cx="8858250" cy="323849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2875" y="1015999"/>
            <a:ext cx="8858250" cy="360364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416045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Chart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2"/>
            <a:ext cx="4429125" cy="38893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  <a:endParaRPr lang="en-GB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4429125" cy="446563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62660571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wo Char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571999" y="1700213"/>
            <a:ext cx="4429125" cy="194483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3646140"/>
            <a:ext cx="4429125" cy="1943448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142875" y="1700213"/>
            <a:ext cx="4429125" cy="3889376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240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971657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6" y="1700213"/>
            <a:ext cx="5201502" cy="44656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77" y="1716267"/>
            <a:ext cx="3799623" cy="37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97108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chart - Com box bottom and bo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Rectangular Callout 19"/>
          <p:cNvSpPr/>
          <p:nvPr userDrawn="1"/>
        </p:nvSpPr>
        <p:spPr>
          <a:xfrm>
            <a:off x="141412" y="5589588"/>
            <a:ext cx="4359151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1" name="Rectangular Callout 20"/>
          <p:cNvSpPr/>
          <p:nvPr userDrawn="1"/>
        </p:nvSpPr>
        <p:spPr>
          <a:xfrm>
            <a:off x="4643438" y="5582665"/>
            <a:ext cx="4349000" cy="583185"/>
          </a:xfrm>
          <a:prstGeom prst="wedgeRectCallout">
            <a:avLst/>
          </a:prstGeom>
          <a:solidFill>
            <a:srgbClr val="A7A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42875" y="2744923"/>
            <a:ext cx="8858250" cy="284431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1700213"/>
            <a:ext cx="8858250" cy="10447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4934917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4572001" y="1700212"/>
            <a:ext cx="4429124" cy="446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32212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02150163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3"/>
            <a:ext cx="4429125" cy="223330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2"/>
            <a:ext cx="4429125" cy="223361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142875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571999" y="3933825"/>
            <a:ext cx="4429125" cy="16557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vert="horz" lIns="91440" tIns="45720" rIns="91440" bIns="45720" numCol="1" spcCol="180000" rtlCol="0">
            <a:normAutofit/>
          </a:bodyPr>
          <a:lstStyle>
            <a:lvl1pPr>
              <a:defRPr lang="en-GB" noProof="0" dirty="0" smtClean="0"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34580471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left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4429125" cy="388937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hart Placeholder 7"/>
          <p:cNvSpPr>
            <a:spLocks noGrp="1"/>
          </p:cNvSpPr>
          <p:nvPr>
            <p:ph type="chart" sz="quarter" idx="19"/>
          </p:nvPr>
        </p:nvSpPr>
        <p:spPr>
          <a:xfrm>
            <a:off x="4571999" y="1700213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4571999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147184" y="5589588"/>
            <a:ext cx="4429124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33639463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42875" y="1700212"/>
            <a:ext cx="4285109" cy="446563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4572001" y="1700212"/>
            <a:ext cx="4429124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822194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7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787267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able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8858250" cy="3889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948300658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eft - Com box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142875" y="1700212"/>
            <a:ext cx="6697663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6840885" y="1700213"/>
            <a:ext cx="2160240" cy="44656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49050590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box left - 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8"/>
          </p:nvPr>
        </p:nvSpPr>
        <p:spPr>
          <a:xfrm>
            <a:off x="2303463" y="1700212"/>
            <a:ext cx="6697662" cy="4465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142876" y="1700212"/>
            <a:ext cx="2160588" cy="44656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62068226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 w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700212"/>
            <a:ext cx="4429125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700212"/>
            <a:ext cx="4429125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31" hasCustomPrompt="1"/>
          </p:nvPr>
        </p:nvSpPr>
        <p:spPr>
          <a:xfrm>
            <a:off x="4571999" y="5589588"/>
            <a:ext cx="4429125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9267931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hart - Com box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142875" y="1700212"/>
            <a:ext cx="8858250" cy="388937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142875" y="5589588"/>
            <a:ext cx="8850339" cy="79216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Hello, Are </a:t>
            </a:r>
            <a:r>
              <a:rPr lang="en-US" smtClean="0"/>
              <a:t>you there? </a:t>
            </a:r>
            <a:endParaRPr lang="da-DK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4989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700212"/>
            <a:ext cx="8858250" cy="446563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82363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picture with com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2"/>
            <a:ext cx="8858250" cy="421322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142875" y="5589588"/>
            <a:ext cx="8858250" cy="576262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numCol="1" spcCol="180000">
            <a:norm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07380766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572000" y="1376362"/>
            <a:ext cx="4429125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142875" y="1376362"/>
            <a:ext cx="4429125" cy="4789487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3183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42875" y="1376363"/>
            <a:ext cx="8858250" cy="4789487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125653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annualreport2012.yougov.co.uk/assets/img/slider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96" y="1519386"/>
            <a:ext cx="7921709" cy="36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2740" y="5805264"/>
            <a:ext cx="7237572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142875" y="5301208"/>
            <a:ext cx="7237437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Report title</a:t>
            </a:r>
          </a:p>
        </p:txBody>
      </p:sp>
      <p:sp>
        <p:nvSpPr>
          <p:cNvPr id="7" name="Picture Placeholder 6"/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380312" y="5300488"/>
            <a:ext cx="1620813" cy="8648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Insert client logo here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3853667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_de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0"/>
          <a:stretch/>
        </p:blipFill>
        <p:spPr>
          <a:xfrm>
            <a:off x="0" y="4169951"/>
            <a:ext cx="9144000" cy="2103365"/>
          </a:xfrm>
          <a:prstGeom prst="rect">
            <a:avLst/>
          </a:prstGeom>
        </p:spPr>
      </p:pic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2740" y="3212976"/>
            <a:ext cx="8858250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i="1" baseline="0">
                <a:solidFill>
                  <a:schemeClr val="tx1"/>
                </a:solidFill>
              </a:defRPr>
            </a:lvl1pPr>
            <a:lvl2pPr marL="492017" indent="0">
              <a:buNone/>
              <a:defRPr/>
            </a:lvl2pPr>
            <a:lvl3pPr marL="984033" indent="0">
              <a:buNone/>
              <a:defRPr/>
            </a:lvl3pPr>
            <a:lvl4pPr marL="1476050" indent="0">
              <a:buNone/>
              <a:defRPr/>
            </a:lvl4pPr>
            <a:lvl5pPr marL="1968068" indent="0">
              <a:buNone/>
              <a:defRPr/>
            </a:lvl5pPr>
          </a:lstStyle>
          <a:p>
            <a:pPr lvl="0"/>
            <a:r>
              <a:rPr lang="en-GB" noProof="0" dirty="0"/>
              <a:t>Further information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142875" y="2708920"/>
            <a:ext cx="8858250" cy="504056"/>
          </a:xfrm>
        </p:spPr>
        <p:txBody>
          <a:bodyPr>
            <a:noAutofit/>
          </a:bodyPr>
          <a:lstStyle>
            <a:lvl1pPr algn="l">
              <a:defRPr sz="3000" b="1" baseline="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Section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2181585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8858250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666961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079424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ubtitle Question tex L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2375755" y="1700213"/>
            <a:ext cx="6625369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392945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ubtitle Question text RH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 lIns="90000"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142875" y="1700213"/>
            <a:ext cx="6625369" cy="4465638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42875" y="1376363"/>
            <a:ext cx="8858250" cy="323850"/>
          </a:xfrm>
        </p:spPr>
        <p:txBody>
          <a:bodyPr anchor="t">
            <a:normAutofit/>
          </a:bodyPr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Question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42875" y="1015999"/>
            <a:ext cx="8858250" cy="360363"/>
          </a:xfrm>
        </p:spPr>
        <p:txBody>
          <a:bodyPr anchor="ctr">
            <a:noAutofit/>
          </a:bodyPr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Subtitle Text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767512" y="1700213"/>
            <a:ext cx="2376488" cy="4465637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9406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93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8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17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16.xml"/><Relationship Id="rId28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12.xml"/><Relationship Id="rId31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20.xml"/><Relationship Id="rId30" Type="http://schemas.openxmlformats.org/officeDocument/2006/relationships/slideLayout" Target="../slideLayouts/slideLayout1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slideLayout" Target="../slideLayouts/slideLayout137.xml"/><Relationship Id="rId18" Type="http://schemas.openxmlformats.org/officeDocument/2006/relationships/slideLayout" Target="../slideLayouts/slideLayout142.xml"/><Relationship Id="rId26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27.xml"/><Relationship Id="rId21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17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9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126.xml"/><Relationship Id="rId16" Type="http://schemas.openxmlformats.org/officeDocument/2006/relationships/slideLayout" Target="../slideLayouts/slideLayout140.xml"/><Relationship Id="rId20" Type="http://schemas.openxmlformats.org/officeDocument/2006/relationships/slideLayout" Target="../slideLayouts/slideLayout144.xml"/><Relationship Id="rId29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24" Type="http://schemas.openxmlformats.org/officeDocument/2006/relationships/slideLayout" Target="../slideLayouts/slideLayout148.xml"/><Relationship Id="rId32" Type="http://schemas.openxmlformats.org/officeDocument/2006/relationships/theme" Target="../theme/theme5.xml"/><Relationship Id="rId5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47.xml"/><Relationship Id="rId28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34.xml"/><Relationship Id="rId19" Type="http://schemas.openxmlformats.org/officeDocument/2006/relationships/slideLayout" Target="../slideLayouts/slideLayout143.xml"/><Relationship Id="rId31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slideLayout" Target="../slideLayouts/slideLayout138.xml"/><Relationship Id="rId22" Type="http://schemas.openxmlformats.org/officeDocument/2006/relationships/slideLayout" Target="../slideLayouts/slideLayout146.xml"/><Relationship Id="rId27" Type="http://schemas.openxmlformats.org/officeDocument/2006/relationships/slideLayout" Target="../slideLayouts/slideLayout151.xml"/><Relationship Id="rId30" Type="http://schemas.openxmlformats.org/officeDocument/2006/relationships/slideLayout" Target="../slideLayouts/slideLayout1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142875" y="549275"/>
            <a:ext cx="8858250" cy="46672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2875" y="1700213"/>
            <a:ext cx="8858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875" y="6354000"/>
            <a:ext cx="704332" cy="4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58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</p:sldLayoutIdLst>
  <p:transition>
    <p:fade/>
  </p:transition>
  <p:hf hdr="0"/>
  <p:txStyles>
    <p:titleStyle>
      <a:lvl1pPr algn="l" defTabSz="984033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b="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444500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5000"/>
        <a:buFont typeface="Arial" pitchFamily="34" charset="0"/>
        <a:buChar char="•"/>
        <a:defRPr sz="1100" b="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14375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985838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2509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tabLst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706093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8110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90127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2144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017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033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5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8068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008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2102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4119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613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142875" y="549275"/>
            <a:ext cx="8858250" cy="46672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2875" y="1700213"/>
            <a:ext cx="8858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875" y="6354000"/>
            <a:ext cx="704332" cy="4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30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ransition>
    <p:fade/>
  </p:transition>
  <p:hf hdr="0"/>
  <p:txStyles>
    <p:titleStyle>
      <a:lvl1pPr algn="l" defTabSz="984033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b="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444500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5000"/>
        <a:buFont typeface="Arial" pitchFamily="34" charset="0"/>
        <a:buChar char="•"/>
        <a:defRPr sz="1100" b="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14375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985838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2509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tabLst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706093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8110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90127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2144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017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033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5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8068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008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2102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4119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613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142875" y="549275"/>
            <a:ext cx="8858250" cy="46672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2875" y="1700213"/>
            <a:ext cx="8858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875" y="6354000"/>
            <a:ext cx="704332" cy="4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231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  <p:sldLayoutId id="2147483795" r:id="rId28"/>
    <p:sldLayoutId id="2147483796" r:id="rId29"/>
    <p:sldLayoutId id="2147483797" r:id="rId30"/>
    <p:sldLayoutId id="2147483798" r:id="rId31"/>
  </p:sldLayoutIdLst>
  <p:transition>
    <p:fade/>
  </p:transition>
  <p:hf hdr="0"/>
  <p:txStyles>
    <p:titleStyle>
      <a:lvl1pPr algn="l" defTabSz="984033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b="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444500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5000"/>
        <a:buFont typeface="Arial" pitchFamily="34" charset="0"/>
        <a:buChar char="•"/>
        <a:defRPr sz="1100" b="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14375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985838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2509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tabLst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706093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8110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90127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2144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017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033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5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8068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008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2102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4119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613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142875" y="549275"/>
            <a:ext cx="8858250" cy="46672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2875" y="1700213"/>
            <a:ext cx="8858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875" y="6354000"/>
            <a:ext cx="704332" cy="4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0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  <p:sldLayoutId id="2147483820" r:id="rId21"/>
    <p:sldLayoutId id="2147483821" r:id="rId22"/>
    <p:sldLayoutId id="2147483822" r:id="rId23"/>
    <p:sldLayoutId id="2147483823" r:id="rId24"/>
    <p:sldLayoutId id="2147483824" r:id="rId25"/>
    <p:sldLayoutId id="2147483825" r:id="rId26"/>
    <p:sldLayoutId id="2147483826" r:id="rId27"/>
    <p:sldLayoutId id="2147483827" r:id="rId28"/>
    <p:sldLayoutId id="2147483828" r:id="rId29"/>
    <p:sldLayoutId id="2147483829" r:id="rId30"/>
    <p:sldLayoutId id="2147483830" r:id="rId31"/>
  </p:sldLayoutIdLst>
  <p:transition>
    <p:fade/>
  </p:transition>
  <p:hf hdr="0"/>
  <p:txStyles>
    <p:titleStyle>
      <a:lvl1pPr algn="l" defTabSz="984033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b="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444500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5000"/>
        <a:buFont typeface="Arial" pitchFamily="34" charset="0"/>
        <a:buChar char="•"/>
        <a:defRPr sz="1100" b="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14375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985838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2509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tabLst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706093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8110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90127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2144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017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033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5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8068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008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2102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4119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613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142875" y="549275"/>
            <a:ext cx="8858250" cy="466726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2875" y="1700213"/>
            <a:ext cx="8858250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875" y="6354000"/>
            <a:ext cx="704332" cy="472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/>
                </a:solidFill>
                <a:latin typeface="+mj-lt"/>
              </a:defRPr>
            </a:lvl1pPr>
          </a:lstStyle>
          <a:p>
            <a:fld id="{8F5610C8-4100-4700-A695-ED7D190A45B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0" y="-201"/>
            <a:ext cx="914400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287831"/>
            <a:ext cx="9144000" cy="585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2579" y="6398704"/>
            <a:ext cx="1186866" cy="395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274800"/>
            <a:ext cx="9144000" cy="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765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  <p:sldLayoutId id="2147483855" r:id="rId24"/>
    <p:sldLayoutId id="2147483856" r:id="rId25"/>
    <p:sldLayoutId id="2147483857" r:id="rId26"/>
    <p:sldLayoutId id="2147483858" r:id="rId27"/>
    <p:sldLayoutId id="2147483859" r:id="rId28"/>
    <p:sldLayoutId id="2147483860" r:id="rId29"/>
    <p:sldLayoutId id="2147483861" r:id="rId30"/>
    <p:sldLayoutId id="2147483862" r:id="rId31"/>
  </p:sldLayoutIdLst>
  <p:transition>
    <p:fade/>
  </p:transition>
  <p:hf hdr="0"/>
  <p:txStyles>
    <p:titleStyle>
      <a:lvl1pPr algn="l" defTabSz="984033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857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200" b="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444500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95000"/>
        <a:buFont typeface="Arial" pitchFamily="34" charset="0"/>
        <a:buChar char="•"/>
        <a:defRPr sz="1100" b="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714375" indent="-269875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985838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250950" indent="-285750" algn="l" defTabSz="984033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5000"/>
        <a:buFont typeface="Arial" pitchFamily="34" charset="0"/>
        <a:buChar char="•"/>
        <a:tabLst/>
        <a:defRPr sz="1050" b="0" i="1" kern="1200">
          <a:solidFill>
            <a:schemeClr val="tx1"/>
          </a:solidFill>
          <a:latin typeface="+mj-lt"/>
          <a:ea typeface="+mn-ea"/>
          <a:cs typeface="Arial" pitchFamily="34" charset="0"/>
        </a:defRPr>
      </a:lvl5pPr>
      <a:lvl6pPr marL="2706093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8110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90127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82144" indent="-246008" algn="l" defTabSz="98403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2017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4033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50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8068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008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52102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44119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36135" algn="l" defTabSz="98403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TP://WWW.FORGETDATA.COM/SLIDES/4" val="&lt;?xml version=&quot;1.0&quot; encoding=&quot;utf-16&quot;?&gt;&lt;PresentationLink xmlns:i=&quot;http://www.w3.org/2001/XMLSchema-instance&quot; xmlns=&quot;http://www.forgetdata.com/Slides&quot;&gt;&lt;DataContext&gt;&lt;Connection xmlns:i=&quot;http://www.w3.org/2001/XMLSchema-instance&quot; xmlns=&quot;http://www.forgetdata.com/ReportingSuite&quot;&gt;&lt;ConnectionString&gt;C:\Users\garyn\Documents\Marketing Slides\Co-op bail in.xlsx&lt;/ConnectionString&gt;&lt;Name&gt;Item0&lt;/Name&gt;&lt;Provider&gt;Excel 2007/2010 Provider&lt;/Provider&gt;&lt;/Connection&gt;&lt;/DataContext&gt;&lt;Version&gt;4.2.0.0&lt;/Version&gt;&lt;/PresentationLink&gt;"/>
  <p:tag name="ISPRING_RESOURCE_PATHS_HASH_2" val="923151c8ab761ddc74acea6235c4a495defa39"/>
</p:tagLst>
</file>

<file path=ppt/theme/theme1.xml><?xml version="1.0" encoding="utf-8"?>
<a:theme xmlns:a="http://schemas.openxmlformats.org/drawingml/2006/main" name="YouGovNew Template Standard Ratio V1.1">
  <a:themeElements>
    <a:clrScheme name="Custom 49">
      <a:dk1>
        <a:srgbClr val="6D6F71"/>
      </a:dk1>
      <a:lt1>
        <a:srgbClr val="FFFFFF"/>
      </a:lt1>
      <a:dk2>
        <a:srgbClr val="EE2D27"/>
      </a:dk2>
      <a:lt2>
        <a:srgbClr val="A7A9AC"/>
      </a:lt2>
      <a:accent1>
        <a:srgbClr val="93D023"/>
      </a:accent1>
      <a:accent2>
        <a:srgbClr val="53ACAF"/>
      </a:accent2>
      <a:accent3>
        <a:srgbClr val="D3975B"/>
      </a:accent3>
      <a:accent4>
        <a:srgbClr val="117CC6"/>
      </a:accent4>
      <a:accent5>
        <a:srgbClr val="DEE705"/>
      </a:accent5>
      <a:accent6>
        <a:srgbClr val="885788"/>
      </a:accent6>
      <a:hlink>
        <a:srgbClr val="DEE705"/>
      </a:hlink>
      <a:folHlink>
        <a:srgbClr val="885788"/>
      </a:folHlink>
    </a:clrScheme>
    <a:fontScheme name="YouGov new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indent="0">
          <a:buFont typeface="Arial" pitchFamily="34" charset="0"/>
          <a:buNone/>
          <a:defRPr sz="1200" dirty="0" smtClean="0">
            <a:solidFill>
              <a:schemeClr val="tx1"/>
            </a:solidFill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UK_master_PPT_temp_v3_optimized_24-04-13 Orange">
  <a:themeElements>
    <a:clrScheme name="Custom 50">
      <a:dk1>
        <a:srgbClr val="6D6F71"/>
      </a:dk1>
      <a:lt1>
        <a:srgbClr val="FFFFFF"/>
      </a:lt1>
      <a:dk2>
        <a:srgbClr val="EE2D27"/>
      </a:dk2>
      <a:lt2>
        <a:srgbClr val="A7A9AC"/>
      </a:lt2>
      <a:accent1>
        <a:srgbClr val="D3975B"/>
      </a:accent1>
      <a:accent2>
        <a:srgbClr val="53ACAF"/>
      </a:accent2>
      <a:accent3>
        <a:srgbClr val="93D023"/>
      </a:accent3>
      <a:accent4>
        <a:srgbClr val="117CC6"/>
      </a:accent4>
      <a:accent5>
        <a:srgbClr val="DEE705"/>
      </a:accent5>
      <a:accent6>
        <a:srgbClr val="885788"/>
      </a:accent6>
      <a:hlink>
        <a:srgbClr val="DEE705"/>
      </a:hlink>
      <a:folHlink>
        <a:srgbClr val="885788"/>
      </a:folHlink>
    </a:clrScheme>
    <a:fontScheme name="Custom 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6D6F71"/>
            </a:solidFill>
            <a:effectLst/>
            <a:uLnTx/>
            <a:uFillTx/>
            <a:latin typeface="Calibr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UK_master_PPT_temp_v3_optimized_24-04-13 Blue">
  <a:themeElements>
    <a:clrScheme name="Custom 51">
      <a:dk1>
        <a:srgbClr val="6D6F71"/>
      </a:dk1>
      <a:lt1>
        <a:srgbClr val="FFFFFF"/>
      </a:lt1>
      <a:dk2>
        <a:srgbClr val="EE2D27"/>
      </a:dk2>
      <a:lt2>
        <a:srgbClr val="A7A9AC"/>
      </a:lt2>
      <a:accent1>
        <a:srgbClr val="117CC6"/>
      </a:accent1>
      <a:accent2>
        <a:srgbClr val="D3975B"/>
      </a:accent2>
      <a:accent3>
        <a:srgbClr val="93D023"/>
      </a:accent3>
      <a:accent4>
        <a:srgbClr val="53ACAF"/>
      </a:accent4>
      <a:accent5>
        <a:srgbClr val="DEE705"/>
      </a:accent5>
      <a:accent6>
        <a:srgbClr val="885788"/>
      </a:accent6>
      <a:hlink>
        <a:srgbClr val="DEE705"/>
      </a:hlink>
      <a:folHlink>
        <a:srgbClr val="885788"/>
      </a:folHlink>
    </a:clrScheme>
    <a:fontScheme name="Custom 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6D6F71"/>
            </a:solidFill>
            <a:effectLst/>
            <a:uLnTx/>
            <a:uFillTx/>
            <a:latin typeface="Calibri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UK_master_PPT_temp_v3_optimized_24-04-13 Yellow">
  <a:themeElements>
    <a:clrScheme name="Custom 52">
      <a:dk1>
        <a:srgbClr val="6D6F71"/>
      </a:dk1>
      <a:lt1>
        <a:srgbClr val="FFFFFF"/>
      </a:lt1>
      <a:dk2>
        <a:srgbClr val="EE2D27"/>
      </a:dk2>
      <a:lt2>
        <a:srgbClr val="A7A9AC"/>
      </a:lt2>
      <a:accent1>
        <a:srgbClr val="DEE705"/>
      </a:accent1>
      <a:accent2>
        <a:srgbClr val="53ACAF"/>
      </a:accent2>
      <a:accent3>
        <a:srgbClr val="D3975B"/>
      </a:accent3>
      <a:accent4>
        <a:srgbClr val="93D023"/>
      </a:accent4>
      <a:accent5>
        <a:srgbClr val="117CC6"/>
      </a:accent5>
      <a:accent6>
        <a:srgbClr val="885788"/>
      </a:accent6>
      <a:hlink>
        <a:srgbClr val="DEE705"/>
      </a:hlink>
      <a:folHlink>
        <a:srgbClr val="885788"/>
      </a:folHlink>
    </a:clrScheme>
    <a:fontScheme name="Custom 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6D6F71"/>
            </a:solidFill>
            <a:effectLst/>
            <a:uLnTx/>
            <a:uFillTx/>
            <a:latin typeface="Calibri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UK_master_PPT_temp_v3_optimized_24-04-13 Purple">
  <a:themeElements>
    <a:clrScheme name="Custom 53">
      <a:dk1>
        <a:srgbClr val="6D6F71"/>
      </a:dk1>
      <a:lt1>
        <a:srgbClr val="FFFFFF"/>
      </a:lt1>
      <a:dk2>
        <a:srgbClr val="EE2D27"/>
      </a:dk2>
      <a:lt2>
        <a:srgbClr val="A7A9AC"/>
      </a:lt2>
      <a:accent1>
        <a:srgbClr val="885788"/>
      </a:accent1>
      <a:accent2>
        <a:srgbClr val="53ACAF"/>
      </a:accent2>
      <a:accent3>
        <a:srgbClr val="D3975B"/>
      </a:accent3>
      <a:accent4>
        <a:srgbClr val="93D023"/>
      </a:accent4>
      <a:accent5>
        <a:srgbClr val="117CC6"/>
      </a:accent5>
      <a:accent6>
        <a:srgbClr val="DEE705"/>
      </a:accent6>
      <a:hlink>
        <a:srgbClr val="DEE705"/>
      </a:hlink>
      <a:folHlink>
        <a:srgbClr val="885788"/>
      </a:folHlink>
    </a:clrScheme>
    <a:fontScheme name="Custom 1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6D6F71"/>
            </a:solidFill>
            <a:effectLst/>
            <a:uLnTx/>
            <a:uFillTx/>
            <a:latin typeface="Calibri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Calibri</vt:lpstr>
      <vt:lpstr>Century Gothic</vt:lpstr>
      <vt:lpstr>YouGovNew Template Standard Ratio V1.1</vt:lpstr>
      <vt:lpstr>2_UK_master_PPT_temp_v3_optimized_24-04-13 Orange</vt:lpstr>
      <vt:lpstr>3_UK_master_PPT_temp_v3_optimized_24-04-13 Blue</vt:lpstr>
      <vt:lpstr>4_UK_master_PPT_temp_v3_optimized_24-04-13 Yellow</vt:lpstr>
      <vt:lpstr>5_UK_master_PPT_temp_v3_optimized_24-04-13 Purple</vt:lpstr>
    </vt:vector>
  </TitlesOfParts>
  <Company>YouGov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Majeed Sahebzadha</dc:creator>
  <cp:lastModifiedBy>Lion</cp:lastModifiedBy>
  <cp:revision>20</cp:revision>
  <cp:lastPrinted>2013-06-04T13:26:00Z</cp:lastPrinted>
  <dcterms:created xsi:type="dcterms:W3CDTF">2014-07-31T14:36:26Z</dcterms:created>
  <dcterms:modified xsi:type="dcterms:W3CDTF">2020-12-16T00:23:22Z</dcterms:modified>
</cp:coreProperties>
</file>