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B3F23-0DCD-46A1-BFB3-D42F730A8AB4}" v="8" dt="2019-01-24T13:17:28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467b0c3d62cad15a" providerId="Windows Live" clId="Web-{DE9B3F23-0DCD-46A1-BFB3-D42F730A8AB4}"/>
    <pc:docChg chg="addSld modSld">
      <pc:chgData name="Manish Sharma" userId="467b0c3d62cad15a" providerId="Windows Live" clId="Web-{DE9B3F23-0DCD-46A1-BFB3-D42F730A8AB4}" dt="2019-01-24T13:17:50.441" v="1233" actId="20577"/>
      <pc:docMkLst>
        <pc:docMk/>
      </pc:docMkLst>
      <pc:sldChg chg="modSp">
        <pc:chgData name="Manish Sharma" userId="467b0c3d62cad15a" providerId="Windows Live" clId="Web-{DE9B3F23-0DCD-46A1-BFB3-D42F730A8AB4}" dt="2019-01-24T13:04:22.673" v="299" actId="20577"/>
        <pc:sldMkLst>
          <pc:docMk/>
          <pc:sldMk cId="3677275176" sldId="259"/>
        </pc:sldMkLst>
        <pc:spChg chg="mod">
          <ac:chgData name="Manish Sharma" userId="467b0c3d62cad15a" providerId="Windows Live" clId="Web-{DE9B3F23-0DCD-46A1-BFB3-D42F730A8AB4}" dt="2019-01-24T13:04:22.673" v="299" actId="20577"/>
          <ac:spMkLst>
            <pc:docMk/>
            <pc:sldMk cId="3677275176" sldId="259"/>
            <ac:spMk id="3" creationId="{00000000-0000-0000-0000-000000000000}"/>
          </ac:spMkLst>
        </pc:spChg>
      </pc:sldChg>
      <pc:sldChg chg="modSp">
        <pc:chgData name="Manish Sharma" userId="467b0c3d62cad15a" providerId="Windows Live" clId="Web-{DE9B3F23-0DCD-46A1-BFB3-D42F730A8AB4}" dt="2019-01-24T13:11:58.690" v="634" actId="20577"/>
        <pc:sldMkLst>
          <pc:docMk/>
          <pc:sldMk cId="4057099589" sldId="262"/>
        </pc:sldMkLst>
        <pc:spChg chg="mod">
          <ac:chgData name="Manish Sharma" userId="467b0c3d62cad15a" providerId="Windows Live" clId="Web-{DE9B3F23-0DCD-46A1-BFB3-D42F730A8AB4}" dt="2019-01-24T13:11:58.690" v="634" actId="20577"/>
          <ac:spMkLst>
            <pc:docMk/>
            <pc:sldMk cId="4057099589" sldId="262"/>
            <ac:spMk id="3" creationId="{00000000-0000-0000-0000-000000000000}"/>
          </ac:spMkLst>
        </pc:spChg>
      </pc:sldChg>
      <pc:sldChg chg="modSp">
        <pc:chgData name="Manish Sharma" userId="467b0c3d62cad15a" providerId="Windows Live" clId="Web-{DE9B3F23-0DCD-46A1-BFB3-D42F730A8AB4}" dt="2019-01-24T13:15:30.316" v="1136" actId="20577"/>
        <pc:sldMkLst>
          <pc:docMk/>
          <pc:sldMk cId="911652439" sldId="265"/>
        </pc:sldMkLst>
        <pc:spChg chg="mod">
          <ac:chgData name="Manish Sharma" userId="467b0c3d62cad15a" providerId="Windows Live" clId="Web-{DE9B3F23-0DCD-46A1-BFB3-D42F730A8AB4}" dt="2019-01-24T13:15:30.316" v="1136" actId="20577"/>
          <ac:spMkLst>
            <pc:docMk/>
            <pc:sldMk cId="911652439" sldId="265"/>
            <ac:spMk id="3" creationId="{00000000-0000-0000-0000-000000000000}"/>
          </ac:spMkLst>
        </pc:spChg>
      </pc:sldChg>
      <pc:sldChg chg="modSp">
        <pc:chgData name="Manish Sharma" userId="467b0c3d62cad15a" providerId="Windows Live" clId="Web-{DE9B3F23-0DCD-46A1-BFB3-D42F730A8AB4}" dt="2019-01-24T13:08:09.768" v="398" actId="20577"/>
        <pc:sldMkLst>
          <pc:docMk/>
          <pc:sldMk cId="2025603453" sldId="266"/>
        </pc:sldMkLst>
        <pc:spChg chg="mod">
          <ac:chgData name="Manish Sharma" userId="467b0c3d62cad15a" providerId="Windows Live" clId="Web-{DE9B3F23-0DCD-46A1-BFB3-D42F730A8AB4}" dt="2019-01-24T13:04:48.470" v="303" actId="20577"/>
          <ac:spMkLst>
            <pc:docMk/>
            <pc:sldMk cId="2025603453" sldId="266"/>
            <ac:spMk id="2" creationId="{00000000-0000-0000-0000-000000000000}"/>
          </ac:spMkLst>
        </pc:spChg>
        <pc:spChg chg="mod">
          <ac:chgData name="Manish Sharma" userId="467b0c3d62cad15a" providerId="Windows Live" clId="Web-{DE9B3F23-0DCD-46A1-BFB3-D42F730A8AB4}" dt="2019-01-24T13:08:09.768" v="398" actId="20577"/>
          <ac:spMkLst>
            <pc:docMk/>
            <pc:sldMk cId="2025603453" sldId="266"/>
            <ac:spMk id="3" creationId="{00000000-0000-0000-0000-000000000000}"/>
          </ac:spMkLst>
        </pc:spChg>
      </pc:sldChg>
      <pc:sldChg chg="modSp new">
        <pc:chgData name="Manish Sharma" userId="467b0c3d62cad15a" providerId="Windows Live" clId="Web-{DE9B3F23-0DCD-46A1-BFB3-D42F730A8AB4}" dt="2019-01-24T13:17:50.441" v="1232" actId="20577"/>
        <pc:sldMkLst>
          <pc:docMk/>
          <pc:sldMk cId="1760319197" sldId="267"/>
        </pc:sldMkLst>
        <pc:spChg chg="mod">
          <ac:chgData name="Manish Sharma" userId="467b0c3d62cad15a" providerId="Windows Live" clId="Web-{DE9B3F23-0DCD-46A1-BFB3-D42F730A8AB4}" dt="2019-01-24T13:17:50.441" v="1232" actId="20577"/>
          <ac:spMkLst>
            <pc:docMk/>
            <pc:sldMk cId="1760319197" sldId="267"/>
            <ac:spMk id="2" creationId="{9B989372-7DFB-444F-BC88-EB640E38E730}"/>
          </ac:spMkLst>
        </pc:spChg>
        <pc:spChg chg="mod">
          <ac:chgData name="Manish Sharma" userId="467b0c3d62cad15a" providerId="Windows Live" clId="Web-{DE9B3F23-0DCD-46A1-BFB3-D42F730A8AB4}" dt="2019-01-24T13:16:49.019" v="1188" actId="20577"/>
          <ac:spMkLst>
            <pc:docMk/>
            <pc:sldMk cId="1760319197" sldId="267"/>
            <ac:spMk id="3" creationId="{778D34F1-0329-419D-84AB-9DF9680AD9E3}"/>
          </ac:spMkLst>
        </pc:spChg>
      </pc:sldChg>
    </pc:docChg>
  </pc:docChgLst>
  <pc:docChgLst>
    <pc:chgData name="Manish Sharma" userId="467b0c3d62cad15a" providerId="Windows Live" clId="Web-{AE9681FA-8A0E-4D38-9DE3-D53FA754FC5F}"/>
    <pc:docChg chg="modSld">
      <pc:chgData name="Manish Sharma" userId="467b0c3d62cad15a" providerId="Windows Live" clId="Web-{AE9681FA-8A0E-4D38-9DE3-D53FA754FC5F}" dt="2019-01-24T13:27:24.027" v="235" actId="20577"/>
      <pc:docMkLst>
        <pc:docMk/>
      </pc:docMkLst>
      <pc:sldChg chg="modSp">
        <pc:chgData name="Manish Sharma" userId="467b0c3d62cad15a" providerId="Windows Live" clId="Web-{AE9681FA-8A0E-4D38-9DE3-D53FA754FC5F}" dt="2019-01-24T13:27:24.027" v="234" actId="20577"/>
        <pc:sldMkLst>
          <pc:docMk/>
          <pc:sldMk cId="3587020274" sldId="261"/>
        </pc:sldMkLst>
        <pc:spChg chg="mod">
          <ac:chgData name="Manish Sharma" userId="467b0c3d62cad15a" providerId="Windows Live" clId="Web-{AE9681FA-8A0E-4D38-9DE3-D53FA754FC5F}" dt="2019-01-24T13:27:24.027" v="234" actId="20577"/>
          <ac:spMkLst>
            <pc:docMk/>
            <pc:sldMk cId="3587020274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2DD3C70-9C0A-4EFF-8BDB-CBCDEC3355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5B89B84-5D29-4783-B035-33F351C7E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38100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/>
              <a:t>DATA ANALYSIS ON GLOBAL TERRORISM ATTACK USING PYTHON</a:t>
            </a:r>
          </a:p>
        </p:txBody>
      </p:sp>
    </p:spTree>
    <p:extLst>
      <p:ext uri="{BB962C8B-B14F-4D97-AF65-F5344CB8AC3E}">
        <p14:creationId xmlns:p14="http://schemas.microsoft.com/office/powerpoint/2010/main" val="217820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372-7DFB-444F-BC88-EB640E38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64" y="1534980"/>
            <a:ext cx="6637468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ThankYou</a:t>
            </a:r>
            <a:endParaRPr lang="en-US" sz="5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34F1-0329-419D-84AB-9DF9680AD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Any Questions?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603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MANISH   SHARMA</a:t>
            </a:r>
          </a:p>
          <a:p>
            <a:r>
              <a:rPr lang="en-US"/>
              <a:t>IMANKALYAN   SARKAR</a:t>
            </a:r>
          </a:p>
          <a:p>
            <a:r>
              <a:rPr lang="en-US"/>
              <a:t>SAYANTIKA   BISWAS</a:t>
            </a:r>
          </a:p>
          <a:p>
            <a:r>
              <a:rPr lang="en-US"/>
              <a:t>SUBHAM   SAMANTA</a:t>
            </a:r>
          </a:p>
          <a:p>
            <a:r>
              <a:rPr lang="en-US"/>
              <a:t>SAYAK   LAHIRI</a:t>
            </a:r>
          </a:p>
          <a:p>
            <a:r>
              <a:rPr lang="en-US"/>
              <a:t>RUDRADEEP   CHAUDHURI</a:t>
            </a:r>
          </a:p>
          <a:p>
            <a:r>
              <a:rPr lang="en-US"/>
              <a:t>BISWADEEP   NANDI</a:t>
            </a:r>
          </a:p>
        </p:txBody>
      </p:sp>
    </p:spTree>
    <p:extLst>
      <p:ext uri="{BB962C8B-B14F-4D97-AF65-F5344CB8AC3E}">
        <p14:creationId xmlns:p14="http://schemas.microsoft.com/office/powerpoint/2010/main" val="9310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DATA INFORMATION</a:t>
            </a:r>
          </a:p>
          <a:p>
            <a:r>
              <a:rPr lang="en-US"/>
              <a:t>DATA ANALYZE AND VISUALIZE</a:t>
            </a:r>
          </a:p>
          <a:p>
            <a:r>
              <a:rPr lang="en-US"/>
              <a:t>DATA WRANGLING</a:t>
            </a:r>
          </a:p>
          <a:p>
            <a:r>
              <a:rPr lang="en-US"/>
              <a:t>PARAMETERS USED</a:t>
            </a:r>
          </a:p>
          <a:p>
            <a:r>
              <a:rPr lang="en-US"/>
              <a:t>CONCLUSION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Reading Terrorism data</a:t>
            </a:r>
          </a:p>
          <a:p>
            <a:r>
              <a:rPr lang="en-US" dirty="0"/>
              <a:t>Suggest multiple suitable hypothesis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Do distribution analysis</a:t>
            </a:r>
          </a:p>
          <a:p>
            <a:r>
              <a:rPr lang="en-US" dirty="0"/>
              <a:t>Result on Various Attacks and Damages </a:t>
            </a:r>
          </a:p>
          <a:p>
            <a:r>
              <a:rPr lang="en-US" dirty="0"/>
              <a:t>Taking </a:t>
            </a:r>
            <a:r>
              <a:rPr lang="en-US" dirty="0" err="1"/>
              <a:t>Relevent</a:t>
            </a:r>
            <a:r>
              <a:rPr lang="en-US" dirty="0"/>
              <a:t> Data and </a:t>
            </a:r>
            <a:r>
              <a:rPr lang="en-US" dirty="0" err="1"/>
              <a:t>Analysing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6772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of Event</a:t>
            </a:r>
          </a:p>
          <a:p>
            <a:pPr lvl="0"/>
            <a:r>
              <a:rPr lang="en-US"/>
              <a:t>Country and City​</a:t>
            </a:r>
          </a:p>
          <a:p>
            <a:r>
              <a:rPr lang="en-US"/>
              <a:t>Attack Type</a:t>
            </a:r>
          </a:p>
          <a:p>
            <a:r>
              <a:rPr lang="en-US"/>
              <a:t>Target Type</a:t>
            </a:r>
          </a:p>
          <a:p>
            <a:r>
              <a:rPr lang="en-US"/>
              <a:t>Weapons Type</a:t>
            </a:r>
          </a:p>
          <a:p>
            <a:r>
              <a:rPr lang="en-US"/>
              <a:t>Number of People Killed and Wounded</a:t>
            </a:r>
          </a:p>
          <a:p>
            <a:r>
              <a:rPr lang="en-US"/>
              <a:t>Property Damage and Ransom Amount </a:t>
            </a:r>
          </a:p>
        </p:txBody>
      </p:sp>
    </p:spTree>
    <p:extLst>
      <p:ext uri="{BB962C8B-B14F-4D97-AF65-F5344CB8AC3E}">
        <p14:creationId xmlns:p14="http://schemas.microsoft.com/office/powerpoint/2010/main" val="27884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ANALYZE AND 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Reading and Shorting Out </a:t>
            </a:r>
            <a:r>
              <a:rPr lang="en-IN" dirty="0" err="1"/>
              <a:t>Relevent</a:t>
            </a:r>
            <a:r>
              <a:rPr lang="en-IN" dirty="0"/>
              <a:t> Data </a:t>
            </a:r>
          </a:p>
          <a:p>
            <a:endParaRPr lang="en-IN" dirty="0"/>
          </a:p>
          <a:p>
            <a:r>
              <a:rPr lang="en-IN" dirty="0"/>
              <a:t>Drop and Replace are used to make data Meaningful</a:t>
            </a:r>
          </a:p>
          <a:p>
            <a:endParaRPr lang="en-IN" dirty="0"/>
          </a:p>
          <a:p>
            <a:r>
              <a:rPr lang="en-IN" dirty="0"/>
              <a:t>Rename Columns For Data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2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Countries Affected By Global Terrorism</a:t>
            </a:r>
          </a:p>
          <a:p>
            <a:r>
              <a:rPr lang="id-ID" dirty="0"/>
              <a:t>More </a:t>
            </a:r>
            <a:r>
              <a:rPr lang="id-ID" dirty="0" err="1"/>
              <a:t>Vu</a:t>
            </a:r>
            <a:r>
              <a:rPr lang="en-US" dirty="0"/>
              <a:t>l</a:t>
            </a:r>
            <a:r>
              <a:rPr lang="id-ID" dirty="0" err="1"/>
              <a:t>nerable</a:t>
            </a:r>
            <a:r>
              <a:rPr lang="id-ID" dirty="0"/>
              <a:t> </a:t>
            </a:r>
            <a:r>
              <a:rPr lang="id-ID" dirty="0" err="1"/>
              <a:t>Terrorist</a:t>
            </a:r>
            <a:r>
              <a:rPr lang="id-ID" dirty="0"/>
              <a:t> Group</a:t>
            </a:r>
          </a:p>
          <a:p>
            <a:r>
              <a:rPr lang="id-ID" dirty="0" err="1"/>
              <a:t>Which</a:t>
            </a:r>
            <a:r>
              <a:rPr lang="id-ID" dirty="0"/>
              <a:t> </a:t>
            </a:r>
            <a:r>
              <a:rPr lang="id-ID" dirty="0" err="1"/>
              <a:t>Targets</a:t>
            </a:r>
            <a:r>
              <a:rPr lang="id-ID" dirty="0"/>
              <a:t> Are More </a:t>
            </a:r>
            <a:r>
              <a:rPr lang="id-ID" dirty="0" err="1"/>
              <a:t>Vulnerable</a:t>
            </a:r>
          </a:p>
          <a:p>
            <a:r>
              <a:rPr lang="id-ID" dirty="0" err="1"/>
              <a:t>How</a:t>
            </a:r>
            <a:r>
              <a:rPr lang="id-ID" dirty="0"/>
              <a:t> </a:t>
            </a:r>
            <a:r>
              <a:rPr lang="id-ID" dirty="0" err="1"/>
              <a:t>each</a:t>
            </a:r>
            <a:r>
              <a:rPr lang="id-ID" dirty="0"/>
              <a:t> </a:t>
            </a:r>
            <a:r>
              <a:rPr lang="id-ID" dirty="0" err="1"/>
              <a:t>city</a:t>
            </a:r>
            <a:r>
              <a:rPr lang="id-ID" dirty="0"/>
              <a:t> </a:t>
            </a:r>
            <a:r>
              <a:rPr lang="id-ID" dirty="0" err="1"/>
              <a:t>of</a:t>
            </a:r>
            <a:r>
              <a:rPr lang="id-ID" dirty="0"/>
              <a:t> </a:t>
            </a:r>
            <a:r>
              <a:rPr lang="id-ID" dirty="0" err="1"/>
              <a:t>each</a:t>
            </a:r>
            <a:r>
              <a:rPr lang="id-ID" dirty="0"/>
              <a:t> </a:t>
            </a:r>
            <a:r>
              <a:rPr lang="id-ID" dirty="0" err="1"/>
              <a:t>country</a:t>
            </a:r>
            <a:r>
              <a:rPr lang="id-ID" dirty="0"/>
              <a:t> are </a:t>
            </a:r>
            <a:r>
              <a:rPr lang="id-ID" dirty="0" err="1"/>
              <a:t>vurnerable</a:t>
            </a:r>
            <a:r>
              <a:rPr lang="id-ID" dirty="0"/>
              <a:t> </a:t>
            </a:r>
          </a:p>
          <a:p>
            <a:r>
              <a:rPr lang="id-ID" dirty="0"/>
              <a:t>The </a:t>
            </a:r>
            <a:r>
              <a:rPr lang="id-ID" dirty="0" err="1"/>
              <a:t>att</a:t>
            </a:r>
            <a:r>
              <a:rPr lang="en-US" dirty="0"/>
              <a:t>a</a:t>
            </a:r>
            <a:r>
              <a:rPr lang="id-ID" dirty="0" err="1"/>
              <a:t>ck</a:t>
            </a:r>
            <a:r>
              <a:rPr lang="id-ID" dirty="0"/>
              <a:t> </a:t>
            </a:r>
            <a:r>
              <a:rPr lang="id-ID" dirty="0" err="1"/>
              <a:t>probabilities</a:t>
            </a:r>
            <a:r>
              <a:rPr lang="id-ID" dirty="0"/>
              <a:t> </a:t>
            </a:r>
            <a:r>
              <a:rPr lang="id-ID" dirty="0" err="1"/>
              <a:t>of</a:t>
            </a:r>
            <a:r>
              <a:rPr lang="id-ID" dirty="0"/>
              <a:t> </a:t>
            </a:r>
            <a:r>
              <a:rPr lang="id-ID" dirty="0" err="1"/>
              <a:t>each</a:t>
            </a:r>
            <a:r>
              <a:rPr lang="id-ID" dirty="0"/>
              <a:t> </a:t>
            </a:r>
            <a:r>
              <a:rPr lang="id-ID" dirty="0" err="1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02560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corp1 Replace Not Applicable' by nan</a:t>
            </a:r>
          </a:p>
          <a:p>
            <a:r>
              <a:rPr lang="en-US" dirty="0"/>
              <a:t>Drop </a:t>
            </a:r>
            <a:r>
              <a:rPr lang="en-US" dirty="0" err="1"/>
              <a:t>ransomamt</a:t>
            </a:r>
          </a:p>
          <a:p>
            <a:r>
              <a:rPr lang="en-US" dirty="0"/>
              <a:t>Replace nan by Private Citizens &amp; Property</a:t>
            </a:r>
          </a:p>
          <a:p>
            <a:r>
              <a:rPr lang="en-US" dirty="0"/>
              <a:t>Replace Unknown by Private Citizens &amp; Property in Target0 </a:t>
            </a:r>
          </a:p>
          <a:p>
            <a:r>
              <a:rPr lang="en-US" dirty="0"/>
              <a:t>Also </a:t>
            </a:r>
            <a:r>
              <a:rPr lang="en-US" dirty="0" err="1"/>
              <a:t>nkill</a:t>
            </a:r>
            <a:r>
              <a:rPr lang="en-US" dirty="0"/>
              <a:t>, </a:t>
            </a:r>
            <a:r>
              <a:rPr lang="en-US" dirty="0" err="1"/>
              <a:t>nwound</a:t>
            </a:r>
            <a:r>
              <a:rPr lang="en-US" dirty="0"/>
              <a:t> has data that are replaced</a:t>
            </a:r>
          </a:p>
        </p:txBody>
      </p:sp>
    </p:spTree>
    <p:extLst>
      <p:ext uri="{BB962C8B-B14F-4D97-AF65-F5344CB8AC3E}">
        <p14:creationId xmlns:p14="http://schemas.microsoft.com/office/powerpoint/2010/main" val="405709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Doing This Project We Learn about</a:t>
            </a:r>
          </a:p>
          <a:p>
            <a:pPr marL="68580" indent="0">
              <a:buNone/>
            </a:pPr>
            <a:r>
              <a:rPr lang="en-US" dirty="0"/>
              <a:t>1. Data Cleaning Using Python</a:t>
            </a:r>
          </a:p>
          <a:p>
            <a:pPr marL="68580" indent="0">
              <a:buNone/>
            </a:pPr>
            <a:r>
              <a:rPr lang="en-US" dirty="0"/>
              <a:t>2. Using </a:t>
            </a:r>
            <a:r>
              <a:rPr lang="en-US" dirty="0" err="1"/>
              <a:t>Relevent</a:t>
            </a:r>
            <a:r>
              <a:rPr lang="en-US" dirty="0"/>
              <a:t> data for Our Project </a:t>
            </a:r>
          </a:p>
          <a:p>
            <a:pPr marL="68580" indent="0">
              <a:buNone/>
            </a:pPr>
            <a:r>
              <a:rPr lang="en-US" dirty="0"/>
              <a:t>3. Analysis of Data</a:t>
            </a:r>
          </a:p>
          <a:p>
            <a:pPr marL="68580" indent="0">
              <a:buNone/>
            </a:pPr>
            <a:r>
              <a:rPr lang="en-US" dirty="0"/>
              <a:t>4. Working Together in Group as Members</a:t>
            </a:r>
          </a:p>
        </p:txBody>
      </p:sp>
    </p:spTree>
    <p:extLst>
      <p:ext uri="{BB962C8B-B14F-4D97-AF65-F5344CB8AC3E}">
        <p14:creationId xmlns:p14="http://schemas.microsoft.com/office/powerpoint/2010/main" val="91165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</TotalTime>
  <Words>73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DATA ANALYSIS ON GLOBAL TERRORISM ATTACK USING PYTHON</vt:lpstr>
      <vt:lpstr>GROUP MEMBERS</vt:lpstr>
      <vt:lpstr>CONTENT</vt:lpstr>
      <vt:lpstr>INTRODUCTION</vt:lpstr>
      <vt:lpstr>DATA INFORMATION</vt:lpstr>
      <vt:lpstr>DATA ANALYZE AND VISUALIZE</vt:lpstr>
      <vt:lpstr>PARAMETERS</vt:lpstr>
      <vt:lpstr>DATA WRANGLING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vikashpatty</dc:creator>
  <cp:lastModifiedBy>vikashpatty</cp:lastModifiedBy>
  <cp:revision>229</cp:revision>
  <dcterms:created xsi:type="dcterms:W3CDTF">2019-01-24T05:54:11Z</dcterms:created>
  <dcterms:modified xsi:type="dcterms:W3CDTF">2019-01-24T13:27:25Z</dcterms:modified>
</cp:coreProperties>
</file>