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Fredoka One"/>
      <p:regular r:id="rId24"/>
    </p:embeddedFont>
    <p:embeddedFont>
      <p:font typeface="Mali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19">
          <p15:clr>
            <a:srgbClr val="9AA0A6"/>
          </p15:clr>
        </p15:guide>
        <p15:guide id="2" pos="5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F1B0EE-872B-40BC-9CAA-6B966E0B8037}">
  <a:tblStyle styleId="{DAF1B0EE-872B-40BC-9CAA-6B966E0B8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9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redokaOne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li-bold.fntdata"/><Relationship Id="rId25" Type="http://schemas.openxmlformats.org/officeDocument/2006/relationships/font" Target="fonts/Mali-regular.fntdata"/><Relationship Id="rId28" Type="http://schemas.openxmlformats.org/officeDocument/2006/relationships/font" Target="fonts/Mali-boldItalic.fntdata"/><Relationship Id="rId27" Type="http://schemas.openxmlformats.org/officeDocument/2006/relationships/font" Target="fonts/Mali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88e4ccb23d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88e4ccb23d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8a6586d2f6_4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8a6586d2f6_4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8a6586d2f6_4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8a6586d2f6_4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bfa76f62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bfa76f62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abfa76f62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abfa76f62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abfa76f62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abfa76f62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88fa807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88fa807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88fa80765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88fa80765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83fddda0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83fddda0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3fddda03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3fddda03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975fdd5b9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975fdd5b9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</a:t>
            </a:r>
            <a:r>
              <a:rPr lang="en" sz="100">
                <a:solidFill>
                  <a:schemeClr val="dk1"/>
                </a:solidFill>
              </a:rPr>
              <a:t>          </a:t>
            </a:r>
            <a:r>
              <a:rPr lang="en" sz="700">
                <a:solidFill>
                  <a:schemeClr val="dk1"/>
                </a:solidFill>
              </a:rPr>
              <a:t>สามารถแจ้งหมายเลขพัสดุให้กับลูกค้าผ่าน Email ได้ซึ่งช่วยในเรื่องความเป็นส่วนตัวของลูกค้าแต่ละบุคคล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</a:t>
            </a:r>
            <a:r>
              <a:rPr lang="en" sz="100">
                <a:solidFill>
                  <a:schemeClr val="dk1"/>
                </a:solidFill>
              </a:rPr>
              <a:t>          </a:t>
            </a:r>
            <a:r>
              <a:rPr lang="en" sz="700">
                <a:solidFill>
                  <a:schemeClr val="dk1"/>
                </a:solidFill>
              </a:rPr>
              <a:t>ลดเวลาในการจ่าที่อยู่ของลูกค้าแต่ละบุคคล จากที่ต้องทำการเขียนที่อยู่ของลูกค้าของทุกคน ทำให้สามารถนำเวลาในส่วนตรงนี้ตอบข้อความลูกค้าได้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-</a:t>
            </a:r>
            <a:r>
              <a:rPr lang="en" sz="100">
                <a:solidFill>
                  <a:schemeClr val="dk1"/>
                </a:solidFill>
              </a:rPr>
              <a:t>          </a:t>
            </a:r>
            <a:r>
              <a:rPr lang="en" sz="700">
                <a:solidFill>
                  <a:schemeClr val="dk1"/>
                </a:solidFill>
              </a:rPr>
              <a:t>มีการคิดยอดรวมสินค้าในแต่ละช่วงเวลาต่างๆ เพื่อจัดเตรียมสินค้าให้มีความผิดพลาดน้อยลง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975fdd5b9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975fdd5b9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8e4ccb23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8e4ccb23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abfa76f62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abfa76f62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bfa76f62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bfa76f62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a6586d2f6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a6586d2f6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52918" y="352086"/>
            <a:ext cx="5881482" cy="4439341"/>
            <a:chOff x="352918" y="352086"/>
            <a:chExt cx="5881482" cy="4439341"/>
          </a:xfrm>
        </p:grpSpPr>
        <p:sp>
          <p:nvSpPr>
            <p:cNvPr id="10" name="Google Shape;10;p2"/>
            <p:cNvSpPr/>
            <p:nvPr/>
          </p:nvSpPr>
          <p:spPr>
            <a:xfrm>
              <a:off x="352918" y="352086"/>
              <a:ext cx="5881481" cy="4439341"/>
            </a:xfrm>
            <a:custGeom>
              <a:rect b="b" l="l" r="r" t="t"/>
              <a:pathLst>
                <a:path extrusionOk="0" h="48200" w="63858">
                  <a:moveTo>
                    <a:pt x="5711" y="0"/>
                  </a:moveTo>
                  <a:cubicBezTo>
                    <a:pt x="2548" y="0"/>
                    <a:pt x="0" y="2546"/>
                    <a:pt x="0" y="5709"/>
                  </a:cubicBezTo>
                  <a:lnTo>
                    <a:pt x="0" y="42490"/>
                  </a:lnTo>
                  <a:cubicBezTo>
                    <a:pt x="0" y="45653"/>
                    <a:pt x="2548" y="48199"/>
                    <a:pt x="5711" y="48199"/>
                  </a:cubicBezTo>
                  <a:lnTo>
                    <a:pt x="58147" y="48199"/>
                  </a:lnTo>
                  <a:cubicBezTo>
                    <a:pt x="61310" y="48199"/>
                    <a:pt x="63857" y="45653"/>
                    <a:pt x="63857" y="42490"/>
                  </a:cubicBezTo>
                  <a:lnTo>
                    <a:pt x="63857" y="5709"/>
                  </a:lnTo>
                  <a:cubicBezTo>
                    <a:pt x="63857" y="2546"/>
                    <a:pt x="61310" y="0"/>
                    <a:pt x="581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28146" y="657962"/>
              <a:ext cx="198941" cy="200968"/>
            </a:xfrm>
            <a:custGeom>
              <a:rect b="b" l="l" r="r" t="t"/>
              <a:pathLst>
                <a:path extrusionOk="0" h="2182" w="2160">
                  <a:moveTo>
                    <a:pt x="1080" y="0"/>
                  </a:moveTo>
                  <a:cubicBezTo>
                    <a:pt x="484" y="0"/>
                    <a:pt x="1" y="489"/>
                    <a:pt x="1" y="1091"/>
                  </a:cubicBezTo>
                  <a:cubicBezTo>
                    <a:pt x="1" y="1692"/>
                    <a:pt x="484" y="2181"/>
                    <a:pt x="1080" y="2181"/>
                  </a:cubicBezTo>
                  <a:cubicBezTo>
                    <a:pt x="1676" y="2181"/>
                    <a:pt x="2159" y="1692"/>
                    <a:pt x="2159" y="1091"/>
                  </a:cubicBezTo>
                  <a:cubicBezTo>
                    <a:pt x="2159" y="488"/>
                    <a:pt x="1676" y="0"/>
                    <a:pt x="10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24191" y="657962"/>
              <a:ext cx="198941" cy="200968"/>
            </a:xfrm>
            <a:custGeom>
              <a:rect b="b" l="l" r="r" t="t"/>
              <a:pathLst>
                <a:path extrusionOk="0" h="2182" w="2160">
                  <a:moveTo>
                    <a:pt x="1080" y="0"/>
                  </a:moveTo>
                  <a:cubicBezTo>
                    <a:pt x="484" y="0"/>
                    <a:pt x="1" y="489"/>
                    <a:pt x="1" y="1091"/>
                  </a:cubicBezTo>
                  <a:cubicBezTo>
                    <a:pt x="1" y="1692"/>
                    <a:pt x="484" y="2181"/>
                    <a:pt x="1080" y="2181"/>
                  </a:cubicBezTo>
                  <a:cubicBezTo>
                    <a:pt x="1676" y="2181"/>
                    <a:pt x="2159" y="1692"/>
                    <a:pt x="2159" y="1091"/>
                  </a:cubicBezTo>
                  <a:cubicBezTo>
                    <a:pt x="2159" y="488"/>
                    <a:pt x="1676" y="0"/>
                    <a:pt x="10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0235" y="657962"/>
              <a:ext cx="199034" cy="200968"/>
            </a:xfrm>
            <a:custGeom>
              <a:rect b="b" l="l" r="r" t="t"/>
              <a:pathLst>
                <a:path extrusionOk="0" h="2182" w="2161">
                  <a:moveTo>
                    <a:pt x="1080" y="0"/>
                  </a:moveTo>
                  <a:cubicBezTo>
                    <a:pt x="484" y="0"/>
                    <a:pt x="1" y="489"/>
                    <a:pt x="1" y="1091"/>
                  </a:cubicBezTo>
                  <a:cubicBezTo>
                    <a:pt x="1" y="1692"/>
                    <a:pt x="484" y="2181"/>
                    <a:pt x="1080" y="2181"/>
                  </a:cubicBezTo>
                  <a:cubicBezTo>
                    <a:pt x="1677" y="2181"/>
                    <a:pt x="2160" y="1692"/>
                    <a:pt x="2160" y="1091"/>
                  </a:cubicBezTo>
                  <a:cubicBezTo>
                    <a:pt x="2160" y="488"/>
                    <a:pt x="1677" y="0"/>
                    <a:pt x="10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6549" y="1110834"/>
              <a:ext cx="5867850" cy="92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939229" y="1560700"/>
            <a:ext cx="4350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160929" y="3731975"/>
            <a:ext cx="1860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None/>
              <a:defRPr sz="2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1"/>
          <p:cNvGrpSpPr/>
          <p:nvPr/>
        </p:nvGrpSpPr>
        <p:grpSpPr>
          <a:xfrm>
            <a:off x="1175850" y="1040100"/>
            <a:ext cx="6792300" cy="3063300"/>
            <a:chOff x="960000" y="1338225"/>
            <a:chExt cx="6792300" cy="3063300"/>
          </a:xfrm>
        </p:grpSpPr>
        <p:sp>
          <p:nvSpPr>
            <p:cNvPr id="52" name="Google Shape;52;p11"/>
            <p:cNvSpPr/>
            <p:nvPr/>
          </p:nvSpPr>
          <p:spPr>
            <a:xfrm>
              <a:off x="960000" y="1338225"/>
              <a:ext cx="6792300" cy="3063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" name="Google Shape;53;p11"/>
            <p:cNvGrpSpPr/>
            <p:nvPr/>
          </p:nvGrpSpPr>
          <p:grpSpPr>
            <a:xfrm>
              <a:off x="1225345" y="1581600"/>
              <a:ext cx="727285" cy="147470"/>
              <a:chOff x="728146" y="657962"/>
              <a:chExt cx="991122" cy="200968"/>
            </a:xfrm>
          </p:grpSpPr>
          <p:sp>
            <p:nvSpPr>
              <p:cNvPr id="54" name="Google Shape;54;p11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" name="Google Shape;57;p11"/>
            <p:cNvSpPr/>
            <p:nvPr/>
          </p:nvSpPr>
          <p:spPr>
            <a:xfrm>
              <a:off x="960000" y="1875949"/>
              <a:ext cx="6792282" cy="20873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2909250" y="1859900"/>
            <a:ext cx="3325500" cy="12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928000" y="3094700"/>
            <a:ext cx="32880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TITLE_ONLY_1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110900" y="1289808"/>
            <a:ext cx="6922200" cy="9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549400" y="2155100"/>
            <a:ext cx="40452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_HEADER_1"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652225" y="462750"/>
            <a:ext cx="7155900" cy="4218000"/>
          </a:xfrm>
          <a:prstGeom prst="roundRect">
            <a:avLst>
              <a:gd fmla="val 10818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7" name="Google Shape;67;p14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493200" y="2579025"/>
            <a:ext cx="2650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CAPTION_ONLY_1">
    <p:bg>
      <p:bgPr>
        <a:solidFill>
          <a:schemeClr val="accent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817225" y="1197975"/>
            <a:ext cx="26571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15"/>
          <p:cNvSpPr txBox="1"/>
          <p:nvPr>
            <p:ph idx="2" type="subTitle"/>
          </p:nvPr>
        </p:nvSpPr>
        <p:spPr>
          <a:xfrm>
            <a:off x="1623825" y="2465025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5"/>
          <p:cNvSpPr txBox="1"/>
          <p:nvPr>
            <p:ph idx="3" type="subTitle"/>
          </p:nvPr>
        </p:nvSpPr>
        <p:spPr>
          <a:xfrm>
            <a:off x="1623825" y="3311800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AND_TWO_COLUMNS_1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593000" y="435725"/>
            <a:ext cx="5958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76" name="Google Shape;76;p16"/>
          <p:cNvGrpSpPr/>
          <p:nvPr/>
        </p:nvGrpSpPr>
        <p:grpSpPr>
          <a:xfrm>
            <a:off x="2971650" y="1504075"/>
            <a:ext cx="3200700" cy="3063300"/>
            <a:chOff x="960000" y="1338225"/>
            <a:chExt cx="3200700" cy="3063300"/>
          </a:xfrm>
        </p:grpSpPr>
        <p:sp>
          <p:nvSpPr>
            <p:cNvPr id="77" name="Google Shape;77;p16"/>
            <p:cNvSpPr/>
            <p:nvPr/>
          </p:nvSpPr>
          <p:spPr>
            <a:xfrm>
              <a:off x="960000" y="1338225"/>
              <a:ext cx="3200700" cy="3063300"/>
            </a:xfrm>
            <a:prstGeom prst="roundRect">
              <a:avLst>
                <a:gd fmla="val 9443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1225345" y="1581600"/>
              <a:ext cx="727285" cy="147470"/>
              <a:chOff x="728146" y="657962"/>
              <a:chExt cx="991122" cy="200968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16"/>
            <p:cNvSpPr/>
            <p:nvPr/>
          </p:nvSpPr>
          <p:spPr>
            <a:xfrm flipH="1" rot="10800000">
              <a:off x="960000" y="1860674"/>
              <a:ext cx="3200631" cy="1527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_HEADER_1_1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-652225" y="462750"/>
            <a:ext cx="7155900" cy="4218000"/>
          </a:xfrm>
          <a:prstGeom prst="roundRect">
            <a:avLst>
              <a:gd fmla="val 10818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6" name="Google Shape;86;p17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493200" y="2579025"/>
            <a:ext cx="2650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APTION_ONLY_1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>
            <a:off x="2854327" y="370886"/>
            <a:ext cx="5881482" cy="4439341"/>
            <a:chOff x="352918" y="352086"/>
            <a:chExt cx="5881482" cy="4439341"/>
          </a:xfrm>
        </p:grpSpPr>
        <p:sp>
          <p:nvSpPr>
            <p:cNvPr id="92" name="Google Shape;92;p19"/>
            <p:cNvSpPr/>
            <p:nvPr/>
          </p:nvSpPr>
          <p:spPr>
            <a:xfrm>
              <a:off x="352918" y="352086"/>
              <a:ext cx="5881481" cy="4439341"/>
            </a:xfrm>
            <a:custGeom>
              <a:rect b="b" l="l" r="r" t="t"/>
              <a:pathLst>
                <a:path extrusionOk="0" h="48200" w="63858">
                  <a:moveTo>
                    <a:pt x="5711" y="0"/>
                  </a:moveTo>
                  <a:cubicBezTo>
                    <a:pt x="2548" y="0"/>
                    <a:pt x="0" y="2546"/>
                    <a:pt x="0" y="5709"/>
                  </a:cubicBezTo>
                  <a:lnTo>
                    <a:pt x="0" y="42490"/>
                  </a:lnTo>
                  <a:cubicBezTo>
                    <a:pt x="0" y="45653"/>
                    <a:pt x="2548" y="48199"/>
                    <a:pt x="5711" y="48199"/>
                  </a:cubicBezTo>
                  <a:lnTo>
                    <a:pt x="58147" y="48199"/>
                  </a:lnTo>
                  <a:cubicBezTo>
                    <a:pt x="61310" y="48199"/>
                    <a:pt x="63857" y="45653"/>
                    <a:pt x="63857" y="42490"/>
                  </a:cubicBezTo>
                  <a:lnTo>
                    <a:pt x="63857" y="5709"/>
                  </a:lnTo>
                  <a:cubicBezTo>
                    <a:pt x="63857" y="2546"/>
                    <a:pt x="61310" y="0"/>
                    <a:pt x="581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366549" y="1187034"/>
              <a:ext cx="5867850" cy="92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9"/>
          <p:cNvSpPr txBox="1"/>
          <p:nvPr>
            <p:ph type="ctrTitle"/>
          </p:nvPr>
        </p:nvSpPr>
        <p:spPr>
          <a:xfrm flipH="1">
            <a:off x="4895400" y="1731900"/>
            <a:ext cx="3254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 flipH="1">
            <a:off x="6067197" y="3750775"/>
            <a:ext cx="1860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4939500" y="2048775"/>
            <a:ext cx="31659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/>
        </p:nvSpPr>
        <p:spPr>
          <a:xfrm>
            <a:off x="4939500" y="3119875"/>
            <a:ext cx="31659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and illustrations by </a:t>
            </a: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Stories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652225" y="462750"/>
            <a:ext cx="7155900" cy="4218000"/>
          </a:xfrm>
          <a:prstGeom prst="roundRect">
            <a:avLst>
              <a:gd fmla="val 10818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493200" y="2579025"/>
            <a:ext cx="2650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57900" y="961300"/>
            <a:ext cx="78282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994050" y="1401900"/>
            <a:ext cx="7155900" cy="3323400"/>
          </a:xfrm>
          <a:prstGeom prst="roundRect">
            <a:avLst>
              <a:gd fmla="val 10818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444987" y="1777650"/>
            <a:ext cx="29358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763216" y="1777650"/>
            <a:ext cx="29358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4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14375" y="592625"/>
            <a:ext cx="309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14375" y="1426625"/>
            <a:ext cx="25443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8"/>
          <p:cNvGrpSpPr/>
          <p:nvPr/>
        </p:nvGrpSpPr>
        <p:grpSpPr>
          <a:xfrm>
            <a:off x="1175850" y="1040100"/>
            <a:ext cx="6792300" cy="3063300"/>
            <a:chOff x="960000" y="1338225"/>
            <a:chExt cx="6792300" cy="3063300"/>
          </a:xfrm>
        </p:grpSpPr>
        <p:sp>
          <p:nvSpPr>
            <p:cNvPr id="37" name="Google Shape;37;p8"/>
            <p:cNvSpPr/>
            <p:nvPr/>
          </p:nvSpPr>
          <p:spPr>
            <a:xfrm>
              <a:off x="960000" y="1338225"/>
              <a:ext cx="6792300" cy="3063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8"/>
            <p:cNvGrpSpPr/>
            <p:nvPr/>
          </p:nvGrpSpPr>
          <p:grpSpPr>
            <a:xfrm>
              <a:off x="1225345" y="1581600"/>
              <a:ext cx="727285" cy="147470"/>
              <a:chOff x="728146" y="657962"/>
              <a:chExt cx="991122" cy="200968"/>
            </a:xfrm>
          </p:grpSpPr>
          <p:sp>
            <p:nvSpPr>
              <p:cNvPr id="39" name="Google Shape;39;p8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8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8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" name="Google Shape;42;p8"/>
            <p:cNvSpPr/>
            <p:nvPr/>
          </p:nvSpPr>
          <p:spPr>
            <a:xfrm>
              <a:off x="960000" y="1875949"/>
              <a:ext cx="6792282" cy="20873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8"/>
          <p:cNvSpPr txBox="1"/>
          <p:nvPr>
            <p:ph type="title"/>
          </p:nvPr>
        </p:nvSpPr>
        <p:spPr>
          <a:xfrm>
            <a:off x="2302650" y="2265800"/>
            <a:ext cx="45387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762625" y="1313475"/>
            <a:ext cx="3196500" cy="7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redoka One"/>
              <a:buNone/>
              <a:defRPr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6196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814375" y="592625"/>
            <a:ext cx="309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2.xml"/><Relationship Id="rId4" Type="http://schemas.openxmlformats.org/officeDocument/2006/relationships/slide" Target="/ppt/slides/slide10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6.xml"/><Relationship Id="rId4" Type="http://schemas.openxmlformats.org/officeDocument/2006/relationships/slide" Target="/ppt/slides/slide1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slide" Target="/ppt/slides/slide1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6.xml"/><Relationship Id="rId4" Type="http://schemas.openxmlformats.org/officeDocument/2006/relationships/slide" Target="/ppt/slides/slide11.xml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0.xml"/><Relationship Id="rId5" Type="http://schemas.openxmlformats.org/officeDocument/2006/relationships/slide" Target="/ppt/slides/slide6.xml"/><Relationship Id="rId6" Type="http://schemas.openxmlformats.org/officeDocument/2006/relationships/slide" Target="/ppt/slides/slide3.xml"/><Relationship Id="rId7" Type="http://schemas.openxmlformats.org/officeDocument/2006/relationships/slide" Target="/ppt/slides/slide6.xml"/><Relationship Id="rId8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>
            <a:hlinkClick action="ppaction://hlinksldjump" r:id="rId3"/>
          </p:cNvPr>
          <p:cNvSpPr/>
          <p:nvPr/>
        </p:nvSpPr>
        <p:spPr>
          <a:xfrm>
            <a:off x="939225" y="3613300"/>
            <a:ext cx="2281800" cy="725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ctrTitle"/>
          </p:nvPr>
        </p:nvSpPr>
        <p:spPr>
          <a:xfrm>
            <a:off x="939224" y="1484500"/>
            <a:ext cx="49437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Management Order Automation</a:t>
            </a:r>
            <a:endParaRPr sz="4500"/>
          </a:p>
        </p:txBody>
      </p:sp>
      <p:sp>
        <p:nvSpPr>
          <p:cNvPr id="104" name="Google Shape;104;p20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1160929" y="3731975"/>
            <a:ext cx="18606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5" name="Google Shape;105;p20"/>
          <p:cNvGrpSpPr/>
          <p:nvPr/>
        </p:nvGrpSpPr>
        <p:grpSpPr>
          <a:xfrm>
            <a:off x="4417184" y="1390940"/>
            <a:ext cx="4796711" cy="4315104"/>
            <a:chOff x="3954190" y="29053"/>
            <a:chExt cx="5772215" cy="5192664"/>
          </a:xfrm>
        </p:grpSpPr>
        <p:sp>
          <p:nvSpPr>
            <p:cNvPr id="106" name="Google Shape;106;p20"/>
            <p:cNvSpPr/>
            <p:nvPr/>
          </p:nvSpPr>
          <p:spPr>
            <a:xfrm>
              <a:off x="7844736" y="2248241"/>
              <a:ext cx="1881669" cy="2973476"/>
            </a:xfrm>
            <a:custGeom>
              <a:rect b="b" l="l" r="r" t="t"/>
              <a:pathLst>
                <a:path extrusionOk="0" h="37973" w="24030">
                  <a:moveTo>
                    <a:pt x="0" y="1"/>
                  </a:moveTo>
                  <a:lnTo>
                    <a:pt x="5519" y="17870"/>
                  </a:lnTo>
                  <a:lnTo>
                    <a:pt x="13393" y="37973"/>
                  </a:lnTo>
                  <a:lnTo>
                    <a:pt x="24030" y="32695"/>
                  </a:lnTo>
                  <a:cubicBezTo>
                    <a:pt x="15708" y="614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3968677" y="2097737"/>
              <a:ext cx="1609011" cy="1694677"/>
            </a:xfrm>
            <a:custGeom>
              <a:rect b="b" l="l" r="r" t="t"/>
              <a:pathLst>
                <a:path extrusionOk="0" h="21642" w="20548">
                  <a:moveTo>
                    <a:pt x="12565" y="1"/>
                  </a:moveTo>
                  <a:cubicBezTo>
                    <a:pt x="12377" y="1"/>
                    <a:pt x="12122" y="165"/>
                    <a:pt x="11773" y="428"/>
                  </a:cubicBezTo>
                  <a:cubicBezTo>
                    <a:pt x="10995" y="1013"/>
                    <a:pt x="10642" y="3018"/>
                    <a:pt x="10616" y="3332"/>
                  </a:cubicBezTo>
                  <a:cubicBezTo>
                    <a:pt x="10613" y="3375"/>
                    <a:pt x="10592" y="3394"/>
                    <a:pt x="10558" y="3394"/>
                  </a:cubicBezTo>
                  <a:cubicBezTo>
                    <a:pt x="10339" y="3394"/>
                    <a:pt x="9548" y="2618"/>
                    <a:pt x="8838" y="2255"/>
                  </a:cubicBezTo>
                  <a:cubicBezTo>
                    <a:pt x="8017" y="1837"/>
                    <a:pt x="5575" y="480"/>
                    <a:pt x="4436" y="215"/>
                  </a:cubicBezTo>
                  <a:cubicBezTo>
                    <a:pt x="4219" y="165"/>
                    <a:pt x="4031" y="144"/>
                    <a:pt x="3869" y="144"/>
                  </a:cubicBezTo>
                  <a:cubicBezTo>
                    <a:pt x="3174" y="144"/>
                    <a:pt x="2941" y="534"/>
                    <a:pt x="2928" y="731"/>
                  </a:cubicBezTo>
                  <a:cubicBezTo>
                    <a:pt x="2913" y="975"/>
                    <a:pt x="3225" y="1664"/>
                    <a:pt x="3225" y="1664"/>
                  </a:cubicBezTo>
                  <a:cubicBezTo>
                    <a:pt x="3225" y="1664"/>
                    <a:pt x="2969" y="1602"/>
                    <a:pt x="2647" y="1602"/>
                  </a:cubicBezTo>
                  <a:cubicBezTo>
                    <a:pt x="2395" y="1602"/>
                    <a:pt x="2103" y="1640"/>
                    <a:pt x="1863" y="1775"/>
                  </a:cubicBezTo>
                  <a:cubicBezTo>
                    <a:pt x="1319" y="2084"/>
                    <a:pt x="1884" y="2912"/>
                    <a:pt x="1884" y="2912"/>
                  </a:cubicBezTo>
                  <a:cubicBezTo>
                    <a:pt x="1884" y="2912"/>
                    <a:pt x="1794" y="2876"/>
                    <a:pt x="1661" y="2876"/>
                  </a:cubicBezTo>
                  <a:cubicBezTo>
                    <a:pt x="1482" y="2876"/>
                    <a:pt x="1226" y="2942"/>
                    <a:pt x="1013" y="3253"/>
                  </a:cubicBezTo>
                  <a:cubicBezTo>
                    <a:pt x="643" y="3793"/>
                    <a:pt x="1442" y="4283"/>
                    <a:pt x="1442" y="4283"/>
                  </a:cubicBezTo>
                  <a:cubicBezTo>
                    <a:pt x="1442" y="4283"/>
                    <a:pt x="1224" y="4155"/>
                    <a:pt x="970" y="4155"/>
                  </a:cubicBezTo>
                  <a:cubicBezTo>
                    <a:pt x="743" y="4155"/>
                    <a:pt x="488" y="4257"/>
                    <a:pt x="331" y="4643"/>
                  </a:cubicBezTo>
                  <a:cubicBezTo>
                    <a:pt x="0" y="5463"/>
                    <a:pt x="2676" y="7182"/>
                    <a:pt x="2676" y="7182"/>
                  </a:cubicBezTo>
                  <a:cubicBezTo>
                    <a:pt x="4044" y="8246"/>
                    <a:pt x="6304" y="11020"/>
                    <a:pt x="6354" y="11090"/>
                  </a:cubicBezTo>
                  <a:cubicBezTo>
                    <a:pt x="6407" y="11161"/>
                    <a:pt x="13369" y="21641"/>
                    <a:pt x="13369" y="21641"/>
                  </a:cubicBezTo>
                  <a:lnTo>
                    <a:pt x="20547" y="15800"/>
                  </a:lnTo>
                  <a:cubicBezTo>
                    <a:pt x="20547" y="15800"/>
                    <a:pt x="19815" y="14868"/>
                    <a:pt x="18223" y="13018"/>
                  </a:cubicBezTo>
                  <a:cubicBezTo>
                    <a:pt x="16631" y="11167"/>
                    <a:pt x="16115" y="9645"/>
                    <a:pt x="14608" y="7360"/>
                  </a:cubicBezTo>
                  <a:cubicBezTo>
                    <a:pt x="13101" y="5075"/>
                    <a:pt x="13138" y="1975"/>
                    <a:pt x="13000" y="861"/>
                  </a:cubicBezTo>
                  <a:cubicBezTo>
                    <a:pt x="12924" y="248"/>
                    <a:pt x="12795" y="1"/>
                    <a:pt x="125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3993030" y="2314879"/>
              <a:ext cx="523782" cy="212911"/>
            </a:xfrm>
            <a:custGeom>
              <a:rect b="b" l="l" r="r" t="t"/>
              <a:pathLst>
                <a:path extrusionOk="0" fill="none" h="2719" w="6689">
                  <a:moveTo>
                    <a:pt x="893" y="1453"/>
                  </a:moveTo>
                  <a:cubicBezTo>
                    <a:pt x="893" y="1453"/>
                    <a:pt x="1" y="1"/>
                    <a:pt x="1670" y="178"/>
                  </a:cubicBezTo>
                  <a:cubicBezTo>
                    <a:pt x="3338" y="356"/>
                    <a:pt x="5600" y="1900"/>
                    <a:pt x="6689" y="271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3954190" y="1993668"/>
              <a:ext cx="1626317" cy="1801485"/>
            </a:xfrm>
            <a:custGeom>
              <a:rect b="b" l="l" r="r" t="t"/>
              <a:pathLst>
                <a:path extrusionOk="0" fill="none" h="23006" w="20769">
                  <a:moveTo>
                    <a:pt x="9003" y="10107"/>
                  </a:moveTo>
                  <a:cubicBezTo>
                    <a:pt x="9003" y="10107"/>
                    <a:pt x="8393" y="8244"/>
                    <a:pt x="11052" y="7472"/>
                  </a:cubicBezTo>
                  <a:cubicBezTo>
                    <a:pt x="11052" y="7472"/>
                    <a:pt x="10039" y="3514"/>
                    <a:pt x="11958" y="1757"/>
                  </a:cubicBezTo>
                  <a:cubicBezTo>
                    <a:pt x="13878" y="0"/>
                    <a:pt x="12833" y="4524"/>
                    <a:pt x="14118" y="7280"/>
                  </a:cubicBezTo>
                  <a:cubicBezTo>
                    <a:pt x="15401" y="10036"/>
                    <a:pt x="16855" y="12696"/>
                    <a:pt x="18222" y="14145"/>
                  </a:cubicBezTo>
                  <a:cubicBezTo>
                    <a:pt x="19588" y="15595"/>
                    <a:pt x="20769" y="17177"/>
                    <a:pt x="20769" y="17177"/>
                  </a:cubicBezTo>
                  <a:lnTo>
                    <a:pt x="13510" y="23006"/>
                  </a:lnTo>
                  <a:cubicBezTo>
                    <a:pt x="13510" y="23006"/>
                    <a:pt x="11029" y="19237"/>
                    <a:pt x="7204" y="13387"/>
                  </a:cubicBezTo>
                  <a:cubicBezTo>
                    <a:pt x="3378" y="7538"/>
                    <a:pt x="1" y="7410"/>
                    <a:pt x="516" y="5971"/>
                  </a:cubicBezTo>
                  <a:cubicBezTo>
                    <a:pt x="1148" y="4204"/>
                    <a:pt x="5656" y="8365"/>
                    <a:pt x="5656" y="8365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056379" y="2220442"/>
              <a:ext cx="536468" cy="198816"/>
            </a:xfrm>
            <a:custGeom>
              <a:rect b="b" l="l" r="r" t="t"/>
              <a:pathLst>
                <a:path extrusionOk="0" fill="none" h="2539" w="6851">
                  <a:moveTo>
                    <a:pt x="861" y="1384"/>
                  </a:moveTo>
                  <a:cubicBezTo>
                    <a:pt x="861" y="1384"/>
                    <a:pt x="0" y="328"/>
                    <a:pt x="1092" y="50"/>
                  </a:cubicBezTo>
                  <a:cubicBezTo>
                    <a:pt x="1274" y="4"/>
                    <a:pt x="1499" y="1"/>
                    <a:pt x="1760" y="35"/>
                  </a:cubicBezTo>
                  <a:cubicBezTo>
                    <a:pt x="3075" y="205"/>
                    <a:pt x="5257" y="1308"/>
                    <a:pt x="6850" y="2538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176109" y="2102200"/>
              <a:ext cx="624717" cy="279862"/>
            </a:xfrm>
            <a:custGeom>
              <a:rect b="b" l="l" r="r" t="t"/>
              <a:pathLst>
                <a:path extrusionOk="0" fill="none" h="3574" w="7978">
                  <a:moveTo>
                    <a:pt x="7977" y="3574"/>
                  </a:moveTo>
                  <a:cubicBezTo>
                    <a:pt x="7977" y="3574"/>
                    <a:pt x="4854" y="657"/>
                    <a:pt x="1289" y="174"/>
                  </a:cubicBezTo>
                  <a:cubicBezTo>
                    <a:pt x="0" y="1"/>
                    <a:pt x="54" y="1286"/>
                    <a:pt x="1320" y="182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665364" y="2275491"/>
              <a:ext cx="2481407" cy="2316967"/>
            </a:xfrm>
            <a:custGeom>
              <a:rect b="b" l="l" r="r" t="t"/>
              <a:pathLst>
                <a:path extrusionOk="0" h="29589" w="31689">
                  <a:moveTo>
                    <a:pt x="13847" y="14669"/>
                  </a:moveTo>
                  <a:lnTo>
                    <a:pt x="16876" y="17196"/>
                  </a:lnTo>
                  <a:cubicBezTo>
                    <a:pt x="15866" y="16517"/>
                    <a:pt x="14833" y="15629"/>
                    <a:pt x="13847" y="14669"/>
                  </a:cubicBezTo>
                  <a:close/>
                  <a:moveTo>
                    <a:pt x="31689" y="1"/>
                  </a:moveTo>
                  <a:cubicBezTo>
                    <a:pt x="31688" y="1"/>
                    <a:pt x="29465" y="1194"/>
                    <a:pt x="27683" y="2803"/>
                  </a:cubicBezTo>
                  <a:cubicBezTo>
                    <a:pt x="24756" y="5446"/>
                    <a:pt x="19643" y="10169"/>
                    <a:pt x="13847" y="14669"/>
                  </a:cubicBezTo>
                  <a:cubicBezTo>
                    <a:pt x="10636" y="11547"/>
                    <a:pt x="7891" y="7658"/>
                    <a:pt x="7891" y="7658"/>
                  </a:cubicBezTo>
                  <a:lnTo>
                    <a:pt x="0" y="14416"/>
                  </a:lnTo>
                  <a:cubicBezTo>
                    <a:pt x="0" y="14416"/>
                    <a:pt x="8607" y="27775"/>
                    <a:pt x="13776" y="29445"/>
                  </a:cubicBezTo>
                  <a:cubicBezTo>
                    <a:pt x="14078" y="29542"/>
                    <a:pt x="14403" y="29588"/>
                    <a:pt x="14747" y="29588"/>
                  </a:cubicBezTo>
                  <a:cubicBezTo>
                    <a:pt x="20286" y="29588"/>
                    <a:pt x="30759" y="17677"/>
                    <a:pt x="30759" y="17677"/>
                  </a:cubicBezTo>
                  <a:lnTo>
                    <a:pt x="31689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4665364" y="2275491"/>
              <a:ext cx="2481407" cy="2436460"/>
            </a:xfrm>
            <a:custGeom>
              <a:rect b="b" l="l" r="r" t="t"/>
              <a:pathLst>
                <a:path extrusionOk="0" fill="none" h="31115" w="31689">
                  <a:moveTo>
                    <a:pt x="16876" y="17196"/>
                  </a:moveTo>
                  <a:cubicBezTo>
                    <a:pt x="15866" y="16517"/>
                    <a:pt x="14833" y="15629"/>
                    <a:pt x="13847" y="14669"/>
                  </a:cubicBezTo>
                  <a:cubicBezTo>
                    <a:pt x="10636" y="11547"/>
                    <a:pt x="7891" y="7658"/>
                    <a:pt x="7891" y="7658"/>
                  </a:cubicBezTo>
                  <a:lnTo>
                    <a:pt x="0" y="14416"/>
                  </a:lnTo>
                  <a:cubicBezTo>
                    <a:pt x="0" y="14416"/>
                    <a:pt x="8607" y="27775"/>
                    <a:pt x="13776" y="29445"/>
                  </a:cubicBezTo>
                  <a:cubicBezTo>
                    <a:pt x="18944" y="31114"/>
                    <a:pt x="30759" y="17677"/>
                    <a:pt x="30759" y="17677"/>
                  </a:cubicBezTo>
                  <a:lnTo>
                    <a:pt x="31689" y="1"/>
                  </a:lnTo>
                  <a:cubicBezTo>
                    <a:pt x="31689" y="1"/>
                    <a:pt x="29465" y="1194"/>
                    <a:pt x="27683" y="2803"/>
                  </a:cubicBezTo>
                  <a:cubicBezTo>
                    <a:pt x="24756" y="5446"/>
                    <a:pt x="19643" y="10169"/>
                    <a:pt x="13847" y="1466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4665364" y="2875157"/>
              <a:ext cx="819540" cy="816095"/>
            </a:xfrm>
            <a:custGeom>
              <a:rect b="b" l="l" r="r" t="t"/>
              <a:pathLst>
                <a:path extrusionOk="0" h="10422" w="10466">
                  <a:moveTo>
                    <a:pt x="7891" y="0"/>
                  </a:moveTo>
                  <a:lnTo>
                    <a:pt x="0" y="6758"/>
                  </a:lnTo>
                  <a:cubicBezTo>
                    <a:pt x="0" y="6758"/>
                    <a:pt x="1001" y="8311"/>
                    <a:pt x="2522" y="10421"/>
                  </a:cubicBezTo>
                  <a:lnTo>
                    <a:pt x="10465" y="3318"/>
                  </a:lnTo>
                  <a:cubicBezTo>
                    <a:pt x="8926" y="1465"/>
                    <a:pt x="7891" y="0"/>
                    <a:pt x="78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245688" y="3033883"/>
              <a:ext cx="87388" cy="84178"/>
            </a:xfrm>
            <a:custGeom>
              <a:rect b="b" l="l" r="r" t="t"/>
              <a:pathLst>
                <a:path extrusionOk="0" h="1075" w="1116">
                  <a:moveTo>
                    <a:pt x="580" y="0"/>
                  </a:moveTo>
                  <a:cubicBezTo>
                    <a:pt x="362" y="0"/>
                    <a:pt x="166" y="132"/>
                    <a:pt x="83" y="333"/>
                  </a:cubicBezTo>
                  <a:cubicBezTo>
                    <a:pt x="0" y="533"/>
                    <a:pt x="46" y="764"/>
                    <a:pt x="200" y="918"/>
                  </a:cubicBezTo>
                  <a:cubicBezTo>
                    <a:pt x="303" y="1020"/>
                    <a:pt x="440" y="1074"/>
                    <a:pt x="579" y="1074"/>
                  </a:cubicBezTo>
                  <a:cubicBezTo>
                    <a:pt x="648" y="1074"/>
                    <a:pt x="718" y="1061"/>
                    <a:pt x="785" y="1033"/>
                  </a:cubicBezTo>
                  <a:cubicBezTo>
                    <a:pt x="986" y="950"/>
                    <a:pt x="1116" y="754"/>
                    <a:pt x="1116" y="537"/>
                  </a:cubicBezTo>
                  <a:cubicBezTo>
                    <a:pt x="1116" y="241"/>
                    <a:pt x="876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234221" y="2174555"/>
              <a:ext cx="2590956" cy="2727128"/>
            </a:xfrm>
            <a:custGeom>
              <a:rect b="b" l="l" r="r" t="t"/>
              <a:pathLst>
                <a:path extrusionOk="0" h="34827" w="33088">
                  <a:moveTo>
                    <a:pt x="16544" y="1"/>
                  </a:moveTo>
                  <a:cubicBezTo>
                    <a:pt x="7407" y="1"/>
                    <a:pt x="1" y="14113"/>
                    <a:pt x="1" y="31521"/>
                  </a:cubicBezTo>
                  <a:cubicBezTo>
                    <a:pt x="1" y="31669"/>
                    <a:pt x="1" y="34680"/>
                    <a:pt x="1" y="34827"/>
                  </a:cubicBezTo>
                  <a:lnTo>
                    <a:pt x="33087" y="34827"/>
                  </a:lnTo>
                  <a:cubicBezTo>
                    <a:pt x="33088" y="34680"/>
                    <a:pt x="33087" y="31669"/>
                    <a:pt x="33087" y="31521"/>
                  </a:cubicBezTo>
                  <a:cubicBezTo>
                    <a:pt x="33087" y="14113"/>
                    <a:pt x="25680" y="1"/>
                    <a:pt x="1654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7525484" y="2793249"/>
              <a:ext cx="78" cy="2108440"/>
            </a:xfrm>
            <a:custGeom>
              <a:rect b="b" l="l" r="r" t="t"/>
              <a:pathLst>
                <a:path extrusionOk="0" fill="none" h="26926" w="1">
                  <a:moveTo>
                    <a:pt x="0" y="1"/>
                  </a:moveTo>
                  <a:lnTo>
                    <a:pt x="0" y="2692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7030121" y="2174555"/>
              <a:ext cx="999172" cy="640848"/>
            </a:xfrm>
            <a:custGeom>
              <a:rect b="b" l="l" r="r" t="t"/>
              <a:pathLst>
                <a:path extrusionOk="0" h="8184" w="12760">
                  <a:moveTo>
                    <a:pt x="6381" y="1"/>
                  </a:moveTo>
                  <a:cubicBezTo>
                    <a:pt x="4195" y="1"/>
                    <a:pt x="1911" y="963"/>
                    <a:pt x="0" y="2431"/>
                  </a:cubicBezTo>
                  <a:lnTo>
                    <a:pt x="6381" y="8184"/>
                  </a:lnTo>
                  <a:lnTo>
                    <a:pt x="12759" y="2433"/>
                  </a:lnTo>
                  <a:cubicBezTo>
                    <a:pt x="10797" y="867"/>
                    <a:pt x="8641" y="1"/>
                    <a:pt x="63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6234142" y="3341704"/>
              <a:ext cx="2591034" cy="1559992"/>
            </a:xfrm>
            <a:custGeom>
              <a:rect b="b" l="l" r="r" t="t"/>
              <a:pathLst>
                <a:path extrusionOk="0" fill="none" h="19922" w="33089">
                  <a:moveTo>
                    <a:pt x="2380" y="330"/>
                  </a:moveTo>
                  <a:cubicBezTo>
                    <a:pt x="871" y="5083"/>
                    <a:pt x="2" y="10657"/>
                    <a:pt x="2" y="16616"/>
                  </a:cubicBezTo>
                  <a:cubicBezTo>
                    <a:pt x="2" y="16764"/>
                    <a:pt x="0" y="19775"/>
                    <a:pt x="2" y="19922"/>
                  </a:cubicBezTo>
                  <a:lnTo>
                    <a:pt x="33088" y="19922"/>
                  </a:lnTo>
                  <a:cubicBezTo>
                    <a:pt x="33089" y="19775"/>
                    <a:pt x="33088" y="16764"/>
                    <a:pt x="33088" y="16616"/>
                  </a:cubicBezTo>
                  <a:cubicBezTo>
                    <a:pt x="33088" y="10519"/>
                    <a:pt x="32179" y="4824"/>
                    <a:pt x="30605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7031844" y="2174476"/>
              <a:ext cx="997606" cy="190359"/>
            </a:xfrm>
            <a:custGeom>
              <a:rect b="b" l="l" r="r" t="t"/>
              <a:pathLst>
                <a:path extrusionOk="0" fill="none" h="2431" w="12740">
                  <a:moveTo>
                    <a:pt x="12740" y="2431"/>
                  </a:moveTo>
                  <a:cubicBezTo>
                    <a:pt x="10776" y="865"/>
                    <a:pt x="8620" y="0"/>
                    <a:pt x="6359" y="0"/>
                  </a:cubicBezTo>
                  <a:cubicBezTo>
                    <a:pt x="4106" y="0"/>
                    <a:pt x="1958" y="858"/>
                    <a:pt x="1" y="2414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6944141" y="1993042"/>
              <a:ext cx="1162751" cy="851332"/>
            </a:xfrm>
            <a:custGeom>
              <a:rect b="b" l="l" r="r" t="t"/>
              <a:pathLst>
                <a:path extrusionOk="0" h="10872" w="14849">
                  <a:moveTo>
                    <a:pt x="6510" y="0"/>
                  </a:moveTo>
                  <a:cubicBezTo>
                    <a:pt x="5662" y="0"/>
                    <a:pt x="4829" y="410"/>
                    <a:pt x="4323" y="1169"/>
                  </a:cubicBezTo>
                  <a:lnTo>
                    <a:pt x="804" y="6454"/>
                  </a:lnTo>
                  <a:cubicBezTo>
                    <a:pt x="1" y="7661"/>
                    <a:pt x="328" y="9293"/>
                    <a:pt x="1535" y="10096"/>
                  </a:cubicBezTo>
                  <a:lnTo>
                    <a:pt x="2038" y="10431"/>
                  </a:lnTo>
                  <a:cubicBezTo>
                    <a:pt x="2485" y="10729"/>
                    <a:pt x="2991" y="10871"/>
                    <a:pt x="3491" y="10871"/>
                  </a:cubicBezTo>
                  <a:cubicBezTo>
                    <a:pt x="4341" y="10871"/>
                    <a:pt x="5174" y="10460"/>
                    <a:pt x="5680" y="9700"/>
                  </a:cubicBezTo>
                  <a:lnTo>
                    <a:pt x="7424" y="7082"/>
                  </a:lnTo>
                  <a:lnTo>
                    <a:pt x="9167" y="9700"/>
                  </a:lnTo>
                  <a:cubicBezTo>
                    <a:pt x="9673" y="10460"/>
                    <a:pt x="10507" y="10871"/>
                    <a:pt x="11357" y="10871"/>
                  </a:cubicBezTo>
                  <a:cubicBezTo>
                    <a:pt x="11857" y="10871"/>
                    <a:pt x="12362" y="10729"/>
                    <a:pt x="12810" y="10431"/>
                  </a:cubicBezTo>
                  <a:lnTo>
                    <a:pt x="13313" y="10096"/>
                  </a:lnTo>
                  <a:cubicBezTo>
                    <a:pt x="14521" y="9293"/>
                    <a:pt x="14849" y="7661"/>
                    <a:pt x="14044" y="6454"/>
                  </a:cubicBezTo>
                  <a:lnTo>
                    <a:pt x="10525" y="1169"/>
                  </a:lnTo>
                  <a:cubicBezTo>
                    <a:pt x="10019" y="410"/>
                    <a:pt x="9187" y="0"/>
                    <a:pt x="8339" y="0"/>
                  </a:cubicBezTo>
                  <a:cubicBezTo>
                    <a:pt x="8031" y="0"/>
                    <a:pt x="7721" y="54"/>
                    <a:pt x="7424" y="165"/>
                  </a:cubicBezTo>
                  <a:cubicBezTo>
                    <a:pt x="7127" y="54"/>
                    <a:pt x="6818" y="0"/>
                    <a:pt x="65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7476229" y="2409472"/>
              <a:ext cx="93574" cy="80106"/>
            </a:xfrm>
            <a:custGeom>
              <a:rect b="b" l="l" r="r" t="t"/>
              <a:pathLst>
                <a:path extrusionOk="0" h="1023" w="1195">
                  <a:moveTo>
                    <a:pt x="683" y="0"/>
                  </a:moveTo>
                  <a:cubicBezTo>
                    <a:pt x="228" y="0"/>
                    <a:pt x="1" y="551"/>
                    <a:pt x="322" y="872"/>
                  </a:cubicBezTo>
                  <a:cubicBezTo>
                    <a:pt x="420" y="970"/>
                    <a:pt x="551" y="1022"/>
                    <a:pt x="684" y="1022"/>
                  </a:cubicBezTo>
                  <a:cubicBezTo>
                    <a:pt x="750" y="1022"/>
                    <a:pt x="816" y="1010"/>
                    <a:pt x="879" y="984"/>
                  </a:cubicBezTo>
                  <a:cubicBezTo>
                    <a:pt x="1070" y="905"/>
                    <a:pt x="1194" y="717"/>
                    <a:pt x="1194" y="512"/>
                  </a:cubicBezTo>
                  <a:cubicBezTo>
                    <a:pt x="1194" y="230"/>
                    <a:pt x="966" y="0"/>
                    <a:pt x="68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7643647" y="1258220"/>
              <a:ext cx="429738" cy="426371"/>
            </a:xfrm>
            <a:custGeom>
              <a:rect b="b" l="l" r="r" t="t"/>
              <a:pathLst>
                <a:path extrusionOk="0" fill="none" h="5445" w="5488">
                  <a:moveTo>
                    <a:pt x="5488" y="2723"/>
                  </a:moveTo>
                  <a:cubicBezTo>
                    <a:pt x="5488" y="4226"/>
                    <a:pt x="4259" y="5445"/>
                    <a:pt x="2745" y="5445"/>
                  </a:cubicBezTo>
                  <a:cubicBezTo>
                    <a:pt x="1229" y="5445"/>
                    <a:pt x="0" y="4226"/>
                    <a:pt x="0" y="2723"/>
                  </a:cubicBezTo>
                  <a:cubicBezTo>
                    <a:pt x="0" y="1219"/>
                    <a:pt x="1229" y="1"/>
                    <a:pt x="2745" y="1"/>
                  </a:cubicBezTo>
                  <a:cubicBezTo>
                    <a:pt x="4259" y="1"/>
                    <a:pt x="5488" y="1219"/>
                    <a:pt x="5488" y="2723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6810865" y="810153"/>
              <a:ext cx="925565" cy="1554667"/>
            </a:xfrm>
            <a:custGeom>
              <a:rect b="b" l="l" r="r" t="t"/>
              <a:pathLst>
                <a:path extrusionOk="0" h="19854" w="11820">
                  <a:moveTo>
                    <a:pt x="4168" y="0"/>
                  </a:moveTo>
                  <a:cubicBezTo>
                    <a:pt x="1876" y="0"/>
                    <a:pt x="1" y="2134"/>
                    <a:pt x="1" y="4744"/>
                  </a:cubicBezTo>
                  <a:lnTo>
                    <a:pt x="1" y="10086"/>
                  </a:lnTo>
                  <a:cubicBezTo>
                    <a:pt x="1" y="12695"/>
                    <a:pt x="1876" y="14830"/>
                    <a:pt x="4168" y="14830"/>
                  </a:cubicBezTo>
                  <a:lnTo>
                    <a:pt x="6161" y="14830"/>
                  </a:lnTo>
                  <a:lnTo>
                    <a:pt x="6161" y="17708"/>
                  </a:lnTo>
                  <a:cubicBezTo>
                    <a:pt x="6161" y="18889"/>
                    <a:pt x="7127" y="19854"/>
                    <a:pt x="8306" y="19854"/>
                  </a:cubicBezTo>
                  <a:lnTo>
                    <a:pt x="9674" y="19854"/>
                  </a:lnTo>
                  <a:cubicBezTo>
                    <a:pt x="10855" y="19854"/>
                    <a:pt x="11820" y="18889"/>
                    <a:pt x="11820" y="17708"/>
                  </a:cubicBezTo>
                  <a:lnTo>
                    <a:pt x="11820" y="11022"/>
                  </a:lnTo>
                  <a:cubicBezTo>
                    <a:pt x="11820" y="10857"/>
                    <a:pt x="11800" y="10693"/>
                    <a:pt x="11761" y="10533"/>
                  </a:cubicBezTo>
                  <a:cubicBezTo>
                    <a:pt x="11773" y="10386"/>
                    <a:pt x="11780" y="10237"/>
                    <a:pt x="11780" y="10086"/>
                  </a:cubicBezTo>
                  <a:lnTo>
                    <a:pt x="11780" y="4744"/>
                  </a:lnTo>
                  <a:cubicBezTo>
                    <a:pt x="11780" y="2134"/>
                    <a:pt x="9907" y="0"/>
                    <a:pt x="76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6136495" y="217770"/>
              <a:ext cx="2138979" cy="1584110"/>
            </a:xfrm>
            <a:custGeom>
              <a:rect b="b" l="l" r="r" t="t"/>
              <a:pathLst>
                <a:path extrusionOk="0" h="20230" w="27316">
                  <a:moveTo>
                    <a:pt x="5246" y="1"/>
                  </a:moveTo>
                  <a:cubicBezTo>
                    <a:pt x="3254" y="1"/>
                    <a:pt x="1" y="2286"/>
                    <a:pt x="3523" y="7564"/>
                  </a:cubicBezTo>
                  <a:cubicBezTo>
                    <a:pt x="5999" y="11275"/>
                    <a:pt x="11880" y="11906"/>
                    <a:pt x="15597" y="11906"/>
                  </a:cubicBezTo>
                  <a:cubicBezTo>
                    <a:pt x="17514" y="11906"/>
                    <a:pt x="18855" y="11738"/>
                    <a:pt x="18855" y="11738"/>
                  </a:cubicBezTo>
                  <a:lnTo>
                    <a:pt x="19491" y="15922"/>
                  </a:lnTo>
                  <a:lnTo>
                    <a:pt x="20191" y="17561"/>
                  </a:lnTo>
                  <a:lnTo>
                    <a:pt x="20507" y="20229"/>
                  </a:lnTo>
                  <a:cubicBezTo>
                    <a:pt x="25225" y="15457"/>
                    <a:pt x="27316" y="12182"/>
                    <a:pt x="24736" y="7564"/>
                  </a:cubicBezTo>
                  <a:cubicBezTo>
                    <a:pt x="22765" y="4033"/>
                    <a:pt x="17843" y="3617"/>
                    <a:pt x="15630" y="3617"/>
                  </a:cubicBezTo>
                  <a:cubicBezTo>
                    <a:pt x="14948" y="3617"/>
                    <a:pt x="14523" y="3657"/>
                    <a:pt x="14523" y="3657"/>
                  </a:cubicBezTo>
                  <a:cubicBezTo>
                    <a:pt x="13592" y="1919"/>
                    <a:pt x="11883" y="233"/>
                    <a:pt x="10244" y="233"/>
                  </a:cubicBezTo>
                  <a:cubicBezTo>
                    <a:pt x="10082" y="233"/>
                    <a:pt x="9922" y="250"/>
                    <a:pt x="9763" y="284"/>
                  </a:cubicBezTo>
                  <a:cubicBezTo>
                    <a:pt x="7986" y="667"/>
                    <a:pt x="9763" y="3085"/>
                    <a:pt x="9763" y="3085"/>
                  </a:cubicBezTo>
                  <a:cubicBezTo>
                    <a:pt x="9763" y="3085"/>
                    <a:pt x="7531" y="349"/>
                    <a:pt x="5622" y="30"/>
                  </a:cubicBezTo>
                  <a:cubicBezTo>
                    <a:pt x="5504" y="11"/>
                    <a:pt x="5378" y="1"/>
                    <a:pt x="5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7934553" y="29053"/>
              <a:ext cx="768094" cy="768094"/>
            </a:xfrm>
            <a:custGeom>
              <a:rect b="b" l="l" r="r" t="t"/>
              <a:pathLst>
                <a:path extrusionOk="0" h="9809" w="9809">
                  <a:moveTo>
                    <a:pt x="4905" y="0"/>
                  </a:moveTo>
                  <a:cubicBezTo>
                    <a:pt x="2195" y="0"/>
                    <a:pt x="0" y="2197"/>
                    <a:pt x="0" y="4905"/>
                  </a:cubicBezTo>
                  <a:cubicBezTo>
                    <a:pt x="0" y="7614"/>
                    <a:pt x="2195" y="9809"/>
                    <a:pt x="4905" y="9809"/>
                  </a:cubicBezTo>
                  <a:cubicBezTo>
                    <a:pt x="7612" y="9809"/>
                    <a:pt x="9809" y="7614"/>
                    <a:pt x="9809" y="4905"/>
                  </a:cubicBezTo>
                  <a:cubicBezTo>
                    <a:pt x="9809" y="2197"/>
                    <a:pt x="7612" y="0"/>
                    <a:pt x="4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7259166" y="1373956"/>
              <a:ext cx="322225" cy="310009"/>
            </a:xfrm>
            <a:custGeom>
              <a:rect b="b" l="l" r="r" t="t"/>
              <a:pathLst>
                <a:path extrusionOk="0" h="3959" w="4115">
                  <a:moveTo>
                    <a:pt x="2136" y="1"/>
                  </a:moveTo>
                  <a:cubicBezTo>
                    <a:pt x="1334" y="1"/>
                    <a:pt x="613" y="483"/>
                    <a:pt x="307" y="1222"/>
                  </a:cubicBezTo>
                  <a:cubicBezTo>
                    <a:pt x="0" y="1962"/>
                    <a:pt x="171" y="2813"/>
                    <a:pt x="736" y="3379"/>
                  </a:cubicBezTo>
                  <a:cubicBezTo>
                    <a:pt x="1114" y="3757"/>
                    <a:pt x="1621" y="3958"/>
                    <a:pt x="2136" y="3958"/>
                  </a:cubicBezTo>
                  <a:cubicBezTo>
                    <a:pt x="2391" y="3958"/>
                    <a:pt x="2648" y="3909"/>
                    <a:pt x="2893" y="3807"/>
                  </a:cubicBezTo>
                  <a:cubicBezTo>
                    <a:pt x="3632" y="3502"/>
                    <a:pt x="4114" y="2780"/>
                    <a:pt x="4114" y="1979"/>
                  </a:cubicBezTo>
                  <a:cubicBezTo>
                    <a:pt x="4114" y="887"/>
                    <a:pt x="3228" y="1"/>
                    <a:pt x="2136" y="1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822846" y="1404965"/>
              <a:ext cx="149171" cy="235933"/>
            </a:xfrm>
            <a:custGeom>
              <a:rect b="b" l="l" r="r" t="t"/>
              <a:pathLst>
                <a:path extrusionOk="0" h="3013" w="1905">
                  <a:moveTo>
                    <a:pt x="397" y="1"/>
                  </a:moveTo>
                  <a:cubicBezTo>
                    <a:pt x="392" y="1"/>
                    <a:pt x="387" y="1"/>
                    <a:pt x="382" y="1"/>
                  </a:cubicBezTo>
                  <a:cubicBezTo>
                    <a:pt x="265" y="1"/>
                    <a:pt x="147" y="16"/>
                    <a:pt x="33" y="43"/>
                  </a:cubicBezTo>
                  <a:lnTo>
                    <a:pt x="33" y="2096"/>
                  </a:lnTo>
                  <a:cubicBezTo>
                    <a:pt x="33" y="2403"/>
                    <a:pt x="0" y="2701"/>
                    <a:pt x="62" y="2990"/>
                  </a:cubicBezTo>
                  <a:cubicBezTo>
                    <a:pt x="168" y="3004"/>
                    <a:pt x="275" y="3013"/>
                    <a:pt x="382" y="3013"/>
                  </a:cubicBezTo>
                  <a:cubicBezTo>
                    <a:pt x="388" y="3013"/>
                    <a:pt x="394" y="3013"/>
                    <a:pt x="400" y="3013"/>
                  </a:cubicBezTo>
                  <a:cubicBezTo>
                    <a:pt x="1230" y="3013"/>
                    <a:pt x="1905" y="2339"/>
                    <a:pt x="1905" y="1507"/>
                  </a:cubicBezTo>
                  <a:cubicBezTo>
                    <a:pt x="1905" y="674"/>
                    <a:pt x="1229" y="1"/>
                    <a:pt x="397" y="1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7186968" y="1257358"/>
              <a:ext cx="114717" cy="110410"/>
            </a:xfrm>
            <a:custGeom>
              <a:rect b="b" l="l" r="r" t="t"/>
              <a:pathLst>
                <a:path extrusionOk="0" h="1410" w="1465">
                  <a:moveTo>
                    <a:pt x="760" y="1"/>
                  </a:moveTo>
                  <a:cubicBezTo>
                    <a:pt x="476" y="1"/>
                    <a:pt x="218" y="171"/>
                    <a:pt x="109" y="434"/>
                  </a:cubicBezTo>
                  <a:cubicBezTo>
                    <a:pt x="1" y="698"/>
                    <a:pt x="60" y="1001"/>
                    <a:pt x="261" y="1202"/>
                  </a:cubicBezTo>
                  <a:cubicBezTo>
                    <a:pt x="396" y="1337"/>
                    <a:pt x="577" y="1409"/>
                    <a:pt x="761" y="1409"/>
                  </a:cubicBezTo>
                  <a:cubicBezTo>
                    <a:pt x="851" y="1409"/>
                    <a:pt x="942" y="1392"/>
                    <a:pt x="1029" y="1356"/>
                  </a:cubicBezTo>
                  <a:cubicBezTo>
                    <a:pt x="1293" y="1246"/>
                    <a:pt x="1465" y="990"/>
                    <a:pt x="1465" y="705"/>
                  </a:cubicBezTo>
                  <a:cubicBezTo>
                    <a:pt x="1465" y="315"/>
                    <a:pt x="1149" y="1"/>
                    <a:pt x="76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842892" y="1257358"/>
              <a:ext cx="97960" cy="94201"/>
            </a:xfrm>
            <a:custGeom>
              <a:rect b="b" l="l" r="r" t="t"/>
              <a:pathLst>
                <a:path extrusionOk="0" h="1203" w="1251">
                  <a:moveTo>
                    <a:pt x="650" y="1"/>
                  </a:moveTo>
                  <a:cubicBezTo>
                    <a:pt x="406" y="1"/>
                    <a:pt x="187" y="147"/>
                    <a:pt x="94" y="371"/>
                  </a:cubicBezTo>
                  <a:cubicBezTo>
                    <a:pt x="1" y="596"/>
                    <a:pt x="53" y="854"/>
                    <a:pt x="225" y="1026"/>
                  </a:cubicBezTo>
                  <a:cubicBezTo>
                    <a:pt x="340" y="1141"/>
                    <a:pt x="493" y="1203"/>
                    <a:pt x="650" y="1203"/>
                  </a:cubicBezTo>
                  <a:cubicBezTo>
                    <a:pt x="727" y="1203"/>
                    <a:pt x="805" y="1188"/>
                    <a:pt x="880" y="1157"/>
                  </a:cubicBezTo>
                  <a:cubicBezTo>
                    <a:pt x="1104" y="1064"/>
                    <a:pt x="1250" y="844"/>
                    <a:pt x="1250" y="602"/>
                  </a:cubicBezTo>
                  <a:cubicBezTo>
                    <a:pt x="1250" y="270"/>
                    <a:pt x="981" y="1"/>
                    <a:pt x="65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6993396" y="1506136"/>
              <a:ext cx="193883" cy="110488"/>
            </a:xfrm>
            <a:custGeom>
              <a:rect b="b" l="l" r="r" t="t"/>
              <a:pathLst>
                <a:path extrusionOk="0" h="1411" w="2476">
                  <a:moveTo>
                    <a:pt x="2476" y="1"/>
                  </a:moveTo>
                  <a:lnTo>
                    <a:pt x="0" y="305"/>
                  </a:lnTo>
                  <a:cubicBezTo>
                    <a:pt x="0" y="305"/>
                    <a:pt x="354" y="1335"/>
                    <a:pt x="1102" y="1407"/>
                  </a:cubicBezTo>
                  <a:cubicBezTo>
                    <a:pt x="1132" y="1409"/>
                    <a:pt x="1162" y="1411"/>
                    <a:pt x="1191" y="1411"/>
                  </a:cubicBezTo>
                  <a:cubicBezTo>
                    <a:pt x="1896" y="1411"/>
                    <a:pt x="2438" y="623"/>
                    <a:pt x="247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6974211" y="1487499"/>
              <a:ext cx="232331" cy="147370"/>
            </a:xfrm>
            <a:custGeom>
              <a:rect b="b" l="l" r="r" t="t"/>
              <a:pathLst>
                <a:path extrusionOk="0" h="1882" w="2967">
                  <a:moveTo>
                    <a:pt x="2427" y="512"/>
                  </a:moveTo>
                  <a:cubicBezTo>
                    <a:pt x="2419" y="539"/>
                    <a:pt x="2409" y="566"/>
                    <a:pt x="2399" y="594"/>
                  </a:cubicBezTo>
                  <a:cubicBezTo>
                    <a:pt x="2399" y="593"/>
                    <a:pt x="2399" y="593"/>
                    <a:pt x="2399" y="593"/>
                  </a:cubicBezTo>
                  <a:lnTo>
                    <a:pt x="2399" y="593"/>
                  </a:lnTo>
                  <a:cubicBezTo>
                    <a:pt x="2399" y="593"/>
                    <a:pt x="2387" y="626"/>
                    <a:pt x="2384" y="634"/>
                  </a:cubicBezTo>
                  <a:lnTo>
                    <a:pt x="2384" y="634"/>
                  </a:lnTo>
                  <a:cubicBezTo>
                    <a:pt x="2378" y="647"/>
                    <a:pt x="2371" y="664"/>
                    <a:pt x="2371" y="664"/>
                  </a:cubicBezTo>
                  <a:cubicBezTo>
                    <a:pt x="2371" y="664"/>
                    <a:pt x="2371" y="664"/>
                    <a:pt x="2371" y="664"/>
                  </a:cubicBezTo>
                  <a:lnTo>
                    <a:pt x="2371" y="664"/>
                  </a:lnTo>
                  <a:cubicBezTo>
                    <a:pt x="2359" y="691"/>
                    <a:pt x="2344" y="719"/>
                    <a:pt x="2330" y="746"/>
                  </a:cubicBezTo>
                  <a:cubicBezTo>
                    <a:pt x="2294" y="815"/>
                    <a:pt x="2254" y="881"/>
                    <a:pt x="2209" y="944"/>
                  </a:cubicBezTo>
                  <a:cubicBezTo>
                    <a:pt x="2177" y="991"/>
                    <a:pt x="2140" y="1036"/>
                    <a:pt x="2101" y="1077"/>
                  </a:cubicBezTo>
                  <a:cubicBezTo>
                    <a:pt x="2052" y="1130"/>
                    <a:pt x="1999" y="1179"/>
                    <a:pt x="1942" y="1225"/>
                  </a:cubicBezTo>
                  <a:lnTo>
                    <a:pt x="1942" y="1225"/>
                  </a:lnTo>
                  <a:cubicBezTo>
                    <a:pt x="1938" y="1228"/>
                    <a:pt x="1928" y="1235"/>
                    <a:pt x="1926" y="1237"/>
                  </a:cubicBezTo>
                  <a:cubicBezTo>
                    <a:pt x="1909" y="1247"/>
                    <a:pt x="1895" y="1259"/>
                    <a:pt x="1878" y="1268"/>
                  </a:cubicBezTo>
                  <a:cubicBezTo>
                    <a:pt x="1850" y="1287"/>
                    <a:pt x="1822" y="1304"/>
                    <a:pt x="1791" y="1321"/>
                  </a:cubicBezTo>
                  <a:cubicBezTo>
                    <a:pt x="1778" y="1328"/>
                    <a:pt x="1764" y="1333"/>
                    <a:pt x="1751" y="1340"/>
                  </a:cubicBezTo>
                  <a:lnTo>
                    <a:pt x="1751" y="1340"/>
                  </a:lnTo>
                  <a:cubicBezTo>
                    <a:pt x="1751" y="1340"/>
                    <a:pt x="1751" y="1340"/>
                    <a:pt x="1751" y="1340"/>
                  </a:cubicBezTo>
                  <a:lnTo>
                    <a:pt x="1751" y="1340"/>
                  </a:lnTo>
                  <a:cubicBezTo>
                    <a:pt x="1751" y="1340"/>
                    <a:pt x="1734" y="1348"/>
                    <a:pt x="1722" y="1353"/>
                  </a:cubicBezTo>
                  <a:lnTo>
                    <a:pt x="1722" y="1353"/>
                  </a:lnTo>
                  <a:cubicBezTo>
                    <a:pt x="1712" y="1357"/>
                    <a:pt x="1684" y="1367"/>
                    <a:pt x="1684" y="1367"/>
                  </a:cubicBezTo>
                  <a:cubicBezTo>
                    <a:pt x="1684" y="1367"/>
                    <a:pt x="1684" y="1367"/>
                    <a:pt x="1684" y="1367"/>
                  </a:cubicBezTo>
                  <a:lnTo>
                    <a:pt x="1684" y="1367"/>
                  </a:lnTo>
                  <a:cubicBezTo>
                    <a:pt x="1663" y="1374"/>
                    <a:pt x="1641" y="1381"/>
                    <a:pt x="1620" y="1387"/>
                  </a:cubicBezTo>
                  <a:cubicBezTo>
                    <a:pt x="1592" y="1394"/>
                    <a:pt x="1563" y="1399"/>
                    <a:pt x="1533" y="1405"/>
                  </a:cubicBezTo>
                  <a:cubicBezTo>
                    <a:pt x="1528" y="1406"/>
                    <a:pt x="1524" y="1407"/>
                    <a:pt x="1521" y="1408"/>
                  </a:cubicBezTo>
                  <a:lnTo>
                    <a:pt x="1521" y="1408"/>
                  </a:lnTo>
                  <a:cubicBezTo>
                    <a:pt x="1520" y="1408"/>
                    <a:pt x="1519" y="1408"/>
                    <a:pt x="1517" y="1408"/>
                  </a:cubicBezTo>
                  <a:cubicBezTo>
                    <a:pt x="1499" y="1408"/>
                    <a:pt x="1481" y="1411"/>
                    <a:pt x="1461" y="1411"/>
                  </a:cubicBezTo>
                  <a:cubicBezTo>
                    <a:pt x="1430" y="1411"/>
                    <a:pt x="1400" y="1411"/>
                    <a:pt x="1369" y="1409"/>
                  </a:cubicBezTo>
                  <a:cubicBezTo>
                    <a:pt x="1371" y="1409"/>
                    <a:pt x="1347" y="1406"/>
                    <a:pt x="1334" y="1405"/>
                  </a:cubicBezTo>
                  <a:lnTo>
                    <a:pt x="1334" y="1405"/>
                  </a:lnTo>
                  <a:cubicBezTo>
                    <a:pt x="1321" y="1402"/>
                    <a:pt x="1303" y="1398"/>
                    <a:pt x="1299" y="1397"/>
                  </a:cubicBezTo>
                  <a:cubicBezTo>
                    <a:pt x="1269" y="1391"/>
                    <a:pt x="1241" y="1383"/>
                    <a:pt x="1213" y="1373"/>
                  </a:cubicBezTo>
                  <a:cubicBezTo>
                    <a:pt x="1213" y="1373"/>
                    <a:pt x="1201" y="1368"/>
                    <a:pt x="1191" y="1365"/>
                  </a:cubicBezTo>
                  <a:lnTo>
                    <a:pt x="1191" y="1365"/>
                  </a:lnTo>
                  <a:cubicBezTo>
                    <a:pt x="1181" y="1360"/>
                    <a:pt x="1162" y="1352"/>
                    <a:pt x="1161" y="1352"/>
                  </a:cubicBezTo>
                  <a:cubicBezTo>
                    <a:pt x="1107" y="1325"/>
                    <a:pt x="1054" y="1292"/>
                    <a:pt x="1005" y="1257"/>
                  </a:cubicBezTo>
                  <a:cubicBezTo>
                    <a:pt x="1003" y="1256"/>
                    <a:pt x="1002" y="1255"/>
                    <a:pt x="1001" y="1254"/>
                  </a:cubicBezTo>
                  <a:lnTo>
                    <a:pt x="1001" y="1254"/>
                  </a:lnTo>
                  <a:cubicBezTo>
                    <a:pt x="1000" y="1254"/>
                    <a:pt x="1000" y="1253"/>
                    <a:pt x="999" y="1253"/>
                  </a:cubicBezTo>
                  <a:lnTo>
                    <a:pt x="971" y="1229"/>
                  </a:lnTo>
                  <a:cubicBezTo>
                    <a:pt x="948" y="1209"/>
                    <a:pt x="927" y="1190"/>
                    <a:pt x="907" y="1170"/>
                  </a:cubicBezTo>
                  <a:cubicBezTo>
                    <a:pt x="864" y="1129"/>
                    <a:pt x="824" y="1084"/>
                    <a:pt x="786" y="1037"/>
                  </a:cubicBezTo>
                  <a:cubicBezTo>
                    <a:pt x="785" y="1036"/>
                    <a:pt x="763" y="1008"/>
                    <a:pt x="763" y="1008"/>
                  </a:cubicBezTo>
                  <a:lnTo>
                    <a:pt x="763" y="1008"/>
                  </a:lnTo>
                  <a:cubicBezTo>
                    <a:pt x="763" y="1008"/>
                    <a:pt x="765" y="1011"/>
                    <a:pt x="771" y="1018"/>
                  </a:cubicBezTo>
                  <a:cubicBezTo>
                    <a:pt x="776" y="1025"/>
                    <a:pt x="778" y="1027"/>
                    <a:pt x="778" y="1027"/>
                  </a:cubicBezTo>
                  <a:cubicBezTo>
                    <a:pt x="778" y="1027"/>
                    <a:pt x="756" y="999"/>
                    <a:pt x="755" y="998"/>
                  </a:cubicBezTo>
                  <a:cubicBezTo>
                    <a:pt x="740" y="977"/>
                    <a:pt x="724" y="954"/>
                    <a:pt x="710" y="932"/>
                  </a:cubicBezTo>
                  <a:cubicBezTo>
                    <a:pt x="679" y="888"/>
                    <a:pt x="651" y="842"/>
                    <a:pt x="624" y="795"/>
                  </a:cubicBezTo>
                  <a:cubicBezTo>
                    <a:pt x="613" y="776"/>
                    <a:pt x="603" y="756"/>
                    <a:pt x="592" y="737"/>
                  </a:cubicBezTo>
                  <a:lnTo>
                    <a:pt x="592" y="737"/>
                  </a:lnTo>
                  <a:lnTo>
                    <a:pt x="2413" y="513"/>
                  </a:lnTo>
                  <a:lnTo>
                    <a:pt x="2427" y="512"/>
                  </a:lnTo>
                  <a:close/>
                  <a:moveTo>
                    <a:pt x="2740" y="1"/>
                  </a:moveTo>
                  <a:cubicBezTo>
                    <a:pt x="2733" y="1"/>
                    <a:pt x="2727" y="1"/>
                    <a:pt x="2721" y="2"/>
                  </a:cubicBezTo>
                  <a:lnTo>
                    <a:pt x="554" y="267"/>
                  </a:lnTo>
                  <a:lnTo>
                    <a:pt x="245" y="305"/>
                  </a:lnTo>
                  <a:cubicBezTo>
                    <a:pt x="245" y="305"/>
                    <a:pt x="245" y="305"/>
                    <a:pt x="244" y="305"/>
                  </a:cubicBezTo>
                  <a:lnTo>
                    <a:pt x="244" y="305"/>
                  </a:lnTo>
                  <a:cubicBezTo>
                    <a:pt x="244" y="305"/>
                    <a:pt x="244" y="305"/>
                    <a:pt x="243" y="305"/>
                  </a:cubicBezTo>
                  <a:cubicBezTo>
                    <a:pt x="223" y="305"/>
                    <a:pt x="203" y="308"/>
                    <a:pt x="182" y="313"/>
                  </a:cubicBezTo>
                  <a:cubicBezTo>
                    <a:pt x="132" y="327"/>
                    <a:pt x="88" y="359"/>
                    <a:pt x="56" y="401"/>
                  </a:cubicBezTo>
                  <a:lnTo>
                    <a:pt x="56" y="401"/>
                  </a:lnTo>
                  <a:cubicBezTo>
                    <a:pt x="42" y="419"/>
                    <a:pt x="30" y="439"/>
                    <a:pt x="22" y="462"/>
                  </a:cubicBezTo>
                  <a:lnTo>
                    <a:pt x="22" y="462"/>
                  </a:lnTo>
                  <a:cubicBezTo>
                    <a:pt x="4" y="507"/>
                    <a:pt x="0" y="557"/>
                    <a:pt x="17" y="605"/>
                  </a:cubicBezTo>
                  <a:cubicBezTo>
                    <a:pt x="147" y="982"/>
                    <a:pt x="379" y="1364"/>
                    <a:pt x="696" y="1612"/>
                  </a:cubicBezTo>
                  <a:cubicBezTo>
                    <a:pt x="921" y="1787"/>
                    <a:pt x="1175" y="1881"/>
                    <a:pt x="1448" y="1881"/>
                  </a:cubicBezTo>
                  <a:cubicBezTo>
                    <a:pt x="1518" y="1881"/>
                    <a:pt x="1588" y="1875"/>
                    <a:pt x="1660" y="1863"/>
                  </a:cubicBezTo>
                  <a:cubicBezTo>
                    <a:pt x="2001" y="1804"/>
                    <a:pt x="2306" y="1581"/>
                    <a:pt x="2519" y="1315"/>
                  </a:cubicBezTo>
                  <a:cubicBezTo>
                    <a:pt x="2767" y="1006"/>
                    <a:pt x="2931" y="636"/>
                    <a:pt x="2959" y="239"/>
                  </a:cubicBezTo>
                  <a:cubicBezTo>
                    <a:pt x="2967" y="128"/>
                    <a:pt x="2855" y="1"/>
                    <a:pt x="2740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7140689" y="1065039"/>
              <a:ext cx="384869" cy="430364"/>
            </a:xfrm>
            <a:custGeom>
              <a:rect b="b" l="l" r="r" t="t"/>
              <a:pathLst>
                <a:path extrusionOk="0" fill="none" h="5496" w="4915">
                  <a:moveTo>
                    <a:pt x="4914" y="2748"/>
                  </a:moveTo>
                  <a:cubicBezTo>
                    <a:pt x="4914" y="4266"/>
                    <a:pt x="3814" y="5495"/>
                    <a:pt x="2457" y="5495"/>
                  </a:cubicBezTo>
                  <a:cubicBezTo>
                    <a:pt x="1100" y="5495"/>
                    <a:pt x="0" y="4266"/>
                    <a:pt x="0" y="2748"/>
                  </a:cubicBezTo>
                  <a:cubicBezTo>
                    <a:pt x="0" y="1232"/>
                    <a:pt x="1100" y="1"/>
                    <a:pt x="2457" y="1"/>
                  </a:cubicBezTo>
                  <a:cubicBezTo>
                    <a:pt x="3815" y="1"/>
                    <a:pt x="4914" y="1232"/>
                    <a:pt x="4914" y="2748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695207" y="1060967"/>
              <a:ext cx="316900" cy="384712"/>
            </a:xfrm>
            <a:custGeom>
              <a:rect b="b" l="l" r="r" t="t"/>
              <a:pathLst>
                <a:path extrusionOk="0" fill="none" h="4913" w="4047">
                  <a:moveTo>
                    <a:pt x="4046" y="2456"/>
                  </a:moveTo>
                  <a:cubicBezTo>
                    <a:pt x="4046" y="3813"/>
                    <a:pt x="3140" y="4912"/>
                    <a:pt x="2023" y="4912"/>
                  </a:cubicBezTo>
                  <a:cubicBezTo>
                    <a:pt x="906" y="4912"/>
                    <a:pt x="0" y="3813"/>
                    <a:pt x="0" y="2456"/>
                  </a:cubicBezTo>
                  <a:cubicBezTo>
                    <a:pt x="0" y="1100"/>
                    <a:pt x="906" y="1"/>
                    <a:pt x="2023" y="1"/>
                  </a:cubicBezTo>
                  <a:cubicBezTo>
                    <a:pt x="3140" y="1"/>
                    <a:pt x="4046" y="1100"/>
                    <a:pt x="4046" y="24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6975933" y="1258220"/>
              <a:ext cx="97960" cy="186914"/>
            </a:xfrm>
            <a:custGeom>
              <a:rect b="b" l="l" r="r" t="t"/>
              <a:pathLst>
                <a:path extrusionOk="0" h="2387" w="1251">
                  <a:moveTo>
                    <a:pt x="1250" y="1"/>
                  </a:moveTo>
                  <a:lnTo>
                    <a:pt x="1" y="1625"/>
                  </a:lnTo>
                  <a:lnTo>
                    <a:pt x="1250" y="2386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D96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006942" y="1278344"/>
              <a:ext cx="133902" cy="46513"/>
            </a:xfrm>
            <a:custGeom>
              <a:rect b="b" l="l" r="r" t="t"/>
              <a:pathLst>
                <a:path extrusionOk="0" fill="none" h="594" w="1710">
                  <a:moveTo>
                    <a:pt x="1" y="414"/>
                  </a:moveTo>
                  <a:cubicBezTo>
                    <a:pt x="1" y="414"/>
                    <a:pt x="991" y="0"/>
                    <a:pt x="1709" y="593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643647" y="1258220"/>
              <a:ext cx="429738" cy="426371"/>
            </a:xfrm>
            <a:custGeom>
              <a:rect b="b" l="l" r="r" t="t"/>
              <a:pathLst>
                <a:path extrusionOk="0" h="5445" w="5488">
                  <a:moveTo>
                    <a:pt x="2745" y="1"/>
                  </a:moveTo>
                  <a:cubicBezTo>
                    <a:pt x="1229" y="1"/>
                    <a:pt x="0" y="1219"/>
                    <a:pt x="0" y="2723"/>
                  </a:cubicBezTo>
                  <a:cubicBezTo>
                    <a:pt x="0" y="4226"/>
                    <a:pt x="1229" y="5445"/>
                    <a:pt x="2745" y="5445"/>
                  </a:cubicBezTo>
                  <a:cubicBezTo>
                    <a:pt x="4259" y="5445"/>
                    <a:pt x="5488" y="4226"/>
                    <a:pt x="5488" y="2723"/>
                  </a:cubicBezTo>
                  <a:cubicBezTo>
                    <a:pt x="5488" y="1219"/>
                    <a:pt x="4259" y="1"/>
                    <a:pt x="27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7719056" y="1346705"/>
              <a:ext cx="185818" cy="175638"/>
            </a:xfrm>
            <a:custGeom>
              <a:rect b="b" l="l" r="r" t="t"/>
              <a:pathLst>
                <a:path extrusionOk="0" h="2243" w="2373">
                  <a:moveTo>
                    <a:pt x="1016" y="814"/>
                  </a:moveTo>
                  <a:lnTo>
                    <a:pt x="1016" y="814"/>
                  </a:lnTo>
                  <a:cubicBezTo>
                    <a:pt x="1014" y="815"/>
                    <a:pt x="1012" y="817"/>
                    <a:pt x="1011" y="817"/>
                  </a:cubicBezTo>
                  <a:cubicBezTo>
                    <a:pt x="1011" y="817"/>
                    <a:pt x="1011" y="817"/>
                    <a:pt x="1011" y="816"/>
                  </a:cubicBezTo>
                  <a:lnTo>
                    <a:pt x="1011" y="816"/>
                  </a:lnTo>
                  <a:cubicBezTo>
                    <a:pt x="1011" y="816"/>
                    <a:pt x="1011" y="816"/>
                    <a:pt x="1011" y="816"/>
                  </a:cubicBezTo>
                  <a:cubicBezTo>
                    <a:pt x="1012" y="816"/>
                    <a:pt x="1013" y="815"/>
                    <a:pt x="1016" y="814"/>
                  </a:cubicBezTo>
                  <a:close/>
                  <a:moveTo>
                    <a:pt x="876" y="957"/>
                  </a:moveTo>
                  <a:cubicBezTo>
                    <a:pt x="867" y="969"/>
                    <a:pt x="858" y="981"/>
                    <a:pt x="849" y="988"/>
                  </a:cubicBezTo>
                  <a:lnTo>
                    <a:pt x="849" y="988"/>
                  </a:lnTo>
                  <a:cubicBezTo>
                    <a:pt x="853" y="984"/>
                    <a:pt x="856" y="979"/>
                    <a:pt x="860" y="974"/>
                  </a:cubicBezTo>
                  <a:cubicBezTo>
                    <a:pt x="867" y="964"/>
                    <a:pt x="872" y="959"/>
                    <a:pt x="876" y="957"/>
                  </a:cubicBezTo>
                  <a:close/>
                  <a:moveTo>
                    <a:pt x="723" y="1204"/>
                  </a:moveTo>
                  <a:cubicBezTo>
                    <a:pt x="723" y="1204"/>
                    <a:pt x="717" y="1222"/>
                    <a:pt x="711" y="1236"/>
                  </a:cubicBezTo>
                  <a:lnTo>
                    <a:pt x="711" y="1236"/>
                  </a:lnTo>
                  <a:cubicBezTo>
                    <a:pt x="712" y="1232"/>
                    <a:pt x="714" y="1228"/>
                    <a:pt x="715" y="1224"/>
                  </a:cubicBezTo>
                  <a:cubicBezTo>
                    <a:pt x="720" y="1209"/>
                    <a:pt x="723" y="1204"/>
                    <a:pt x="723" y="1204"/>
                  </a:cubicBezTo>
                  <a:close/>
                  <a:moveTo>
                    <a:pt x="705" y="1246"/>
                  </a:moveTo>
                  <a:lnTo>
                    <a:pt x="705" y="1246"/>
                  </a:lnTo>
                  <a:cubicBezTo>
                    <a:pt x="705" y="1246"/>
                    <a:pt x="705" y="1246"/>
                    <a:pt x="705" y="1246"/>
                  </a:cubicBezTo>
                  <a:cubicBezTo>
                    <a:pt x="705" y="1246"/>
                    <a:pt x="705" y="1246"/>
                    <a:pt x="705" y="1246"/>
                  </a:cubicBezTo>
                  <a:close/>
                  <a:moveTo>
                    <a:pt x="1806" y="1"/>
                  </a:moveTo>
                  <a:cubicBezTo>
                    <a:pt x="1294" y="1"/>
                    <a:pt x="776" y="156"/>
                    <a:pt x="442" y="564"/>
                  </a:cubicBezTo>
                  <a:cubicBezTo>
                    <a:pt x="174" y="893"/>
                    <a:pt x="46" y="1294"/>
                    <a:pt x="11" y="1712"/>
                  </a:cubicBezTo>
                  <a:cubicBezTo>
                    <a:pt x="2" y="1791"/>
                    <a:pt x="1" y="1872"/>
                    <a:pt x="5" y="1951"/>
                  </a:cubicBezTo>
                  <a:cubicBezTo>
                    <a:pt x="13" y="2099"/>
                    <a:pt x="126" y="2242"/>
                    <a:pt x="285" y="2242"/>
                  </a:cubicBezTo>
                  <a:cubicBezTo>
                    <a:pt x="289" y="2242"/>
                    <a:pt x="293" y="2242"/>
                    <a:pt x="297" y="2242"/>
                  </a:cubicBezTo>
                  <a:cubicBezTo>
                    <a:pt x="446" y="2237"/>
                    <a:pt x="600" y="2114"/>
                    <a:pt x="588" y="1951"/>
                  </a:cubicBezTo>
                  <a:lnTo>
                    <a:pt x="588" y="1951"/>
                  </a:lnTo>
                  <a:lnTo>
                    <a:pt x="590" y="1952"/>
                  </a:lnTo>
                  <a:cubicBezTo>
                    <a:pt x="585" y="1894"/>
                    <a:pt x="587" y="1836"/>
                    <a:pt x="591" y="1779"/>
                  </a:cubicBezTo>
                  <a:cubicBezTo>
                    <a:pt x="592" y="1751"/>
                    <a:pt x="594" y="1722"/>
                    <a:pt x="597" y="1694"/>
                  </a:cubicBezTo>
                  <a:cubicBezTo>
                    <a:pt x="598" y="1680"/>
                    <a:pt x="600" y="1666"/>
                    <a:pt x="602" y="1653"/>
                  </a:cubicBezTo>
                  <a:lnTo>
                    <a:pt x="602" y="1653"/>
                  </a:lnTo>
                  <a:cubicBezTo>
                    <a:pt x="614" y="1579"/>
                    <a:pt x="628" y="1505"/>
                    <a:pt x="647" y="1431"/>
                  </a:cubicBezTo>
                  <a:cubicBezTo>
                    <a:pt x="657" y="1393"/>
                    <a:pt x="669" y="1355"/>
                    <a:pt x="681" y="1317"/>
                  </a:cubicBezTo>
                  <a:cubicBezTo>
                    <a:pt x="688" y="1297"/>
                    <a:pt x="694" y="1277"/>
                    <a:pt x="701" y="1259"/>
                  </a:cubicBezTo>
                  <a:cubicBezTo>
                    <a:pt x="704" y="1253"/>
                    <a:pt x="707" y="1246"/>
                    <a:pt x="709" y="1240"/>
                  </a:cubicBezTo>
                  <a:lnTo>
                    <a:pt x="709" y="1240"/>
                  </a:lnTo>
                  <a:cubicBezTo>
                    <a:pt x="758" y="1161"/>
                    <a:pt x="790" y="1074"/>
                    <a:pt x="845" y="995"/>
                  </a:cubicBezTo>
                  <a:cubicBezTo>
                    <a:pt x="846" y="993"/>
                    <a:pt x="848" y="991"/>
                    <a:pt x="849" y="989"/>
                  </a:cubicBezTo>
                  <a:lnTo>
                    <a:pt x="849" y="989"/>
                  </a:lnTo>
                  <a:cubicBezTo>
                    <a:pt x="849" y="989"/>
                    <a:pt x="848" y="989"/>
                    <a:pt x="847" y="990"/>
                  </a:cubicBezTo>
                  <a:cubicBezTo>
                    <a:pt x="848" y="989"/>
                    <a:pt x="849" y="989"/>
                    <a:pt x="849" y="988"/>
                  </a:cubicBezTo>
                  <a:lnTo>
                    <a:pt x="849" y="988"/>
                  </a:lnTo>
                  <a:cubicBezTo>
                    <a:pt x="849" y="988"/>
                    <a:pt x="849" y="988"/>
                    <a:pt x="849" y="989"/>
                  </a:cubicBezTo>
                  <a:lnTo>
                    <a:pt x="849" y="989"/>
                  </a:lnTo>
                  <a:cubicBezTo>
                    <a:pt x="877" y="969"/>
                    <a:pt x="883" y="956"/>
                    <a:pt x="878" y="956"/>
                  </a:cubicBezTo>
                  <a:lnTo>
                    <a:pt x="878" y="956"/>
                  </a:lnTo>
                  <a:cubicBezTo>
                    <a:pt x="878" y="956"/>
                    <a:pt x="877" y="956"/>
                    <a:pt x="876" y="957"/>
                  </a:cubicBezTo>
                  <a:lnTo>
                    <a:pt x="876" y="957"/>
                  </a:lnTo>
                  <a:cubicBezTo>
                    <a:pt x="881" y="949"/>
                    <a:pt x="886" y="942"/>
                    <a:pt x="891" y="936"/>
                  </a:cubicBezTo>
                  <a:cubicBezTo>
                    <a:pt x="925" y="898"/>
                    <a:pt x="962" y="862"/>
                    <a:pt x="1001" y="828"/>
                  </a:cubicBezTo>
                  <a:cubicBezTo>
                    <a:pt x="1010" y="820"/>
                    <a:pt x="1018" y="814"/>
                    <a:pt x="1027" y="807"/>
                  </a:cubicBezTo>
                  <a:lnTo>
                    <a:pt x="1027" y="807"/>
                  </a:lnTo>
                  <a:cubicBezTo>
                    <a:pt x="1045" y="794"/>
                    <a:pt x="1073" y="773"/>
                    <a:pt x="1077" y="770"/>
                  </a:cubicBezTo>
                  <a:cubicBezTo>
                    <a:pt x="1126" y="738"/>
                    <a:pt x="1176" y="711"/>
                    <a:pt x="1228" y="685"/>
                  </a:cubicBezTo>
                  <a:cubicBezTo>
                    <a:pt x="1234" y="683"/>
                    <a:pt x="1248" y="679"/>
                    <a:pt x="1257" y="674"/>
                  </a:cubicBezTo>
                  <a:lnTo>
                    <a:pt x="1257" y="674"/>
                  </a:lnTo>
                  <a:cubicBezTo>
                    <a:pt x="1260" y="673"/>
                    <a:pt x="1263" y="672"/>
                    <a:pt x="1266" y="671"/>
                  </a:cubicBezTo>
                  <a:cubicBezTo>
                    <a:pt x="1298" y="659"/>
                    <a:pt x="1331" y="649"/>
                    <a:pt x="1365" y="639"/>
                  </a:cubicBezTo>
                  <a:cubicBezTo>
                    <a:pt x="1400" y="629"/>
                    <a:pt x="1435" y="619"/>
                    <a:pt x="1470" y="612"/>
                  </a:cubicBezTo>
                  <a:cubicBezTo>
                    <a:pt x="1486" y="609"/>
                    <a:pt x="1501" y="607"/>
                    <a:pt x="1517" y="604"/>
                  </a:cubicBezTo>
                  <a:cubicBezTo>
                    <a:pt x="1524" y="602"/>
                    <a:pt x="1565" y="591"/>
                    <a:pt x="1569" y="591"/>
                  </a:cubicBezTo>
                  <a:lnTo>
                    <a:pt x="1569" y="591"/>
                  </a:lnTo>
                  <a:cubicBezTo>
                    <a:pt x="1571" y="591"/>
                    <a:pt x="1568" y="592"/>
                    <a:pt x="1555" y="597"/>
                  </a:cubicBezTo>
                  <a:cubicBezTo>
                    <a:pt x="1540" y="601"/>
                    <a:pt x="1535" y="603"/>
                    <a:pt x="1536" y="603"/>
                  </a:cubicBezTo>
                  <a:cubicBezTo>
                    <a:pt x="1538" y="603"/>
                    <a:pt x="1568" y="595"/>
                    <a:pt x="1576" y="594"/>
                  </a:cubicBezTo>
                  <a:cubicBezTo>
                    <a:pt x="1600" y="591"/>
                    <a:pt x="1624" y="590"/>
                    <a:pt x="1648" y="588"/>
                  </a:cubicBezTo>
                  <a:cubicBezTo>
                    <a:pt x="1691" y="585"/>
                    <a:pt x="1734" y="584"/>
                    <a:pt x="1777" y="584"/>
                  </a:cubicBezTo>
                  <a:cubicBezTo>
                    <a:pt x="1787" y="584"/>
                    <a:pt x="1797" y="584"/>
                    <a:pt x="1807" y="584"/>
                  </a:cubicBezTo>
                  <a:cubicBezTo>
                    <a:pt x="1896" y="584"/>
                    <a:pt x="1986" y="589"/>
                    <a:pt x="2075" y="599"/>
                  </a:cubicBezTo>
                  <a:cubicBezTo>
                    <a:pt x="2081" y="600"/>
                    <a:pt x="2088" y="601"/>
                    <a:pt x="2095" y="601"/>
                  </a:cubicBezTo>
                  <a:cubicBezTo>
                    <a:pt x="2240" y="601"/>
                    <a:pt x="2373" y="448"/>
                    <a:pt x="2366" y="308"/>
                  </a:cubicBezTo>
                  <a:cubicBezTo>
                    <a:pt x="2359" y="136"/>
                    <a:pt x="2238" y="32"/>
                    <a:pt x="2075" y="15"/>
                  </a:cubicBezTo>
                  <a:cubicBezTo>
                    <a:pt x="1986" y="6"/>
                    <a:pt x="1896" y="1"/>
                    <a:pt x="1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9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3</a:t>
            </a:r>
            <a:endParaRPr/>
          </a:p>
        </p:txBody>
      </p:sp>
      <p:sp>
        <p:nvSpPr>
          <p:cNvPr id="886" name="Google Shape;886;p29"/>
          <p:cNvSpPr txBox="1"/>
          <p:nvPr>
            <p:ph idx="1" type="subTitle"/>
          </p:nvPr>
        </p:nvSpPr>
        <p:spPr>
          <a:xfrm>
            <a:off x="1493200" y="2579025"/>
            <a:ext cx="2650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รวมการทำงานไว้ที่นี่!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887" name="Google Shape;887;p29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WORKFLOWS</a:t>
            </a:r>
            <a:endParaRPr/>
          </a:p>
        </p:txBody>
      </p:sp>
      <p:sp>
        <p:nvSpPr>
          <p:cNvPr id="888" name="Google Shape;888;p29">
            <a:hlinkClick action="ppaction://hlinksldjump" r:id="rId3"/>
          </p:cNvPr>
          <p:cNvSpPr/>
          <p:nvPr/>
        </p:nvSpPr>
        <p:spPr>
          <a:xfrm>
            <a:off x="1565200" y="3768925"/>
            <a:ext cx="1530600" cy="607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1713934" y="3868317"/>
            <a:ext cx="1248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90" name="Google Shape;890;p29"/>
          <p:cNvGrpSpPr/>
          <p:nvPr/>
        </p:nvGrpSpPr>
        <p:grpSpPr>
          <a:xfrm>
            <a:off x="5129669" y="568576"/>
            <a:ext cx="2603830" cy="4217210"/>
            <a:chOff x="5672575" y="225675"/>
            <a:chExt cx="1475425" cy="2389625"/>
          </a:xfrm>
        </p:grpSpPr>
        <p:sp>
          <p:nvSpPr>
            <p:cNvPr id="891" name="Google Shape;891;p29"/>
            <p:cNvSpPr/>
            <p:nvPr/>
          </p:nvSpPr>
          <p:spPr>
            <a:xfrm>
              <a:off x="5672575" y="566050"/>
              <a:ext cx="385200" cy="358200"/>
            </a:xfrm>
            <a:custGeom>
              <a:rect b="b" l="l" r="r" t="t"/>
              <a:pathLst>
                <a:path extrusionOk="0" h="14328" w="15408">
                  <a:moveTo>
                    <a:pt x="2288" y="1"/>
                  </a:moveTo>
                  <a:cubicBezTo>
                    <a:pt x="2276" y="1"/>
                    <a:pt x="2265" y="3"/>
                    <a:pt x="2256" y="6"/>
                  </a:cubicBezTo>
                  <a:cubicBezTo>
                    <a:pt x="1914" y="125"/>
                    <a:pt x="3205" y="1697"/>
                    <a:pt x="3773" y="2364"/>
                  </a:cubicBezTo>
                  <a:lnTo>
                    <a:pt x="3773" y="2364"/>
                  </a:lnTo>
                  <a:cubicBezTo>
                    <a:pt x="3215" y="1725"/>
                    <a:pt x="1912" y="276"/>
                    <a:pt x="1569" y="276"/>
                  </a:cubicBezTo>
                  <a:cubicBezTo>
                    <a:pt x="1544" y="276"/>
                    <a:pt x="1524" y="284"/>
                    <a:pt x="1510" y="300"/>
                  </a:cubicBezTo>
                  <a:cubicBezTo>
                    <a:pt x="1314" y="524"/>
                    <a:pt x="2407" y="1876"/>
                    <a:pt x="2994" y="2570"/>
                  </a:cubicBezTo>
                  <a:lnTo>
                    <a:pt x="2994" y="2570"/>
                  </a:lnTo>
                  <a:cubicBezTo>
                    <a:pt x="2440" y="1942"/>
                    <a:pt x="1387" y="815"/>
                    <a:pt x="965" y="815"/>
                  </a:cubicBezTo>
                  <a:cubicBezTo>
                    <a:pt x="920" y="815"/>
                    <a:pt x="882" y="828"/>
                    <a:pt x="853" y="855"/>
                  </a:cubicBezTo>
                  <a:cubicBezTo>
                    <a:pt x="563" y="1126"/>
                    <a:pt x="1595" y="2219"/>
                    <a:pt x="2229" y="2840"/>
                  </a:cubicBezTo>
                  <a:lnTo>
                    <a:pt x="2229" y="2840"/>
                  </a:lnTo>
                  <a:cubicBezTo>
                    <a:pt x="1670" y="2325"/>
                    <a:pt x="757" y="1538"/>
                    <a:pt x="397" y="1538"/>
                  </a:cubicBezTo>
                  <a:cubicBezTo>
                    <a:pt x="341" y="1538"/>
                    <a:pt x="298" y="1558"/>
                    <a:pt x="273" y="1600"/>
                  </a:cubicBezTo>
                  <a:cubicBezTo>
                    <a:pt x="1" y="2047"/>
                    <a:pt x="7240" y="11201"/>
                    <a:pt x="11459" y="13623"/>
                  </a:cubicBezTo>
                  <a:cubicBezTo>
                    <a:pt x="11459" y="13623"/>
                    <a:pt x="12293" y="14328"/>
                    <a:pt x="12976" y="14328"/>
                  </a:cubicBezTo>
                  <a:cubicBezTo>
                    <a:pt x="13065" y="14328"/>
                    <a:pt x="13152" y="14316"/>
                    <a:pt x="13234" y="14288"/>
                  </a:cubicBezTo>
                  <a:cubicBezTo>
                    <a:pt x="13943" y="14052"/>
                    <a:pt x="15408" y="12025"/>
                    <a:pt x="14659" y="11318"/>
                  </a:cubicBezTo>
                  <a:cubicBezTo>
                    <a:pt x="14659" y="11318"/>
                    <a:pt x="9824" y="7353"/>
                    <a:pt x="8342" y="5604"/>
                  </a:cubicBezTo>
                  <a:cubicBezTo>
                    <a:pt x="6893" y="3893"/>
                    <a:pt x="5447" y="867"/>
                    <a:pt x="5089" y="867"/>
                  </a:cubicBezTo>
                  <a:cubicBezTo>
                    <a:pt x="5081" y="867"/>
                    <a:pt x="5074" y="869"/>
                    <a:pt x="5067" y="871"/>
                  </a:cubicBezTo>
                  <a:cubicBezTo>
                    <a:pt x="4751" y="1009"/>
                    <a:pt x="5836" y="3209"/>
                    <a:pt x="5836" y="3209"/>
                  </a:cubicBezTo>
                  <a:cubicBezTo>
                    <a:pt x="5836" y="3209"/>
                    <a:pt x="2828" y="1"/>
                    <a:pt x="22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5881900" y="745175"/>
              <a:ext cx="154300" cy="179000"/>
            </a:xfrm>
            <a:custGeom>
              <a:rect b="b" l="l" r="r" t="t"/>
              <a:pathLst>
                <a:path extrusionOk="0" h="7160" w="6172">
                  <a:moveTo>
                    <a:pt x="4117" y="0"/>
                  </a:moveTo>
                  <a:cubicBezTo>
                    <a:pt x="4108" y="0"/>
                    <a:pt x="4099" y="1"/>
                    <a:pt x="4089" y="3"/>
                  </a:cubicBezTo>
                  <a:cubicBezTo>
                    <a:pt x="3462" y="108"/>
                    <a:pt x="4675" y="2776"/>
                    <a:pt x="4675" y="2776"/>
                  </a:cubicBezTo>
                  <a:cubicBezTo>
                    <a:pt x="4675" y="2776"/>
                    <a:pt x="3995" y="1342"/>
                    <a:pt x="3374" y="1342"/>
                  </a:cubicBezTo>
                  <a:cubicBezTo>
                    <a:pt x="3315" y="1342"/>
                    <a:pt x="3256" y="1355"/>
                    <a:pt x="3198" y="1384"/>
                  </a:cubicBezTo>
                  <a:cubicBezTo>
                    <a:pt x="2744" y="1610"/>
                    <a:pt x="3289" y="2557"/>
                    <a:pt x="3674" y="3127"/>
                  </a:cubicBezTo>
                  <a:lnTo>
                    <a:pt x="3674" y="3127"/>
                  </a:lnTo>
                  <a:cubicBezTo>
                    <a:pt x="3397" y="2789"/>
                    <a:pt x="2974" y="2380"/>
                    <a:pt x="2547" y="2380"/>
                  </a:cubicBezTo>
                  <a:cubicBezTo>
                    <a:pt x="2478" y="2380"/>
                    <a:pt x="2409" y="2391"/>
                    <a:pt x="2341" y="2414"/>
                  </a:cubicBezTo>
                  <a:cubicBezTo>
                    <a:pt x="1558" y="2680"/>
                    <a:pt x="2906" y="4393"/>
                    <a:pt x="2933" y="4428"/>
                  </a:cubicBezTo>
                  <a:lnTo>
                    <a:pt x="2933" y="4428"/>
                  </a:lnTo>
                  <a:cubicBezTo>
                    <a:pt x="2914" y="4404"/>
                    <a:pt x="2218" y="3530"/>
                    <a:pt x="1628" y="3530"/>
                  </a:cubicBezTo>
                  <a:cubicBezTo>
                    <a:pt x="1518" y="3530"/>
                    <a:pt x="1412" y="3561"/>
                    <a:pt x="1315" y="3632"/>
                  </a:cubicBezTo>
                  <a:cubicBezTo>
                    <a:pt x="687" y="4096"/>
                    <a:pt x="2174" y="5483"/>
                    <a:pt x="2174" y="5483"/>
                  </a:cubicBezTo>
                  <a:cubicBezTo>
                    <a:pt x="2174" y="5483"/>
                    <a:pt x="1305" y="5146"/>
                    <a:pt x="672" y="5146"/>
                  </a:cubicBezTo>
                  <a:cubicBezTo>
                    <a:pt x="295" y="5146"/>
                    <a:pt x="1" y="5266"/>
                    <a:pt x="25" y="5648"/>
                  </a:cubicBezTo>
                  <a:cubicBezTo>
                    <a:pt x="91" y="6672"/>
                    <a:pt x="3031" y="7159"/>
                    <a:pt x="3031" y="7159"/>
                  </a:cubicBezTo>
                  <a:cubicBezTo>
                    <a:pt x="3031" y="7159"/>
                    <a:pt x="2801" y="6970"/>
                    <a:pt x="2700" y="6876"/>
                  </a:cubicBezTo>
                  <a:cubicBezTo>
                    <a:pt x="2700" y="6876"/>
                    <a:pt x="6171" y="5318"/>
                    <a:pt x="6029" y="4350"/>
                  </a:cubicBezTo>
                  <a:cubicBezTo>
                    <a:pt x="5889" y="3396"/>
                    <a:pt x="4751" y="0"/>
                    <a:pt x="41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6856525" y="225675"/>
              <a:ext cx="142000" cy="458050"/>
            </a:xfrm>
            <a:custGeom>
              <a:rect b="b" l="l" r="r" t="t"/>
              <a:pathLst>
                <a:path extrusionOk="0" h="18322" w="5680">
                  <a:moveTo>
                    <a:pt x="3855" y="0"/>
                  </a:moveTo>
                  <a:cubicBezTo>
                    <a:pt x="3443" y="0"/>
                    <a:pt x="3355" y="1783"/>
                    <a:pt x="3337" y="2701"/>
                  </a:cubicBezTo>
                  <a:lnTo>
                    <a:pt x="3337" y="2701"/>
                  </a:lnTo>
                  <a:cubicBezTo>
                    <a:pt x="3336" y="1795"/>
                    <a:pt x="3296" y="46"/>
                    <a:pt x="3003" y="2"/>
                  </a:cubicBezTo>
                  <a:cubicBezTo>
                    <a:pt x="3000" y="1"/>
                    <a:pt x="2996" y="1"/>
                    <a:pt x="2993" y="1"/>
                  </a:cubicBezTo>
                  <a:cubicBezTo>
                    <a:pt x="2688" y="1"/>
                    <a:pt x="2624" y="2145"/>
                    <a:pt x="2610" y="3042"/>
                  </a:cubicBezTo>
                  <a:lnTo>
                    <a:pt x="2610" y="3042"/>
                  </a:lnTo>
                  <a:cubicBezTo>
                    <a:pt x="2612" y="2195"/>
                    <a:pt x="2583" y="253"/>
                    <a:pt x="2274" y="253"/>
                  </a:cubicBezTo>
                  <a:cubicBezTo>
                    <a:pt x="2264" y="253"/>
                    <a:pt x="2254" y="255"/>
                    <a:pt x="2243" y="259"/>
                  </a:cubicBezTo>
                  <a:cubicBezTo>
                    <a:pt x="1813" y="424"/>
                    <a:pt x="1582" y="5017"/>
                    <a:pt x="1582" y="5017"/>
                  </a:cubicBezTo>
                  <a:cubicBezTo>
                    <a:pt x="1582" y="5017"/>
                    <a:pt x="1012" y="2734"/>
                    <a:pt x="678" y="2734"/>
                  </a:cubicBezTo>
                  <a:cubicBezTo>
                    <a:pt x="671" y="2734"/>
                    <a:pt x="664" y="2735"/>
                    <a:pt x="658" y="2737"/>
                  </a:cubicBezTo>
                  <a:cubicBezTo>
                    <a:pt x="327" y="2837"/>
                    <a:pt x="1218" y="6173"/>
                    <a:pt x="1220" y="8465"/>
                  </a:cubicBezTo>
                  <a:cubicBezTo>
                    <a:pt x="1220" y="10757"/>
                    <a:pt x="96" y="16908"/>
                    <a:pt x="96" y="16908"/>
                  </a:cubicBezTo>
                  <a:cubicBezTo>
                    <a:pt x="0" y="17763"/>
                    <a:pt x="1675" y="18321"/>
                    <a:pt x="2635" y="18321"/>
                  </a:cubicBezTo>
                  <a:cubicBezTo>
                    <a:pt x="2825" y="18321"/>
                    <a:pt x="2987" y="18299"/>
                    <a:pt x="3102" y="18253"/>
                  </a:cubicBezTo>
                  <a:cubicBezTo>
                    <a:pt x="3795" y="17976"/>
                    <a:pt x="4027" y="16598"/>
                    <a:pt x="4027" y="16598"/>
                  </a:cubicBezTo>
                  <a:cubicBezTo>
                    <a:pt x="5680" y="12022"/>
                    <a:pt x="5282" y="358"/>
                    <a:pt x="4787" y="193"/>
                  </a:cubicBezTo>
                  <a:cubicBezTo>
                    <a:pt x="4774" y="189"/>
                    <a:pt x="4761" y="186"/>
                    <a:pt x="4748" y="186"/>
                  </a:cubicBezTo>
                  <a:cubicBezTo>
                    <a:pt x="4421" y="186"/>
                    <a:pt x="4200" y="1562"/>
                    <a:pt x="4096" y="2401"/>
                  </a:cubicBezTo>
                  <a:lnTo>
                    <a:pt x="4096" y="2401"/>
                  </a:lnTo>
                  <a:cubicBezTo>
                    <a:pt x="4178" y="1517"/>
                    <a:pt x="4258" y="20"/>
                    <a:pt x="3862" y="0"/>
                  </a:cubicBezTo>
                  <a:cubicBezTo>
                    <a:pt x="3860" y="0"/>
                    <a:pt x="3858" y="0"/>
                    <a:pt x="385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6814300" y="574075"/>
              <a:ext cx="208175" cy="133075"/>
            </a:xfrm>
            <a:custGeom>
              <a:rect b="b" l="l" r="r" t="t"/>
              <a:pathLst>
                <a:path extrusionOk="0" h="5323" w="8327">
                  <a:moveTo>
                    <a:pt x="1015" y="1"/>
                  </a:moveTo>
                  <a:cubicBezTo>
                    <a:pt x="966" y="1"/>
                    <a:pt x="914" y="12"/>
                    <a:pt x="860" y="35"/>
                  </a:cubicBezTo>
                  <a:cubicBezTo>
                    <a:pt x="0" y="399"/>
                    <a:pt x="1256" y="3670"/>
                    <a:pt x="1256" y="3670"/>
                  </a:cubicBezTo>
                  <a:cubicBezTo>
                    <a:pt x="1622" y="4845"/>
                    <a:pt x="3845" y="5323"/>
                    <a:pt x="5172" y="5323"/>
                  </a:cubicBezTo>
                  <a:cubicBezTo>
                    <a:pt x="5679" y="5323"/>
                    <a:pt x="6055" y="5253"/>
                    <a:pt x="6146" y="5126"/>
                  </a:cubicBezTo>
                  <a:cubicBezTo>
                    <a:pt x="6476" y="4665"/>
                    <a:pt x="8327" y="2481"/>
                    <a:pt x="7542" y="2036"/>
                  </a:cubicBezTo>
                  <a:cubicBezTo>
                    <a:pt x="7453" y="1985"/>
                    <a:pt x="7364" y="1963"/>
                    <a:pt x="7275" y="1963"/>
                  </a:cubicBezTo>
                  <a:cubicBezTo>
                    <a:pt x="6578" y="1963"/>
                    <a:pt x="5915" y="3339"/>
                    <a:pt x="5915" y="3339"/>
                  </a:cubicBezTo>
                  <a:cubicBezTo>
                    <a:pt x="5915" y="3339"/>
                    <a:pt x="6708" y="1489"/>
                    <a:pt x="6245" y="1225"/>
                  </a:cubicBezTo>
                  <a:cubicBezTo>
                    <a:pt x="6216" y="1208"/>
                    <a:pt x="6186" y="1201"/>
                    <a:pt x="6155" y="1201"/>
                  </a:cubicBezTo>
                  <a:cubicBezTo>
                    <a:pt x="5724" y="1201"/>
                    <a:pt x="5061" y="2660"/>
                    <a:pt x="4942" y="2929"/>
                  </a:cubicBezTo>
                  <a:lnTo>
                    <a:pt x="4942" y="2929"/>
                  </a:lnTo>
                  <a:cubicBezTo>
                    <a:pt x="5052" y="2672"/>
                    <a:pt x="5599" y="1330"/>
                    <a:pt x="5122" y="1086"/>
                  </a:cubicBezTo>
                  <a:cubicBezTo>
                    <a:pt x="5087" y="1068"/>
                    <a:pt x="5051" y="1059"/>
                    <a:pt x="5014" y="1059"/>
                  </a:cubicBezTo>
                  <a:cubicBezTo>
                    <a:pt x="4500" y="1059"/>
                    <a:pt x="3867" y="2712"/>
                    <a:pt x="3867" y="2712"/>
                  </a:cubicBezTo>
                  <a:cubicBezTo>
                    <a:pt x="3867" y="2712"/>
                    <a:pt x="4163" y="960"/>
                    <a:pt x="3635" y="762"/>
                  </a:cubicBezTo>
                  <a:cubicBezTo>
                    <a:pt x="3612" y="754"/>
                    <a:pt x="3589" y="750"/>
                    <a:pt x="3566" y="750"/>
                  </a:cubicBezTo>
                  <a:cubicBezTo>
                    <a:pt x="3151" y="750"/>
                    <a:pt x="2715" y="2065"/>
                    <a:pt x="2565" y="2560"/>
                  </a:cubicBezTo>
                  <a:lnTo>
                    <a:pt x="2565" y="2560"/>
                  </a:lnTo>
                  <a:cubicBezTo>
                    <a:pt x="2678" y="2145"/>
                    <a:pt x="2901" y="1169"/>
                    <a:pt x="2511" y="1086"/>
                  </a:cubicBezTo>
                  <a:cubicBezTo>
                    <a:pt x="2493" y="1082"/>
                    <a:pt x="2475" y="1080"/>
                    <a:pt x="2457" y="1080"/>
                  </a:cubicBezTo>
                  <a:cubicBezTo>
                    <a:pt x="2001" y="1080"/>
                    <a:pt x="1818" y="2339"/>
                    <a:pt x="1818" y="2339"/>
                  </a:cubicBezTo>
                  <a:cubicBezTo>
                    <a:pt x="1818" y="2339"/>
                    <a:pt x="173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5940375" y="656350"/>
              <a:ext cx="1137175" cy="1182925"/>
            </a:xfrm>
            <a:custGeom>
              <a:rect b="b" l="l" r="r" t="t"/>
              <a:pathLst>
                <a:path extrusionOk="0" h="47317" w="45487">
                  <a:moveTo>
                    <a:pt x="36213" y="0"/>
                  </a:moveTo>
                  <a:cubicBezTo>
                    <a:pt x="35442" y="2199"/>
                    <a:pt x="33723" y="9168"/>
                    <a:pt x="23326" y="11116"/>
                  </a:cubicBezTo>
                  <a:cubicBezTo>
                    <a:pt x="22047" y="11355"/>
                    <a:pt x="20782" y="11460"/>
                    <a:pt x="19547" y="11460"/>
                  </a:cubicBezTo>
                  <a:cubicBezTo>
                    <a:pt x="10737" y="11460"/>
                    <a:pt x="3431" y="6121"/>
                    <a:pt x="3431" y="6121"/>
                  </a:cubicBezTo>
                  <a:lnTo>
                    <a:pt x="1" y="10546"/>
                  </a:lnTo>
                  <a:cubicBezTo>
                    <a:pt x="6472" y="17191"/>
                    <a:pt x="16502" y="18759"/>
                    <a:pt x="16502" y="18759"/>
                  </a:cubicBezTo>
                  <a:cubicBezTo>
                    <a:pt x="15126" y="33356"/>
                    <a:pt x="17693" y="46855"/>
                    <a:pt x="17693" y="46855"/>
                  </a:cubicBezTo>
                  <a:cubicBezTo>
                    <a:pt x="17938" y="47176"/>
                    <a:pt x="18781" y="47316"/>
                    <a:pt x="19999" y="47316"/>
                  </a:cubicBezTo>
                  <a:cubicBezTo>
                    <a:pt x="24052" y="47316"/>
                    <a:pt x="32261" y="45761"/>
                    <a:pt x="36477" y="44093"/>
                  </a:cubicBezTo>
                  <a:cubicBezTo>
                    <a:pt x="41961" y="41924"/>
                    <a:pt x="45486" y="36032"/>
                    <a:pt x="45486" y="36032"/>
                  </a:cubicBezTo>
                  <a:cubicBezTo>
                    <a:pt x="38393" y="29414"/>
                    <a:pt x="34165" y="16524"/>
                    <a:pt x="34165" y="16524"/>
                  </a:cubicBezTo>
                  <a:cubicBezTo>
                    <a:pt x="41286" y="9781"/>
                    <a:pt x="41565" y="1205"/>
                    <a:pt x="41565" y="1205"/>
                  </a:cubicBezTo>
                  <a:lnTo>
                    <a:pt x="3621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6523525" y="1626800"/>
              <a:ext cx="55025" cy="55000"/>
            </a:xfrm>
            <a:custGeom>
              <a:rect b="b" l="l" r="r" t="t"/>
              <a:pathLst>
                <a:path extrusionOk="0" h="2200" w="2201">
                  <a:moveTo>
                    <a:pt x="1100" y="1"/>
                  </a:moveTo>
                  <a:cubicBezTo>
                    <a:pt x="493" y="1"/>
                    <a:pt x="0" y="494"/>
                    <a:pt x="0" y="1101"/>
                  </a:cubicBezTo>
                  <a:cubicBezTo>
                    <a:pt x="0" y="1708"/>
                    <a:pt x="493" y="2200"/>
                    <a:pt x="1100" y="2200"/>
                  </a:cubicBezTo>
                  <a:cubicBezTo>
                    <a:pt x="1707" y="2200"/>
                    <a:pt x="2199" y="1708"/>
                    <a:pt x="2200" y="1101"/>
                  </a:cubicBezTo>
                  <a:cubicBezTo>
                    <a:pt x="2199" y="494"/>
                    <a:pt x="170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6595600" y="1474850"/>
              <a:ext cx="125300" cy="114150"/>
            </a:xfrm>
            <a:custGeom>
              <a:rect b="b" l="l" r="r" t="t"/>
              <a:pathLst>
                <a:path extrusionOk="0" h="4566" w="5012">
                  <a:moveTo>
                    <a:pt x="2506" y="0"/>
                  </a:moveTo>
                  <a:cubicBezTo>
                    <a:pt x="1922" y="0"/>
                    <a:pt x="1337" y="223"/>
                    <a:pt x="892" y="669"/>
                  </a:cubicBezTo>
                  <a:cubicBezTo>
                    <a:pt x="1" y="1560"/>
                    <a:pt x="1" y="3006"/>
                    <a:pt x="892" y="3897"/>
                  </a:cubicBezTo>
                  <a:cubicBezTo>
                    <a:pt x="1337" y="4343"/>
                    <a:pt x="1922" y="4565"/>
                    <a:pt x="2506" y="4565"/>
                  </a:cubicBezTo>
                  <a:cubicBezTo>
                    <a:pt x="3090" y="4565"/>
                    <a:pt x="3674" y="4343"/>
                    <a:pt x="4120" y="3897"/>
                  </a:cubicBezTo>
                  <a:cubicBezTo>
                    <a:pt x="5011" y="3006"/>
                    <a:pt x="5011" y="1560"/>
                    <a:pt x="4120" y="669"/>
                  </a:cubicBezTo>
                  <a:cubicBezTo>
                    <a:pt x="3674" y="223"/>
                    <a:pt x="3090" y="0"/>
                    <a:pt x="250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6426050" y="1465000"/>
              <a:ext cx="74475" cy="74500"/>
            </a:xfrm>
            <a:custGeom>
              <a:rect b="b" l="l" r="r" t="t"/>
              <a:pathLst>
                <a:path extrusionOk="0" h="2980" w="2979">
                  <a:moveTo>
                    <a:pt x="1490" y="1"/>
                  </a:moveTo>
                  <a:cubicBezTo>
                    <a:pt x="668" y="1"/>
                    <a:pt x="1" y="667"/>
                    <a:pt x="1" y="1491"/>
                  </a:cubicBezTo>
                  <a:cubicBezTo>
                    <a:pt x="1" y="2313"/>
                    <a:pt x="668" y="2980"/>
                    <a:pt x="1490" y="2980"/>
                  </a:cubicBezTo>
                  <a:cubicBezTo>
                    <a:pt x="2312" y="2980"/>
                    <a:pt x="2979" y="2313"/>
                    <a:pt x="2979" y="1491"/>
                  </a:cubicBezTo>
                  <a:cubicBezTo>
                    <a:pt x="2979" y="667"/>
                    <a:pt x="2312" y="1"/>
                    <a:pt x="149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6389700" y="1615600"/>
              <a:ext cx="26500" cy="26500"/>
            </a:xfrm>
            <a:custGeom>
              <a:rect b="b" l="l" r="r" t="t"/>
              <a:pathLst>
                <a:path extrusionOk="0" h="1060" w="1060">
                  <a:moveTo>
                    <a:pt x="531" y="0"/>
                  </a:moveTo>
                  <a:cubicBezTo>
                    <a:pt x="238" y="0"/>
                    <a:pt x="1" y="237"/>
                    <a:pt x="1" y="529"/>
                  </a:cubicBezTo>
                  <a:cubicBezTo>
                    <a:pt x="1" y="821"/>
                    <a:pt x="238" y="1059"/>
                    <a:pt x="531" y="1059"/>
                  </a:cubicBezTo>
                  <a:cubicBezTo>
                    <a:pt x="823" y="1059"/>
                    <a:pt x="1060" y="821"/>
                    <a:pt x="1060" y="529"/>
                  </a:cubicBezTo>
                  <a:cubicBezTo>
                    <a:pt x="1060" y="237"/>
                    <a:pt x="823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6845675" y="1455175"/>
              <a:ext cx="76750" cy="76775"/>
            </a:xfrm>
            <a:custGeom>
              <a:rect b="b" l="l" r="r" t="t"/>
              <a:pathLst>
                <a:path extrusionOk="0" h="3071" w="3070">
                  <a:moveTo>
                    <a:pt x="1535" y="0"/>
                  </a:moveTo>
                  <a:cubicBezTo>
                    <a:pt x="688" y="0"/>
                    <a:pt x="1" y="688"/>
                    <a:pt x="1" y="1535"/>
                  </a:cubicBezTo>
                  <a:cubicBezTo>
                    <a:pt x="1" y="2383"/>
                    <a:pt x="688" y="3069"/>
                    <a:pt x="1535" y="3070"/>
                  </a:cubicBezTo>
                  <a:cubicBezTo>
                    <a:pt x="2383" y="3070"/>
                    <a:pt x="3070" y="2383"/>
                    <a:pt x="3070" y="1535"/>
                  </a:cubicBezTo>
                  <a:cubicBezTo>
                    <a:pt x="3070" y="688"/>
                    <a:pt x="2383" y="0"/>
                    <a:pt x="153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6731675" y="1318725"/>
              <a:ext cx="46750" cy="46725"/>
            </a:xfrm>
            <a:custGeom>
              <a:rect b="b" l="l" r="r" t="t"/>
              <a:pathLst>
                <a:path extrusionOk="0" h="1869" w="1870">
                  <a:moveTo>
                    <a:pt x="935" y="1"/>
                  </a:moveTo>
                  <a:cubicBezTo>
                    <a:pt x="420" y="1"/>
                    <a:pt x="1" y="419"/>
                    <a:pt x="1" y="934"/>
                  </a:cubicBezTo>
                  <a:cubicBezTo>
                    <a:pt x="1" y="1451"/>
                    <a:pt x="420" y="1869"/>
                    <a:pt x="935" y="1869"/>
                  </a:cubicBezTo>
                  <a:cubicBezTo>
                    <a:pt x="1451" y="1869"/>
                    <a:pt x="1870" y="1451"/>
                    <a:pt x="1870" y="934"/>
                  </a:cubicBezTo>
                  <a:cubicBezTo>
                    <a:pt x="1870" y="419"/>
                    <a:pt x="1451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6447550" y="1273775"/>
              <a:ext cx="76000" cy="76025"/>
            </a:xfrm>
            <a:custGeom>
              <a:rect b="b" l="l" r="r" t="t"/>
              <a:pathLst>
                <a:path extrusionOk="0" h="3041" w="3040">
                  <a:moveTo>
                    <a:pt x="1520" y="0"/>
                  </a:moveTo>
                  <a:cubicBezTo>
                    <a:pt x="680" y="0"/>
                    <a:pt x="0" y="680"/>
                    <a:pt x="0" y="1520"/>
                  </a:cubicBezTo>
                  <a:cubicBezTo>
                    <a:pt x="0" y="2360"/>
                    <a:pt x="680" y="3040"/>
                    <a:pt x="1520" y="3040"/>
                  </a:cubicBezTo>
                  <a:cubicBezTo>
                    <a:pt x="2359" y="3040"/>
                    <a:pt x="3039" y="2360"/>
                    <a:pt x="3039" y="1520"/>
                  </a:cubicBezTo>
                  <a:cubicBezTo>
                    <a:pt x="3039" y="681"/>
                    <a:pt x="2359" y="0"/>
                    <a:pt x="1520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6595325" y="1138300"/>
              <a:ext cx="131525" cy="119825"/>
            </a:xfrm>
            <a:custGeom>
              <a:rect b="b" l="l" r="r" t="t"/>
              <a:pathLst>
                <a:path extrusionOk="0" h="4793" w="5261">
                  <a:moveTo>
                    <a:pt x="2630" y="1"/>
                  </a:moveTo>
                  <a:cubicBezTo>
                    <a:pt x="2017" y="1"/>
                    <a:pt x="1404" y="235"/>
                    <a:pt x="936" y="703"/>
                  </a:cubicBezTo>
                  <a:cubicBezTo>
                    <a:pt x="0" y="1638"/>
                    <a:pt x="0" y="3155"/>
                    <a:pt x="936" y="4090"/>
                  </a:cubicBezTo>
                  <a:cubicBezTo>
                    <a:pt x="1404" y="4558"/>
                    <a:pt x="2017" y="4792"/>
                    <a:pt x="2630" y="4792"/>
                  </a:cubicBezTo>
                  <a:cubicBezTo>
                    <a:pt x="3243" y="4792"/>
                    <a:pt x="3856" y="4558"/>
                    <a:pt x="4325" y="4090"/>
                  </a:cubicBezTo>
                  <a:cubicBezTo>
                    <a:pt x="5260" y="3155"/>
                    <a:pt x="5260" y="1638"/>
                    <a:pt x="4325" y="703"/>
                  </a:cubicBezTo>
                  <a:cubicBezTo>
                    <a:pt x="3856" y="235"/>
                    <a:pt x="3243" y="1"/>
                    <a:pt x="2630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6680475" y="964850"/>
              <a:ext cx="51500" cy="51500"/>
            </a:xfrm>
            <a:custGeom>
              <a:rect b="b" l="l" r="r" t="t"/>
              <a:pathLst>
                <a:path extrusionOk="0" h="2060" w="2060">
                  <a:moveTo>
                    <a:pt x="1031" y="0"/>
                  </a:moveTo>
                  <a:cubicBezTo>
                    <a:pt x="462" y="0"/>
                    <a:pt x="1" y="461"/>
                    <a:pt x="1" y="1029"/>
                  </a:cubicBezTo>
                  <a:cubicBezTo>
                    <a:pt x="1" y="1599"/>
                    <a:pt x="462" y="2060"/>
                    <a:pt x="1031" y="2060"/>
                  </a:cubicBezTo>
                  <a:cubicBezTo>
                    <a:pt x="1599" y="2060"/>
                    <a:pt x="2060" y="1599"/>
                    <a:pt x="2060" y="1029"/>
                  </a:cubicBezTo>
                  <a:cubicBezTo>
                    <a:pt x="2060" y="461"/>
                    <a:pt x="1599" y="0"/>
                    <a:pt x="103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6447550" y="1057675"/>
              <a:ext cx="47725" cy="47725"/>
            </a:xfrm>
            <a:custGeom>
              <a:rect b="b" l="l" r="r" t="t"/>
              <a:pathLst>
                <a:path extrusionOk="0" h="1909" w="1909">
                  <a:moveTo>
                    <a:pt x="954" y="0"/>
                  </a:moveTo>
                  <a:cubicBezTo>
                    <a:pt x="427" y="0"/>
                    <a:pt x="0" y="428"/>
                    <a:pt x="0" y="954"/>
                  </a:cubicBezTo>
                  <a:cubicBezTo>
                    <a:pt x="0" y="1481"/>
                    <a:pt x="427" y="1908"/>
                    <a:pt x="954" y="1908"/>
                  </a:cubicBezTo>
                  <a:cubicBezTo>
                    <a:pt x="1480" y="1908"/>
                    <a:pt x="1908" y="1481"/>
                    <a:pt x="1908" y="954"/>
                  </a:cubicBezTo>
                  <a:cubicBezTo>
                    <a:pt x="1908" y="428"/>
                    <a:pt x="1480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6150150" y="1009975"/>
              <a:ext cx="47725" cy="47725"/>
            </a:xfrm>
            <a:custGeom>
              <a:rect b="b" l="l" r="r" t="t"/>
              <a:pathLst>
                <a:path extrusionOk="0" h="1909" w="1909">
                  <a:moveTo>
                    <a:pt x="954" y="0"/>
                  </a:moveTo>
                  <a:cubicBezTo>
                    <a:pt x="427" y="0"/>
                    <a:pt x="0" y="427"/>
                    <a:pt x="0" y="954"/>
                  </a:cubicBezTo>
                  <a:cubicBezTo>
                    <a:pt x="0" y="1481"/>
                    <a:pt x="427" y="1908"/>
                    <a:pt x="954" y="1908"/>
                  </a:cubicBezTo>
                  <a:cubicBezTo>
                    <a:pt x="1481" y="1908"/>
                    <a:pt x="1908" y="1481"/>
                    <a:pt x="1908" y="954"/>
                  </a:cubicBezTo>
                  <a:cubicBezTo>
                    <a:pt x="1908" y="427"/>
                    <a:pt x="1481" y="0"/>
                    <a:pt x="95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6259175" y="950300"/>
              <a:ext cx="92250" cy="92225"/>
            </a:xfrm>
            <a:custGeom>
              <a:rect b="b" l="l" r="r" t="t"/>
              <a:pathLst>
                <a:path extrusionOk="0" h="3689" w="3690">
                  <a:moveTo>
                    <a:pt x="1845" y="1"/>
                  </a:moveTo>
                  <a:cubicBezTo>
                    <a:pt x="826" y="1"/>
                    <a:pt x="1" y="826"/>
                    <a:pt x="1" y="1845"/>
                  </a:cubicBezTo>
                  <a:cubicBezTo>
                    <a:pt x="1" y="2863"/>
                    <a:pt x="826" y="3688"/>
                    <a:pt x="1845" y="3688"/>
                  </a:cubicBezTo>
                  <a:cubicBezTo>
                    <a:pt x="2863" y="3688"/>
                    <a:pt x="3689" y="2863"/>
                    <a:pt x="3689" y="1845"/>
                  </a:cubicBezTo>
                  <a:cubicBezTo>
                    <a:pt x="3688" y="826"/>
                    <a:pt x="2863" y="1"/>
                    <a:pt x="1845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6852300" y="853900"/>
              <a:ext cx="49575" cy="49575"/>
            </a:xfrm>
            <a:custGeom>
              <a:rect b="b" l="l" r="r" t="t"/>
              <a:pathLst>
                <a:path extrusionOk="0" h="1983" w="1983">
                  <a:moveTo>
                    <a:pt x="992" y="1"/>
                  </a:moveTo>
                  <a:cubicBezTo>
                    <a:pt x="445" y="1"/>
                    <a:pt x="1" y="444"/>
                    <a:pt x="0" y="992"/>
                  </a:cubicBezTo>
                  <a:cubicBezTo>
                    <a:pt x="0" y="1539"/>
                    <a:pt x="445" y="1983"/>
                    <a:pt x="992" y="1983"/>
                  </a:cubicBezTo>
                  <a:cubicBezTo>
                    <a:pt x="1539" y="1982"/>
                    <a:pt x="1982" y="1538"/>
                    <a:pt x="1982" y="992"/>
                  </a:cubicBezTo>
                  <a:cubicBezTo>
                    <a:pt x="1982" y="444"/>
                    <a:pt x="1539" y="1"/>
                    <a:pt x="992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6845675" y="702200"/>
              <a:ext cx="82675" cy="82675"/>
            </a:xfrm>
            <a:custGeom>
              <a:rect b="b" l="l" r="r" t="t"/>
              <a:pathLst>
                <a:path extrusionOk="0" h="3307" w="3307">
                  <a:moveTo>
                    <a:pt x="1654" y="1"/>
                  </a:moveTo>
                  <a:cubicBezTo>
                    <a:pt x="741" y="1"/>
                    <a:pt x="1" y="741"/>
                    <a:pt x="1" y="1654"/>
                  </a:cubicBezTo>
                  <a:cubicBezTo>
                    <a:pt x="1" y="2567"/>
                    <a:pt x="741" y="3307"/>
                    <a:pt x="1654" y="3307"/>
                  </a:cubicBezTo>
                  <a:cubicBezTo>
                    <a:pt x="2566" y="3307"/>
                    <a:pt x="3306" y="2567"/>
                    <a:pt x="3306" y="1654"/>
                  </a:cubicBezTo>
                  <a:cubicBezTo>
                    <a:pt x="3306" y="741"/>
                    <a:pt x="2566" y="1"/>
                    <a:pt x="165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6472325" y="897950"/>
              <a:ext cx="135850" cy="74475"/>
            </a:xfrm>
            <a:custGeom>
              <a:rect b="b" l="l" r="r" t="t"/>
              <a:pathLst>
                <a:path extrusionOk="0" h="2979" w="5434">
                  <a:moveTo>
                    <a:pt x="3243" y="0"/>
                  </a:moveTo>
                  <a:cubicBezTo>
                    <a:pt x="2997" y="0"/>
                    <a:pt x="2741" y="21"/>
                    <a:pt x="2478" y="65"/>
                  </a:cubicBezTo>
                  <a:cubicBezTo>
                    <a:pt x="1050" y="304"/>
                    <a:pt x="0" y="1136"/>
                    <a:pt x="131" y="1922"/>
                  </a:cubicBezTo>
                  <a:cubicBezTo>
                    <a:pt x="238" y="2565"/>
                    <a:pt x="1102" y="2979"/>
                    <a:pt x="2193" y="2979"/>
                  </a:cubicBezTo>
                  <a:cubicBezTo>
                    <a:pt x="2438" y="2979"/>
                    <a:pt x="2694" y="2958"/>
                    <a:pt x="2956" y="2914"/>
                  </a:cubicBezTo>
                  <a:cubicBezTo>
                    <a:pt x="4383" y="2675"/>
                    <a:pt x="5434" y="1844"/>
                    <a:pt x="5302" y="1056"/>
                  </a:cubicBezTo>
                  <a:cubicBezTo>
                    <a:pt x="5195" y="415"/>
                    <a:pt x="4333" y="0"/>
                    <a:pt x="32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6341800" y="1552650"/>
              <a:ext cx="787500" cy="379300"/>
            </a:xfrm>
            <a:custGeom>
              <a:rect b="b" l="l" r="r" t="t"/>
              <a:pathLst>
                <a:path extrusionOk="0" h="15172" w="31500">
                  <a:moveTo>
                    <a:pt x="28716" y="1"/>
                  </a:moveTo>
                  <a:cubicBezTo>
                    <a:pt x="26576" y="1"/>
                    <a:pt x="23302" y="3974"/>
                    <a:pt x="20310" y="5785"/>
                  </a:cubicBezTo>
                  <a:cubicBezTo>
                    <a:pt x="19158" y="6482"/>
                    <a:pt x="18121" y="6678"/>
                    <a:pt x="16994" y="6678"/>
                  </a:cubicBezTo>
                  <a:cubicBezTo>
                    <a:pt x="15535" y="6678"/>
                    <a:pt x="13926" y="6349"/>
                    <a:pt x="11723" y="6349"/>
                  </a:cubicBezTo>
                  <a:cubicBezTo>
                    <a:pt x="10681" y="6349"/>
                    <a:pt x="9506" y="6422"/>
                    <a:pt x="8151" y="6640"/>
                  </a:cubicBezTo>
                  <a:cubicBezTo>
                    <a:pt x="1719" y="7672"/>
                    <a:pt x="0" y="12789"/>
                    <a:pt x="2952" y="14598"/>
                  </a:cubicBezTo>
                  <a:cubicBezTo>
                    <a:pt x="3628" y="15012"/>
                    <a:pt x="4357" y="15172"/>
                    <a:pt x="5080" y="15172"/>
                  </a:cubicBezTo>
                  <a:cubicBezTo>
                    <a:pt x="7512" y="15172"/>
                    <a:pt x="9869" y="13363"/>
                    <a:pt x="9869" y="13363"/>
                  </a:cubicBezTo>
                  <a:cubicBezTo>
                    <a:pt x="11983" y="11733"/>
                    <a:pt x="16390" y="11028"/>
                    <a:pt x="18857" y="11003"/>
                  </a:cubicBezTo>
                  <a:cubicBezTo>
                    <a:pt x="21323" y="10980"/>
                    <a:pt x="24539" y="10058"/>
                    <a:pt x="27271" y="7585"/>
                  </a:cubicBezTo>
                  <a:cubicBezTo>
                    <a:pt x="30002" y="5114"/>
                    <a:pt x="31500" y="1335"/>
                    <a:pt x="29429" y="180"/>
                  </a:cubicBezTo>
                  <a:cubicBezTo>
                    <a:pt x="29209" y="57"/>
                    <a:pt x="28970" y="1"/>
                    <a:pt x="2871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6325325" y="657550"/>
              <a:ext cx="389375" cy="259525"/>
            </a:xfrm>
            <a:custGeom>
              <a:rect b="b" l="l" r="r" t="t"/>
              <a:pathLst>
                <a:path extrusionOk="0" h="10381" w="15575">
                  <a:moveTo>
                    <a:pt x="10942" y="1"/>
                  </a:moveTo>
                  <a:cubicBezTo>
                    <a:pt x="10163" y="1"/>
                    <a:pt x="2056" y="2034"/>
                    <a:pt x="1677" y="3199"/>
                  </a:cubicBezTo>
                  <a:cubicBezTo>
                    <a:pt x="1677" y="3199"/>
                    <a:pt x="229" y="5302"/>
                    <a:pt x="57" y="8023"/>
                  </a:cubicBezTo>
                  <a:cubicBezTo>
                    <a:pt x="1" y="8907"/>
                    <a:pt x="707" y="10381"/>
                    <a:pt x="3429" y="10381"/>
                  </a:cubicBezTo>
                  <a:cubicBezTo>
                    <a:pt x="3887" y="10381"/>
                    <a:pt x="4402" y="10339"/>
                    <a:pt x="4981" y="10245"/>
                  </a:cubicBezTo>
                  <a:cubicBezTo>
                    <a:pt x="8994" y="9597"/>
                    <a:pt x="13164" y="8669"/>
                    <a:pt x="14300" y="7815"/>
                  </a:cubicBezTo>
                  <a:cubicBezTo>
                    <a:pt x="15436" y="6959"/>
                    <a:pt x="15574" y="5425"/>
                    <a:pt x="14615" y="4144"/>
                  </a:cubicBezTo>
                  <a:cubicBezTo>
                    <a:pt x="14087" y="3438"/>
                    <a:pt x="11318" y="138"/>
                    <a:pt x="10993" y="7"/>
                  </a:cubicBezTo>
                  <a:cubicBezTo>
                    <a:pt x="10983" y="3"/>
                    <a:pt x="10966" y="1"/>
                    <a:pt x="10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6598350" y="697350"/>
              <a:ext cx="70275" cy="65225"/>
            </a:xfrm>
            <a:custGeom>
              <a:rect b="b" l="l" r="r" t="t"/>
              <a:pathLst>
                <a:path extrusionOk="0" h="2609" w="2811">
                  <a:moveTo>
                    <a:pt x="1411" y="1"/>
                  </a:moveTo>
                  <a:cubicBezTo>
                    <a:pt x="1347" y="1"/>
                    <a:pt x="1282" y="5"/>
                    <a:pt x="1216" y="15"/>
                  </a:cubicBezTo>
                  <a:cubicBezTo>
                    <a:pt x="498" y="121"/>
                    <a:pt x="1" y="784"/>
                    <a:pt x="106" y="1496"/>
                  </a:cubicBezTo>
                  <a:cubicBezTo>
                    <a:pt x="201" y="2143"/>
                    <a:pt x="761" y="2608"/>
                    <a:pt x="1402" y="2608"/>
                  </a:cubicBezTo>
                  <a:cubicBezTo>
                    <a:pt x="1466" y="2608"/>
                    <a:pt x="1531" y="2603"/>
                    <a:pt x="1596" y="2594"/>
                  </a:cubicBezTo>
                  <a:cubicBezTo>
                    <a:pt x="2313" y="2488"/>
                    <a:pt x="2810" y="1825"/>
                    <a:pt x="2705" y="1113"/>
                  </a:cubicBezTo>
                  <a:cubicBezTo>
                    <a:pt x="2611" y="466"/>
                    <a:pt x="2051" y="1"/>
                    <a:pt x="141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6612100" y="710450"/>
              <a:ext cx="26375" cy="30100"/>
            </a:xfrm>
            <a:custGeom>
              <a:rect b="b" l="l" r="r" t="t"/>
              <a:pathLst>
                <a:path extrusionOk="0" h="1204" w="1055">
                  <a:moveTo>
                    <a:pt x="317" y="766"/>
                  </a:moveTo>
                  <a:lnTo>
                    <a:pt x="317" y="766"/>
                  </a:lnTo>
                  <a:cubicBezTo>
                    <a:pt x="316" y="768"/>
                    <a:pt x="316" y="771"/>
                    <a:pt x="315" y="774"/>
                  </a:cubicBezTo>
                  <a:cubicBezTo>
                    <a:pt x="316" y="771"/>
                    <a:pt x="317" y="769"/>
                    <a:pt x="317" y="766"/>
                  </a:cubicBezTo>
                  <a:close/>
                  <a:moveTo>
                    <a:pt x="910" y="0"/>
                  </a:moveTo>
                  <a:cubicBezTo>
                    <a:pt x="908" y="0"/>
                    <a:pt x="906" y="0"/>
                    <a:pt x="904" y="0"/>
                  </a:cubicBezTo>
                  <a:cubicBezTo>
                    <a:pt x="602" y="13"/>
                    <a:pt x="304" y="116"/>
                    <a:pt x="137" y="383"/>
                  </a:cubicBezTo>
                  <a:cubicBezTo>
                    <a:pt x="35" y="546"/>
                    <a:pt x="0" y="751"/>
                    <a:pt x="12" y="941"/>
                  </a:cubicBezTo>
                  <a:cubicBezTo>
                    <a:pt x="15" y="991"/>
                    <a:pt x="21" y="1043"/>
                    <a:pt x="31" y="1092"/>
                  </a:cubicBezTo>
                  <a:cubicBezTo>
                    <a:pt x="45" y="1160"/>
                    <a:pt x="113" y="1203"/>
                    <a:pt x="179" y="1203"/>
                  </a:cubicBezTo>
                  <a:cubicBezTo>
                    <a:pt x="192" y="1203"/>
                    <a:pt x="204" y="1202"/>
                    <a:pt x="216" y="1198"/>
                  </a:cubicBezTo>
                  <a:cubicBezTo>
                    <a:pt x="299" y="1176"/>
                    <a:pt x="338" y="1092"/>
                    <a:pt x="321" y="1013"/>
                  </a:cubicBezTo>
                  <a:lnTo>
                    <a:pt x="320" y="1012"/>
                  </a:lnTo>
                  <a:cubicBezTo>
                    <a:pt x="320" y="1007"/>
                    <a:pt x="319" y="1002"/>
                    <a:pt x="318" y="997"/>
                  </a:cubicBezTo>
                  <a:lnTo>
                    <a:pt x="318" y="997"/>
                  </a:lnTo>
                  <a:cubicBezTo>
                    <a:pt x="317" y="987"/>
                    <a:pt x="315" y="977"/>
                    <a:pt x="314" y="967"/>
                  </a:cubicBezTo>
                  <a:cubicBezTo>
                    <a:pt x="309" y="902"/>
                    <a:pt x="309" y="837"/>
                    <a:pt x="315" y="773"/>
                  </a:cubicBezTo>
                  <a:cubicBezTo>
                    <a:pt x="316" y="767"/>
                    <a:pt x="318" y="758"/>
                    <a:pt x="319" y="753"/>
                  </a:cubicBezTo>
                  <a:lnTo>
                    <a:pt x="319" y="753"/>
                  </a:lnTo>
                  <a:cubicBezTo>
                    <a:pt x="318" y="757"/>
                    <a:pt x="318" y="762"/>
                    <a:pt x="317" y="766"/>
                  </a:cubicBezTo>
                  <a:lnTo>
                    <a:pt x="317" y="766"/>
                  </a:lnTo>
                  <a:cubicBezTo>
                    <a:pt x="319" y="755"/>
                    <a:pt x="320" y="751"/>
                    <a:pt x="320" y="751"/>
                  </a:cubicBezTo>
                  <a:lnTo>
                    <a:pt x="320" y="751"/>
                  </a:lnTo>
                  <a:cubicBezTo>
                    <a:pt x="319" y="751"/>
                    <a:pt x="319" y="752"/>
                    <a:pt x="319" y="753"/>
                  </a:cubicBezTo>
                  <a:lnTo>
                    <a:pt x="319" y="753"/>
                  </a:lnTo>
                  <a:cubicBezTo>
                    <a:pt x="319" y="752"/>
                    <a:pt x="319" y="750"/>
                    <a:pt x="319" y="748"/>
                  </a:cubicBezTo>
                  <a:cubicBezTo>
                    <a:pt x="323" y="728"/>
                    <a:pt x="328" y="707"/>
                    <a:pt x="334" y="686"/>
                  </a:cubicBezTo>
                  <a:cubicBezTo>
                    <a:pt x="339" y="665"/>
                    <a:pt x="344" y="648"/>
                    <a:pt x="351" y="628"/>
                  </a:cubicBezTo>
                  <a:cubicBezTo>
                    <a:pt x="354" y="622"/>
                    <a:pt x="356" y="616"/>
                    <a:pt x="358" y="610"/>
                  </a:cubicBezTo>
                  <a:lnTo>
                    <a:pt x="358" y="610"/>
                  </a:lnTo>
                  <a:cubicBezTo>
                    <a:pt x="360" y="605"/>
                    <a:pt x="364" y="595"/>
                    <a:pt x="368" y="587"/>
                  </a:cubicBezTo>
                  <a:cubicBezTo>
                    <a:pt x="377" y="568"/>
                    <a:pt x="388" y="549"/>
                    <a:pt x="400" y="530"/>
                  </a:cubicBezTo>
                  <a:cubicBezTo>
                    <a:pt x="406" y="522"/>
                    <a:pt x="411" y="514"/>
                    <a:pt x="417" y="505"/>
                  </a:cubicBezTo>
                  <a:cubicBezTo>
                    <a:pt x="418" y="503"/>
                    <a:pt x="420" y="501"/>
                    <a:pt x="420" y="500"/>
                  </a:cubicBezTo>
                  <a:lnTo>
                    <a:pt x="420" y="500"/>
                  </a:lnTo>
                  <a:cubicBezTo>
                    <a:pt x="422" y="498"/>
                    <a:pt x="423" y="497"/>
                    <a:pt x="425" y="494"/>
                  </a:cubicBezTo>
                  <a:cubicBezTo>
                    <a:pt x="442" y="477"/>
                    <a:pt x="457" y="459"/>
                    <a:pt x="475" y="444"/>
                  </a:cubicBezTo>
                  <a:cubicBezTo>
                    <a:pt x="483" y="436"/>
                    <a:pt x="491" y="428"/>
                    <a:pt x="500" y="421"/>
                  </a:cubicBezTo>
                  <a:lnTo>
                    <a:pt x="500" y="421"/>
                  </a:lnTo>
                  <a:cubicBezTo>
                    <a:pt x="493" y="427"/>
                    <a:pt x="491" y="430"/>
                    <a:pt x="491" y="430"/>
                  </a:cubicBezTo>
                  <a:cubicBezTo>
                    <a:pt x="492" y="430"/>
                    <a:pt x="509" y="415"/>
                    <a:pt x="516" y="411"/>
                  </a:cubicBezTo>
                  <a:cubicBezTo>
                    <a:pt x="543" y="393"/>
                    <a:pt x="569" y="379"/>
                    <a:pt x="597" y="365"/>
                  </a:cubicBezTo>
                  <a:cubicBezTo>
                    <a:pt x="599" y="364"/>
                    <a:pt x="601" y="363"/>
                    <a:pt x="604" y="362"/>
                  </a:cubicBezTo>
                  <a:lnTo>
                    <a:pt x="604" y="362"/>
                  </a:lnTo>
                  <a:cubicBezTo>
                    <a:pt x="606" y="361"/>
                    <a:pt x="619" y="356"/>
                    <a:pt x="623" y="354"/>
                  </a:cubicBezTo>
                  <a:cubicBezTo>
                    <a:pt x="638" y="349"/>
                    <a:pt x="654" y="343"/>
                    <a:pt x="669" y="339"/>
                  </a:cubicBezTo>
                  <a:cubicBezTo>
                    <a:pt x="745" y="315"/>
                    <a:pt x="825" y="302"/>
                    <a:pt x="904" y="301"/>
                  </a:cubicBezTo>
                  <a:cubicBezTo>
                    <a:pt x="985" y="298"/>
                    <a:pt x="1054" y="235"/>
                    <a:pt x="1054" y="151"/>
                  </a:cubicBezTo>
                  <a:cubicBezTo>
                    <a:pt x="1054" y="74"/>
                    <a:pt x="989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6341300" y="740325"/>
              <a:ext cx="70250" cy="65225"/>
            </a:xfrm>
            <a:custGeom>
              <a:rect b="b" l="l" r="r" t="t"/>
              <a:pathLst>
                <a:path extrusionOk="0" h="2609" w="2810">
                  <a:moveTo>
                    <a:pt x="1410" y="0"/>
                  </a:moveTo>
                  <a:cubicBezTo>
                    <a:pt x="1346" y="0"/>
                    <a:pt x="1281" y="5"/>
                    <a:pt x="1216" y="15"/>
                  </a:cubicBezTo>
                  <a:cubicBezTo>
                    <a:pt x="498" y="121"/>
                    <a:pt x="1" y="783"/>
                    <a:pt x="105" y="1495"/>
                  </a:cubicBezTo>
                  <a:cubicBezTo>
                    <a:pt x="200" y="2143"/>
                    <a:pt x="760" y="2609"/>
                    <a:pt x="1401" y="2609"/>
                  </a:cubicBezTo>
                  <a:cubicBezTo>
                    <a:pt x="1464" y="2609"/>
                    <a:pt x="1529" y="2604"/>
                    <a:pt x="1594" y="2595"/>
                  </a:cubicBezTo>
                  <a:cubicBezTo>
                    <a:pt x="2312" y="2489"/>
                    <a:pt x="2809" y="1826"/>
                    <a:pt x="2705" y="1114"/>
                  </a:cubicBezTo>
                  <a:cubicBezTo>
                    <a:pt x="2611" y="466"/>
                    <a:pt x="2051" y="0"/>
                    <a:pt x="14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6365350" y="753525"/>
              <a:ext cx="33225" cy="24875"/>
            </a:xfrm>
            <a:custGeom>
              <a:rect b="b" l="l" r="r" t="t"/>
              <a:pathLst>
                <a:path extrusionOk="0" h="995" w="1329">
                  <a:moveTo>
                    <a:pt x="876" y="480"/>
                  </a:moveTo>
                  <a:cubicBezTo>
                    <a:pt x="879" y="484"/>
                    <a:pt x="882" y="488"/>
                    <a:pt x="882" y="488"/>
                  </a:cubicBezTo>
                  <a:cubicBezTo>
                    <a:pt x="882" y="488"/>
                    <a:pt x="880" y="486"/>
                    <a:pt x="876" y="480"/>
                  </a:cubicBezTo>
                  <a:close/>
                  <a:moveTo>
                    <a:pt x="492" y="1"/>
                  </a:moveTo>
                  <a:cubicBezTo>
                    <a:pt x="385" y="1"/>
                    <a:pt x="278" y="17"/>
                    <a:pt x="175" y="43"/>
                  </a:cubicBezTo>
                  <a:cubicBezTo>
                    <a:pt x="1" y="87"/>
                    <a:pt x="55" y="339"/>
                    <a:pt x="214" y="339"/>
                  </a:cubicBezTo>
                  <a:cubicBezTo>
                    <a:pt x="227" y="339"/>
                    <a:pt x="240" y="337"/>
                    <a:pt x="254" y="334"/>
                  </a:cubicBezTo>
                  <a:cubicBezTo>
                    <a:pt x="337" y="313"/>
                    <a:pt x="378" y="305"/>
                    <a:pt x="455" y="302"/>
                  </a:cubicBezTo>
                  <a:cubicBezTo>
                    <a:pt x="463" y="301"/>
                    <a:pt x="471" y="301"/>
                    <a:pt x="480" y="301"/>
                  </a:cubicBezTo>
                  <a:cubicBezTo>
                    <a:pt x="502" y="301"/>
                    <a:pt x="525" y="302"/>
                    <a:pt x="549" y="304"/>
                  </a:cubicBezTo>
                  <a:lnTo>
                    <a:pt x="568" y="306"/>
                  </a:lnTo>
                  <a:cubicBezTo>
                    <a:pt x="582" y="308"/>
                    <a:pt x="597" y="310"/>
                    <a:pt x="611" y="314"/>
                  </a:cubicBezTo>
                  <a:cubicBezTo>
                    <a:pt x="637" y="319"/>
                    <a:pt x="662" y="327"/>
                    <a:pt x="686" y="336"/>
                  </a:cubicBezTo>
                  <a:cubicBezTo>
                    <a:pt x="690" y="337"/>
                    <a:pt x="692" y="337"/>
                    <a:pt x="694" y="338"/>
                  </a:cubicBezTo>
                  <a:lnTo>
                    <a:pt x="694" y="338"/>
                  </a:lnTo>
                  <a:cubicBezTo>
                    <a:pt x="695" y="338"/>
                    <a:pt x="696" y="339"/>
                    <a:pt x="698" y="340"/>
                  </a:cubicBezTo>
                  <a:cubicBezTo>
                    <a:pt x="709" y="346"/>
                    <a:pt x="721" y="352"/>
                    <a:pt x="733" y="358"/>
                  </a:cubicBezTo>
                  <a:cubicBezTo>
                    <a:pt x="753" y="370"/>
                    <a:pt x="772" y="382"/>
                    <a:pt x="791" y="395"/>
                  </a:cubicBezTo>
                  <a:cubicBezTo>
                    <a:pt x="792" y="396"/>
                    <a:pt x="793" y="396"/>
                    <a:pt x="794" y="397"/>
                  </a:cubicBezTo>
                  <a:lnTo>
                    <a:pt x="794" y="397"/>
                  </a:lnTo>
                  <a:cubicBezTo>
                    <a:pt x="795" y="398"/>
                    <a:pt x="796" y="399"/>
                    <a:pt x="798" y="400"/>
                  </a:cubicBezTo>
                  <a:cubicBezTo>
                    <a:pt x="807" y="409"/>
                    <a:pt x="815" y="416"/>
                    <a:pt x="824" y="424"/>
                  </a:cubicBezTo>
                  <a:cubicBezTo>
                    <a:pt x="840" y="440"/>
                    <a:pt x="854" y="455"/>
                    <a:pt x="869" y="471"/>
                  </a:cubicBezTo>
                  <a:cubicBezTo>
                    <a:pt x="871" y="474"/>
                    <a:pt x="873" y="477"/>
                    <a:pt x="875" y="479"/>
                  </a:cubicBezTo>
                  <a:lnTo>
                    <a:pt x="875" y="479"/>
                  </a:lnTo>
                  <a:cubicBezTo>
                    <a:pt x="880" y="487"/>
                    <a:pt x="886" y="494"/>
                    <a:pt x="892" y="502"/>
                  </a:cubicBezTo>
                  <a:cubicBezTo>
                    <a:pt x="915" y="537"/>
                    <a:pt x="935" y="573"/>
                    <a:pt x="953" y="610"/>
                  </a:cubicBezTo>
                  <a:cubicBezTo>
                    <a:pt x="954" y="613"/>
                    <a:pt x="957" y="618"/>
                    <a:pt x="959" y="623"/>
                  </a:cubicBezTo>
                  <a:lnTo>
                    <a:pt x="959" y="623"/>
                  </a:lnTo>
                  <a:cubicBezTo>
                    <a:pt x="961" y="627"/>
                    <a:pt x="963" y="632"/>
                    <a:pt x="963" y="634"/>
                  </a:cubicBezTo>
                  <a:cubicBezTo>
                    <a:pt x="970" y="652"/>
                    <a:pt x="977" y="669"/>
                    <a:pt x="983" y="686"/>
                  </a:cubicBezTo>
                  <a:cubicBezTo>
                    <a:pt x="992" y="716"/>
                    <a:pt x="1000" y="747"/>
                    <a:pt x="1008" y="778"/>
                  </a:cubicBezTo>
                  <a:cubicBezTo>
                    <a:pt x="1013" y="799"/>
                    <a:pt x="1016" y="821"/>
                    <a:pt x="1020" y="842"/>
                  </a:cubicBezTo>
                  <a:lnTo>
                    <a:pt x="1020" y="842"/>
                  </a:lnTo>
                  <a:lnTo>
                    <a:pt x="1020" y="844"/>
                  </a:lnTo>
                  <a:cubicBezTo>
                    <a:pt x="1027" y="925"/>
                    <a:pt x="1085" y="994"/>
                    <a:pt x="1171" y="994"/>
                  </a:cubicBezTo>
                  <a:cubicBezTo>
                    <a:pt x="1247" y="994"/>
                    <a:pt x="1329" y="925"/>
                    <a:pt x="1321" y="844"/>
                  </a:cubicBezTo>
                  <a:cubicBezTo>
                    <a:pt x="1293" y="491"/>
                    <a:pt x="1082" y="135"/>
                    <a:pt x="728" y="32"/>
                  </a:cubicBezTo>
                  <a:cubicBezTo>
                    <a:pt x="651" y="10"/>
                    <a:pt x="571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6478300" y="809375"/>
              <a:ext cx="100325" cy="138750"/>
            </a:xfrm>
            <a:custGeom>
              <a:rect b="b" l="l" r="r" t="t"/>
              <a:pathLst>
                <a:path extrusionOk="0" h="5550" w="4013">
                  <a:moveTo>
                    <a:pt x="2032" y="1"/>
                  </a:moveTo>
                  <a:cubicBezTo>
                    <a:pt x="1950" y="1"/>
                    <a:pt x="1868" y="8"/>
                    <a:pt x="1784" y="24"/>
                  </a:cubicBezTo>
                  <a:lnTo>
                    <a:pt x="1218" y="130"/>
                  </a:lnTo>
                  <a:cubicBezTo>
                    <a:pt x="488" y="267"/>
                    <a:pt x="1" y="978"/>
                    <a:pt x="138" y="1710"/>
                  </a:cubicBezTo>
                  <a:lnTo>
                    <a:pt x="650" y="4446"/>
                  </a:lnTo>
                  <a:cubicBezTo>
                    <a:pt x="772" y="5094"/>
                    <a:pt x="1343" y="5550"/>
                    <a:pt x="1981" y="5550"/>
                  </a:cubicBezTo>
                  <a:cubicBezTo>
                    <a:pt x="2063" y="5550"/>
                    <a:pt x="2146" y="5542"/>
                    <a:pt x="2229" y="5527"/>
                  </a:cubicBezTo>
                  <a:lnTo>
                    <a:pt x="2795" y="5421"/>
                  </a:lnTo>
                  <a:cubicBezTo>
                    <a:pt x="3527" y="5284"/>
                    <a:pt x="4012" y="4573"/>
                    <a:pt x="3876" y="3842"/>
                  </a:cubicBezTo>
                  <a:lnTo>
                    <a:pt x="3364" y="1105"/>
                  </a:lnTo>
                  <a:cubicBezTo>
                    <a:pt x="3243" y="457"/>
                    <a:pt x="2670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6378575" y="574475"/>
              <a:ext cx="236175" cy="276850"/>
            </a:xfrm>
            <a:custGeom>
              <a:rect b="b" l="l" r="r" t="t"/>
              <a:pathLst>
                <a:path extrusionOk="0" h="11074" w="9447">
                  <a:moveTo>
                    <a:pt x="4810" y="1"/>
                  </a:moveTo>
                  <a:cubicBezTo>
                    <a:pt x="4604" y="1"/>
                    <a:pt x="4394" y="18"/>
                    <a:pt x="4183" y="53"/>
                  </a:cubicBezTo>
                  <a:lnTo>
                    <a:pt x="3449" y="176"/>
                  </a:lnTo>
                  <a:lnTo>
                    <a:pt x="3449" y="175"/>
                  </a:lnTo>
                  <a:cubicBezTo>
                    <a:pt x="1390" y="520"/>
                    <a:pt x="1" y="2468"/>
                    <a:pt x="345" y="4527"/>
                  </a:cubicBezTo>
                  <a:lnTo>
                    <a:pt x="913" y="7918"/>
                  </a:lnTo>
                  <a:cubicBezTo>
                    <a:pt x="1222" y="9765"/>
                    <a:pt x="2823" y="11074"/>
                    <a:pt x="4635" y="11074"/>
                  </a:cubicBezTo>
                  <a:cubicBezTo>
                    <a:pt x="4843" y="11074"/>
                    <a:pt x="5053" y="11057"/>
                    <a:pt x="5264" y="11021"/>
                  </a:cubicBezTo>
                  <a:lnTo>
                    <a:pt x="5999" y="10899"/>
                  </a:lnTo>
                  <a:cubicBezTo>
                    <a:pt x="8057" y="10554"/>
                    <a:pt x="9446" y="8606"/>
                    <a:pt x="9102" y="6548"/>
                  </a:cubicBezTo>
                  <a:lnTo>
                    <a:pt x="8534" y="3157"/>
                  </a:lnTo>
                  <a:cubicBezTo>
                    <a:pt x="8225" y="1309"/>
                    <a:pt x="6624" y="1"/>
                    <a:pt x="48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6378575" y="567200"/>
              <a:ext cx="236175" cy="291450"/>
            </a:xfrm>
            <a:custGeom>
              <a:rect b="b" l="l" r="r" t="t"/>
              <a:pathLst>
                <a:path extrusionOk="0" fill="none" h="11658" w="9447">
                  <a:moveTo>
                    <a:pt x="3449" y="467"/>
                  </a:moveTo>
                  <a:lnTo>
                    <a:pt x="4183" y="344"/>
                  </a:lnTo>
                  <a:cubicBezTo>
                    <a:pt x="6242" y="0"/>
                    <a:pt x="8190" y="1389"/>
                    <a:pt x="8534" y="3448"/>
                  </a:cubicBezTo>
                  <a:lnTo>
                    <a:pt x="9102" y="6839"/>
                  </a:lnTo>
                  <a:cubicBezTo>
                    <a:pt x="9446" y="8897"/>
                    <a:pt x="8057" y="10845"/>
                    <a:pt x="5999" y="11190"/>
                  </a:cubicBezTo>
                  <a:lnTo>
                    <a:pt x="5264" y="11312"/>
                  </a:lnTo>
                  <a:cubicBezTo>
                    <a:pt x="3206" y="11657"/>
                    <a:pt x="1258" y="10268"/>
                    <a:pt x="913" y="8209"/>
                  </a:cubicBezTo>
                  <a:lnTo>
                    <a:pt x="345" y="4818"/>
                  </a:lnTo>
                  <a:cubicBezTo>
                    <a:pt x="1" y="2759"/>
                    <a:pt x="1390" y="811"/>
                    <a:pt x="3449" y="46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6488675" y="692075"/>
              <a:ext cx="24500" cy="48800"/>
            </a:xfrm>
            <a:custGeom>
              <a:rect b="b" l="l" r="r" t="t"/>
              <a:pathLst>
                <a:path extrusionOk="0" h="1952" w="980">
                  <a:moveTo>
                    <a:pt x="135" y="1"/>
                  </a:moveTo>
                  <a:lnTo>
                    <a:pt x="1" y="1952"/>
                  </a:lnTo>
                  <a:lnTo>
                    <a:pt x="979" y="1769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6417925" y="714625"/>
              <a:ext cx="25600" cy="24075"/>
            </a:xfrm>
            <a:custGeom>
              <a:rect b="b" l="l" r="r" t="t"/>
              <a:pathLst>
                <a:path extrusionOk="0" h="963" w="1024">
                  <a:moveTo>
                    <a:pt x="512" y="1"/>
                  </a:moveTo>
                  <a:cubicBezTo>
                    <a:pt x="491" y="1"/>
                    <a:pt x="470" y="2"/>
                    <a:pt x="448" y="5"/>
                  </a:cubicBezTo>
                  <a:cubicBezTo>
                    <a:pt x="185" y="41"/>
                    <a:pt x="1" y="283"/>
                    <a:pt x="36" y="545"/>
                  </a:cubicBezTo>
                  <a:cubicBezTo>
                    <a:pt x="68" y="787"/>
                    <a:pt x="274" y="962"/>
                    <a:pt x="512" y="962"/>
                  </a:cubicBezTo>
                  <a:cubicBezTo>
                    <a:pt x="533" y="962"/>
                    <a:pt x="554" y="961"/>
                    <a:pt x="576" y="958"/>
                  </a:cubicBezTo>
                  <a:cubicBezTo>
                    <a:pt x="839" y="923"/>
                    <a:pt x="1023" y="681"/>
                    <a:pt x="988" y="418"/>
                  </a:cubicBezTo>
                  <a:cubicBezTo>
                    <a:pt x="955" y="176"/>
                    <a:pt x="749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6541375" y="682000"/>
              <a:ext cx="25600" cy="24050"/>
            </a:xfrm>
            <a:custGeom>
              <a:rect b="b" l="l" r="r" t="t"/>
              <a:pathLst>
                <a:path extrusionOk="0" h="962" w="1024">
                  <a:moveTo>
                    <a:pt x="513" y="1"/>
                  </a:moveTo>
                  <a:cubicBezTo>
                    <a:pt x="492" y="1"/>
                    <a:pt x="470" y="2"/>
                    <a:pt x="448" y="5"/>
                  </a:cubicBezTo>
                  <a:cubicBezTo>
                    <a:pt x="185" y="40"/>
                    <a:pt x="0" y="282"/>
                    <a:pt x="35" y="546"/>
                  </a:cubicBezTo>
                  <a:cubicBezTo>
                    <a:pt x="68" y="786"/>
                    <a:pt x="275" y="961"/>
                    <a:pt x="512" y="961"/>
                  </a:cubicBezTo>
                  <a:cubicBezTo>
                    <a:pt x="533" y="961"/>
                    <a:pt x="554" y="960"/>
                    <a:pt x="576" y="957"/>
                  </a:cubicBezTo>
                  <a:cubicBezTo>
                    <a:pt x="839" y="922"/>
                    <a:pt x="1023" y="680"/>
                    <a:pt x="988" y="417"/>
                  </a:cubicBezTo>
                  <a:cubicBezTo>
                    <a:pt x="956" y="176"/>
                    <a:pt x="750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6408025" y="745225"/>
              <a:ext cx="53300" cy="51000"/>
            </a:xfrm>
            <a:custGeom>
              <a:rect b="b" l="l" r="r" t="t"/>
              <a:pathLst>
                <a:path extrusionOk="0" h="2040" w="2132">
                  <a:moveTo>
                    <a:pt x="1069" y="0"/>
                  </a:moveTo>
                  <a:cubicBezTo>
                    <a:pt x="1038" y="0"/>
                    <a:pt x="1007" y="2"/>
                    <a:pt x="975" y="5"/>
                  </a:cubicBezTo>
                  <a:cubicBezTo>
                    <a:pt x="414" y="55"/>
                    <a:pt x="0" y="550"/>
                    <a:pt x="51" y="1111"/>
                  </a:cubicBezTo>
                  <a:cubicBezTo>
                    <a:pt x="99" y="1641"/>
                    <a:pt x="544" y="2039"/>
                    <a:pt x="1066" y="2039"/>
                  </a:cubicBezTo>
                  <a:cubicBezTo>
                    <a:pt x="1096" y="2039"/>
                    <a:pt x="1127" y="2038"/>
                    <a:pt x="1158" y="2035"/>
                  </a:cubicBezTo>
                  <a:cubicBezTo>
                    <a:pt x="1719" y="1984"/>
                    <a:pt x="2132" y="1489"/>
                    <a:pt x="2081" y="929"/>
                  </a:cubicBezTo>
                  <a:cubicBezTo>
                    <a:pt x="2034" y="399"/>
                    <a:pt x="1590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6544050" y="713600"/>
              <a:ext cx="53300" cy="50975"/>
            </a:xfrm>
            <a:custGeom>
              <a:rect b="b" l="l" r="r" t="t"/>
              <a:pathLst>
                <a:path extrusionOk="0" h="2039" w="2132">
                  <a:moveTo>
                    <a:pt x="1067" y="1"/>
                  </a:moveTo>
                  <a:cubicBezTo>
                    <a:pt x="1037" y="1"/>
                    <a:pt x="1006" y="2"/>
                    <a:pt x="975" y="5"/>
                  </a:cubicBezTo>
                  <a:cubicBezTo>
                    <a:pt x="414" y="55"/>
                    <a:pt x="0" y="550"/>
                    <a:pt x="51" y="1111"/>
                  </a:cubicBezTo>
                  <a:cubicBezTo>
                    <a:pt x="98" y="1641"/>
                    <a:pt x="543" y="2039"/>
                    <a:pt x="1065" y="2039"/>
                  </a:cubicBezTo>
                  <a:cubicBezTo>
                    <a:pt x="1096" y="2039"/>
                    <a:pt x="1127" y="2037"/>
                    <a:pt x="1158" y="2034"/>
                  </a:cubicBezTo>
                  <a:cubicBezTo>
                    <a:pt x="1719" y="1984"/>
                    <a:pt x="2132" y="1488"/>
                    <a:pt x="2081" y="928"/>
                  </a:cubicBezTo>
                  <a:cubicBezTo>
                    <a:pt x="2034" y="398"/>
                    <a:pt x="1588" y="1"/>
                    <a:pt x="1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6491825" y="767700"/>
              <a:ext cx="47025" cy="24300"/>
            </a:xfrm>
            <a:custGeom>
              <a:rect b="b" l="l" r="r" t="t"/>
              <a:pathLst>
                <a:path extrusionOk="0" h="972" w="1881">
                  <a:moveTo>
                    <a:pt x="1552" y="165"/>
                  </a:moveTo>
                  <a:lnTo>
                    <a:pt x="1552" y="165"/>
                  </a:lnTo>
                  <a:cubicBezTo>
                    <a:pt x="1549" y="174"/>
                    <a:pt x="1548" y="179"/>
                    <a:pt x="1548" y="182"/>
                  </a:cubicBezTo>
                  <a:lnTo>
                    <a:pt x="1548" y="182"/>
                  </a:lnTo>
                  <a:cubicBezTo>
                    <a:pt x="1549" y="176"/>
                    <a:pt x="1550" y="171"/>
                    <a:pt x="1552" y="165"/>
                  </a:cubicBezTo>
                  <a:close/>
                  <a:moveTo>
                    <a:pt x="375" y="495"/>
                  </a:moveTo>
                  <a:cubicBezTo>
                    <a:pt x="375" y="495"/>
                    <a:pt x="375" y="495"/>
                    <a:pt x="376" y="496"/>
                  </a:cubicBezTo>
                  <a:lnTo>
                    <a:pt x="376" y="496"/>
                  </a:lnTo>
                  <a:cubicBezTo>
                    <a:pt x="375" y="495"/>
                    <a:pt x="375" y="495"/>
                    <a:pt x="375" y="495"/>
                  </a:cubicBezTo>
                  <a:close/>
                  <a:moveTo>
                    <a:pt x="1355" y="498"/>
                  </a:moveTo>
                  <a:cubicBezTo>
                    <a:pt x="1354" y="499"/>
                    <a:pt x="1352" y="501"/>
                    <a:pt x="1347" y="504"/>
                  </a:cubicBezTo>
                  <a:lnTo>
                    <a:pt x="1347" y="504"/>
                  </a:lnTo>
                  <a:cubicBezTo>
                    <a:pt x="1350" y="502"/>
                    <a:pt x="1352" y="500"/>
                    <a:pt x="1355" y="498"/>
                  </a:cubicBezTo>
                  <a:close/>
                  <a:moveTo>
                    <a:pt x="1717" y="1"/>
                  </a:moveTo>
                  <a:cubicBezTo>
                    <a:pt x="1634" y="1"/>
                    <a:pt x="1552" y="54"/>
                    <a:pt x="1552" y="160"/>
                  </a:cubicBezTo>
                  <a:cubicBezTo>
                    <a:pt x="1552" y="161"/>
                    <a:pt x="1552" y="163"/>
                    <a:pt x="1552" y="164"/>
                  </a:cubicBezTo>
                  <a:lnTo>
                    <a:pt x="1552" y="164"/>
                  </a:lnTo>
                  <a:cubicBezTo>
                    <a:pt x="1552" y="164"/>
                    <a:pt x="1552" y="165"/>
                    <a:pt x="1552" y="165"/>
                  </a:cubicBezTo>
                  <a:lnTo>
                    <a:pt x="1552" y="165"/>
                  </a:lnTo>
                  <a:cubicBezTo>
                    <a:pt x="1552" y="165"/>
                    <a:pt x="1552" y="164"/>
                    <a:pt x="1552" y="164"/>
                  </a:cubicBezTo>
                  <a:lnTo>
                    <a:pt x="1552" y="164"/>
                  </a:lnTo>
                  <a:cubicBezTo>
                    <a:pt x="1552" y="176"/>
                    <a:pt x="1549" y="183"/>
                    <a:pt x="1548" y="183"/>
                  </a:cubicBezTo>
                  <a:cubicBezTo>
                    <a:pt x="1548" y="183"/>
                    <a:pt x="1548" y="183"/>
                    <a:pt x="1548" y="182"/>
                  </a:cubicBezTo>
                  <a:lnTo>
                    <a:pt x="1548" y="182"/>
                  </a:lnTo>
                  <a:cubicBezTo>
                    <a:pt x="1546" y="192"/>
                    <a:pt x="1545" y="202"/>
                    <a:pt x="1543" y="211"/>
                  </a:cubicBezTo>
                  <a:cubicBezTo>
                    <a:pt x="1537" y="231"/>
                    <a:pt x="1529" y="250"/>
                    <a:pt x="1523" y="271"/>
                  </a:cubicBezTo>
                  <a:cubicBezTo>
                    <a:pt x="1517" y="282"/>
                    <a:pt x="1512" y="294"/>
                    <a:pt x="1507" y="307"/>
                  </a:cubicBezTo>
                  <a:cubicBezTo>
                    <a:pt x="1494" y="330"/>
                    <a:pt x="1480" y="354"/>
                    <a:pt x="1466" y="377"/>
                  </a:cubicBezTo>
                  <a:cubicBezTo>
                    <a:pt x="1460" y="386"/>
                    <a:pt x="1453" y="394"/>
                    <a:pt x="1447" y="403"/>
                  </a:cubicBezTo>
                  <a:lnTo>
                    <a:pt x="1447" y="403"/>
                  </a:lnTo>
                  <a:cubicBezTo>
                    <a:pt x="1447" y="404"/>
                    <a:pt x="1447" y="404"/>
                    <a:pt x="1446" y="405"/>
                  </a:cubicBezTo>
                  <a:cubicBezTo>
                    <a:pt x="1440" y="413"/>
                    <a:pt x="1434" y="420"/>
                    <a:pt x="1427" y="428"/>
                  </a:cubicBezTo>
                  <a:cubicBezTo>
                    <a:pt x="1407" y="451"/>
                    <a:pt x="1385" y="471"/>
                    <a:pt x="1363" y="491"/>
                  </a:cubicBezTo>
                  <a:cubicBezTo>
                    <a:pt x="1360" y="494"/>
                    <a:pt x="1357" y="496"/>
                    <a:pt x="1355" y="498"/>
                  </a:cubicBezTo>
                  <a:lnTo>
                    <a:pt x="1355" y="498"/>
                  </a:lnTo>
                  <a:cubicBezTo>
                    <a:pt x="1355" y="498"/>
                    <a:pt x="1355" y="498"/>
                    <a:pt x="1355" y="498"/>
                  </a:cubicBezTo>
                  <a:lnTo>
                    <a:pt x="1355" y="498"/>
                  </a:lnTo>
                  <a:cubicBezTo>
                    <a:pt x="1355" y="498"/>
                    <a:pt x="1349" y="504"/>
                    <a:pt x="1344" y="507"/>
                  </a:cubicBezTo>
                  <a:lnTo>
                    <a:pt x="1344" y="507"/>
                  </a:lnTo>
                  <a:cubicBezTo>
                    <a:pt x="1346" y="506"/>
                    <a:pt x="1347" y="505"/>
                    <a:pt x="1347" y="504"/>
                  </a:cubicBezTo>
                  <a:lnTo>
                    <a:pt x="1347" y="504"/>
                  </a:lnTo>
                  <a:cubicBezTo>
                    <a:pt x="1346" y="505"/>
                    <a:pt x="1345" y="506"/>
                    <a:pt x="1344" y="507"/>
                  </a:cubicBezTo>
                  <a:lnTo>
                    <a:pt x="1344" y="507"/>
                  </a:lnTo>
                  <a:cubicBezTo>
                    <a:pt x="1344" y="507"/>
                    <a:pt x="1343" y="507"/>
                    <a:pt x="1343" y="507"/>
                  </a:cubicBezTo>
                  <a:cubicBezTo>
                    <a:pt x="1328" y="519"/>
                    <a:pt x="1312" y="529"/>
                    <a:pt x="1296" y="539"/>
                  </a:cubicBezTo>
                  <a:cubicBezTo>
                    <a:pt x="1280" y="549"/>
                    <a:pt x="1262" y="559"/>
                    <a:pt x="1244" y="568"/>
                  </a:cubicBezTo>
                  <a:cubicBezTo>
                    <a:pt x="1235" y="572"/>
                    <a:pt x="1226" y="576"/>
                    <a:pt x="1217" y="581"/>
                  </a:cubicBezTo>
                  <a:cubicBezTo>
                    <a:pt x="1219" y="580"/>
                    <a:pt x="1228" y="576"/>
                    <a:pt x="1228" y="576"/>
                  </a:cubicBezTo>
                  <a:lnTo>
                    <a:pt x="1228" y="576"/>
                  </a:lnTo>
                  <a:cubicBezTo>
                    <a:pt x="1228" y="576"/>
                    <a:pt x="1226" y="577"/>
                    <a:pt x="1220" y="580"/>
                  </a:cubicBezTo>
                  <a:cubicBezTo>
                    <a:pt x="1179" y="596"/>
                    <a:pt x="1135" y="609"/>
                    <a:pt x="1091" y="620"/>
                  </a:cubicBezTo>
                  <a:cubicBezTo>
                    <a:pt x="1018" y="635"/>
                    <a:pt x="944" y="642"/>
                    <a:pt x="869" y="642"/>
                  </a:cubicBezTo>
                  <a:cubicBezTo>
                    <a:pt x="848" y="642"/>
                    <a:pt x="826" y="641"/>
                    <a:pt x="805" y="640"/>
                  </a:cubicBezTo>
                  <a:cubicBezTo>
                    <a:pt x="783" y="639"/>
                    <a:pt x="761" y="637"/>
                    <a:pt x="739" y="635"/>
                  </a:cubicBezTo>
                  <a:cubicBezTo>
                    <a:pt x="730" y="635"/>
                    <a:pt x="721" y="634"/>
                    <a:pt x="712" y="633"/>
                  </a:cubicBezTo>
                  <a:lnTo>
                    <a:pt x="712" y="633"/>
                  </a:lnTo>
                  <a:cubicBezTo>
                    <a:pt x="718" y="634"/>
                    <a:pt x="721" y="634"/>
                    <a:pt x="721" y="634"/>
                  </a:cubicBezTo>
                  <a:cubicBezTo>
                    <a:pt x="724" y="634"/>
                    <a:pt x="706" y="632"/>
                    <a:pt x="704" y="631"/>
                  </a:cubicBezTo>
                  <a:cubicBezTo>
                    <a:pt x="663" y="624"/>
                    <a:pt x="622" y="615"/>
                    <a:pt x="582" y="602"/>
                  </a:cubicBezTo>
                  <a:cubicBezTo>
                    <a:pt x="566" y="598"/>
                    <a:pt x="550" y="593"/>
                    <a:pt x="534" y="587"/>
                  </a:cubicBezTo>
                  <a:lnTo>
                    <a:pt x="510" y="578"/>
                  </a:lnTo>
                  <a:lnTo>
                    <a:pt x="510" y="578"/>
                  </a:lnTo>
                  <a:cubicBezTo>
                    <a:pt x="486" y="565"/>
                    <a:pt x="461" y="553"/>
                    <a:pt x="437" y="539"/>
                  </a:cubicBezTo>
                  <a:cubicBezTo>
                    <a:pt x="423" y="531"/>
                    <a:pt x="410" y="523"/>
                    <a:pt x="397" y="515"/>
                  </a:cubicBezTo>
                  <a:cubicBezTo>
                    <a:pt x="391" y="510"/>
                    <a:pt x="380" y="500"/>
                    <a:pt x="376" y="496"/>
                  </a:cubicBezTo>
                  <a:lnTo>
                    <a:pt x="376" y="496"/>
                  </a:lnTo>
                  <a:cubicBezTo>
                    <a:pt x="378" y="498"/>
                    <a:pt x="382" y="502"/>
                    <a:pt x="388" y="508"/>
                  </a:cubicBezTo>
                  <a:lnTo>
                    <a:pt x="388" y="508"/>
                  </a:lnTo>
                  <a:cubicBezTo>
                    <a:pt x="375" y="495"/>
                    <a:pt x="360" y="485"/>
                    <a:pt x="347" y="471"/>
                  </a:cubicBezTo>
                  <a:cubicBezTo>
                    <a:pt x="338" y="462"/>
                    <a:pt x="330" y="452"/>
                    <a:pt x="321" y="443"/>
                  </a:cubicBezTo>
                  <a:lnTo>
                    <a:pt x="321" y="443"/>
                  </a:lnTo>
                  <a:cubicBezTo>
                    <a:pt x="287" y="405"/>
                    <a:pt x="239" y="381"/>
                    <a:pt x="190" y="381"/>
                  </a:cubicBezTo>
                  <a:cubicBezTo>
                    <a:pt x="163" y="381"/>
                    <a:pt x="136" y="388"/>
                    <a:pt x="110" y="404"/>
                  </a:cubicBezTo>
                  <a:cubicBezTo>
                    <a:pt x="38" y="446"/>
                    <a:pt x="0" y="555"/>
                    <a:pt x="52" y="628"/>
                  </a:cubicBezTo>
                  <a:lnTo>
                    <a:pt x="52" y="629"/>
                  </a:lnTo>
                  <a:cubicBezTo>
                    <a:pt x="201" y="845"/>
                    <a:pt x="480" y="938"/>
                    <a:pt x="729" y="964"/>
                  </a:cubicBezTo>
                  <a:cubicBezTo>
                    <a:pt x="776" y="969"/>
                    <a:pt x="823" y="972"/>
                    <a:pt x="870" y="972"/>
                  </a:cubicBezTo>
                  <a:cubicBezTo>
                    <a:pt x="1226" y="972"/>
                    <a:pt x="1579" y="832"/>
                    <a:pt x="1767" y="515"/>
                  </a:cubicBezTo>
                  <a:cubicBezTo>
                    <a:pt x="1829" y="411"/>
                    <a:pt x="1880" y="283"/>
                    <a:pt x="1880" y="160"/>
                  </a:cubicBezTo>
                  <a:cubicBezTo>
                    <a:pt x="1881" y="54"/>
                    <a:pt x="1799" y="1"/>
                    <a:pt x="17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6308700" y="518100"/>
              <a:ext cx="349150" cy="228925"/>
            </a:xfrm>
            <a:custGeom>
              <a:rect b="b" l="l" r="r" t="t"/>
              <a:pathLst>
                <a:path extrusionOk="0" h="9157" w="13966">
                  <a:moveTo>
                    <a:pt x="9128" y="0"/>
                  </a:moveTo>
                  <a:cubicBezTo>
                    <a:pt x="7781" y="0"/>
                    <a:pt x="7051" y="845"/>
                    <a:pt x="7051" y="845"/>
                  </a:cubicBezTo>
                  <a:cubicBezTo>
                    <a:pt x="7051" y="845"/>
                    <a:pt x="6494" y="284"/>
                    <a:pt x="5103" y="284"/>
                  </a:cubicBezTo>
                  <a:cubicBezTo>
                    <a:pt x="4642" y="284"/>
                    <a:pt x="4090" y="345"/>
                    <a:pt x="3437" y="509"/>
                  </a:cubicBezTo>
                  <a:cubicBezTo>
                    <a:pt x="1634" y="960"/>
                    <a:pt x="1" y="3316"/>
                    <a:pt x="149" y="5663"/>
                  </a:cubicBezTo>
                  <a:cubicBezTo>
                    <a:pt x="298" y="8010"/>
                    <a:pt x="1990" y="9157"/>
                    <a:pt x="1990" y="9157"/>
                  </a:cubicBezTo>
                  <a:lnTo>
                    <a:pt x="3233" y="8670"/>
                  </a:lnTo>
                  <a:cubicBezTo>
                    <a:pt x="4573" y="7294"/>
                    <a:pt x="4038" y="4855"/>
                    <a:pt x="4038" y="4855"/>
                  </a:cubicBezTo>
                  <a:lnTo>
                    <a:pt x="4038" y="4855"/>
                  </a:lnTo>
                  <a:cubicBezTo>
                    <a:pt x="4802" y="5271"/>
                    <a:pt x="5371" y="5430"/>
                    <a:pt x="5823" y="5430"/>
                  </a:cubicBezTo>
                  <a:cubicBezTo>
                    <a:pt x="7248" y="5430"/>
                    <a:pt x="7499" y="3844"/>
                    <a:pt x="9022" y="3763"/>
                  </a:cubicBezTo>
                  <a:cubicBezTo>
                    <a:pt x="9059" y="3761"/>
                    <a:pt x="9094" y="3760"/>
                    <a:pt x="9130" y="3760"/>
                  </a:cubicBezTo>
                  <a:cubicBezTo>
                    <a:pt x="11044" y="3760"/>
                    <a:pt x="11512" y="6525"/>
                    <a:pt x="11512" y="6525"/>
                  </a:cubicBezTo>
                  <a:lnTo>
                    <a:pt x="12258" y="6321"/>
                  </a:lnTo>
                  <a:cubicBezTo>
                    <a:pt x="12258" y="6321"/>
                    <a:pt x="13965" y="2281"/>
                    <a:pt x="11403" y="722"/>
                  </a:cubicBezTo>
                  <a:cubicBezTo>
                    <a:pt x="10518" y="184"/>
                    <a:pt x="9756" y="0"/>
                    <a:pt x="9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6542500" y="581575"/>
              <a:ext cx="46300" cy="39325"/>
            </a:xfrm>
            <a:custGeom>
              <a:rect b="b" l="l" r="r" t="t"/>
              <a:pathLst>
                <a:path extrusionOk="0" h="1573" w="1852">
                  <a:moveTo>
                    <a:pt x="1487" y="1"/>
                  </a:moveTo>
                  <a:cubicBezTo>
                    <a:pt x="1262" y="1"/>
                    <a:pt x="925" y="172"/>
                    <a:pt x="619" y="461"/>
                  </a:cubicBezTo>
                  <a:cubicBezTo>
                    <a:pt x="202" y="857"/>
                    <a:pt x="1" y="1322"/>
                    <a:pt x="170" y="1502"/>
                  </a:cubicBezTo>
                  <a:cubicBezTo>
                    <a:pt x="216" y="1550"/>
                    <a:pt x="283" y="1572"/>
                    <a:pt x="364" y="1572"/>
                  </a:cubicBezTo>
                  <a:cubicBezTo>
                    <a:pt x="590" y="1572"/>
                    <a:pt x="928" y="1401"/>
                    <a:pt x="1234" y="1111"/>
                  </a:cubicBezTo>
                  <a:cubicBezTo>
                    <a:pt x="1651" y="717"/>
                    <a:pt x="1852" y="250"/>
                    <a:pt x="1682" y="71"/>
                  </a:cubicBezTo>
                  <a:cubicBezTo>
                    <a:pt x="1637" y="23"/>
                    <a:pt x="1570" y="1"/>
                    <a:pt x="1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6563925" y="606300"/>
              <a:ext cx="48050" cy="37350"/>
            </a:xfrm>
            <a:custGeom>
              <a:rect b="b" l="l" r="r" t="t"/>
              <a:pathLst>
                <a:path extrusionOk="0" h="1494" w="1922">
                  <a:moveTo>
                    <a:pt x="1543" y="0"/>
                  </a:moveTo>
                  <a:cubicBezTo>
                    <a:pt x="1318" y="0"/>
                    <a:pt x="987" y="146"/>
                    <a:pt x="677" y="402"/>
                  </a:cubicBezTo>
                  <a:cubicBezTo>
                    <a:pt x="233" y="767"/>
                    <a:pt x="1" y="1218"/>
                    <a:pt x="158" y="1409"/>
                  </a:cubicBezTo>
                  <a:cubicBezTo>
                    <a:pt x="206" y="1467"/>
                    <a:pt x="283" y="1494"/>
                    <a:pt x="380" y="1494"/>
                  </a:cubicBezTo>
                  <a:cubicBezTo>
                    <a:pt x="605" y="1494"/>
                    <a:pt x="936" y="1348"/>
                    <a:pt x="1246" y="1092"/>
                  </a:cubicBezTo>
                  <a:cubicBezTo>
                    <a:pt x="1689" y="726"/>
                    <a:pt x="1921" y="275"/>
                    <a:pt x="1764" y="85"/>
                  </a:cubicBezTo>
                  <a:cubicBezTo>
                    <a:pt x="1717" y="27"/>
                    <a:pt x="1639" y="0"/>
                    <a:pt x="1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6254400" y="328350"/>
              <a:ext cx="197025" cy="297150"/>
            </a:xfrm>
            <a:custGeom>
              <a:rect b="b" l="l" r="r" t="t"/>
              <a:pathLst>
                <a:path extrusionOk="0" h="11886" w="7881">
                  <a:moveTo>
                    <a:pt x="0" y="1"/>
                  </a:moveTo>
                  <a:lnTo>
                    <a:pt x="3143" y="11885"/>
                  </a:lnTo>
                  <a:cubicBezTo>
                    <a:pt x="3143" y="11885"/>
                    <a:pt x="6500" y="11544"/>
                    <a:pt x="7880" y="87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6280675" y="417625"/>
              <a:ext cx="60525" cy="18225"/>
            </a:xfrm>
            <a:custGeom>
              <a:rect b="b" l="l" r="r" t="t"/>
              <a:pathLst>
                <a:path extrusionOk="0" h="729" w="2421">
                  <a:moveTo>
                    <a:pt x="2177" y="1"/>
                  </a:moveTo>
                  <a:cubicBezTo>
                    <a:pt x="1469" y="218"/>
                    <a:pt x="739" y="353"/>
                    <a:pt x="0" y="404"/>
                  </a:cubicBezTo>
                  <a:lnTo>
                    <a:pt x="87" y="728"/>
                  </a:lnTo>
                  <a:cubicBezTo>
                    <a:pt x="774" y="679"/>
                    <a:pt x="1562" y="546"/>
                    <a:pt x="2421" y="271"/>
                  </a:cubicBez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6293100" y="460000"/>
              <a:ext cx="86300" cy="22975"/>
            </a:xfrm>
            <a:custGeom>
              <a:rect b="b" l="l" r="r" t="t"/>
              <a:pathLst>
                <a:path extrusionOk="0" h="919" w="3452">
                  <a:moveTo>
                    <a:pt x="3212" y="1"/>
                  </a:moveTo>
                  <a:cubicBezTo>
                    <a:pt x="1971" y="447"/>
                    <a:pt x="870" y="583"/>
                    <a:pt x="0" y="588"/>
                  </a:cubicBezTo>
                  <a:lnTo>
                    <a:pt x="88" y="919"/>
                  </a:lnTo>
                  <a:cubicBezTo>
                    <a:pt x="1008" y="905"/>
                    <a:pt x="2161" y="749"/>
                    <a:pt x="3452" y="267"/>
                  </a:cubicBezTo>
                  <a:lnTo>
                    <a:pt x="32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6307850" y="504300"/>
              <a:ext cx="111350" cy="34425"/>
            </a:xfrm>
            <a:custGeom>
              <a:rect b="b" l="l" r="r" t="t"/>
              <a:pathLst>
                <a:path extrusionOk="0" h="1377" w="4454">
                  <a:moveTo>
                    <a:pt x="4223" y="1"/>
                  </a:moveTo>
                  <a:cubicBezTo>
                    <a:pt x="2578" y="801"/>
                    <a:pt x="1108" y="1032"/>
                    <a:pt x="1" y="1048"/>
                  </a:cubicBezTo>
                  <a:lnTo>
                    <a:pt x="87" y="1377"/>
                  </a:lnTo>
                  <a:cubicBezTo>
                    <a:pt x="1247" y="1350"/>
                    <a:pt x="2766" y="1094"/>
                    <a:pt x="4454" y="257"/>
                  </a:cubicBezTo>
                  <a:lnTo>
                    <a:pt x="4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6321325" y="542425"/>
              <a:ext cx="130100" cy="47175"/>
            </a:xfrm>
            <a:custGeom>
              <a:rect b="b" l="l" r="r" t="t"/>
              <a:pathLst>
                <a:path extrusionOk="0" h="1887" w="5204">
                  <a:moveTo>
                    <a:pt x="5061" y="0"/>
                  </a:moveTo>
                  <a:cubicBezTo>
                    <a:pt x="3091" y="1188"/>
                    <a:pt x="1308" y="1524"/>
                    <a:pt x="0" y="1559"/>
                  </a:cubicBezTo>
                  <a:lnTo>
                    <a:pt x="87" y="1886"/>
                  </a:lnTo>
                  <a:cubicBezTo>
                    <a:pt x="1405" y="1840"/>
                    <a:pt x="3161" y="1500"/>
                    <a:pt x="5094" y="366"/>
                  </a:cubicBezTo>
                  <a:cubicBezTo>
                    <a:pt x="5131" y="299"/>
                    <a:pt x="5168" y="230"/>
                    <a:pt x="5203" y="158"/>
                  </a:cubicBezTo>
                  <a:lnTo>
                    <a:pt x="50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6254400" y="328350"/>
              <a:ext cx="197025" cy="297150"/>
            </a:xfrm>
            <a:custGeom>
              <a:rect b="b" l="l" r="r" t="t"/>
              <a:pathLst>
                <a:path extrusionOk="0" fill="none" h="11886" w="7881">
                  <a:moveTo>
                    <a:pt x="0" y="1"/>
                  </a:moveTo>
                  <a:lnTo>
                    <a:pt x="3143" y="11885"/>
                  </a:lnTo>
                  <a:cubicBezTo>
                    <a:pt x="3143" y="11885"/>
                    <a:pt x="6500" y="11544"/>
                    <a:pt x="7880" y="872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6179800" y="252125"/>
              <a:ext cx="149200" cy="152450"/>
            </a:xfrm>
            <a:custGeom>
              <a:rect b="b" l="l" r="r" t="t"/>
              <a:pathLst>
                <a:path extrusionOk="0" h="6098" w="5968">
                  <a:moveTo>
                    <a:pt x="3035" y="0"/>
                  </a:moveTo>
                  <a:lnTo>
                    <a:pt x="2670" y="1557"/>
                  </a:lnTo>
                  <a:lnTo>
                    <a:pt x="1707" y="280"/>
                  </a:lnTo>
                  <a:lnTo>
                    <a:pt x="2054" y="1842"/>
                  </a:lnTo>
                  <a:lnTo>
                    <a:pt x="632" y="1109"/>
                  </a:lnTo>
                  <a:lnTo>
                    <a:pt x="1622" y="2365"/>
                  </a:lnTo>
                  <a:lnTo>
                    <a:pt x="24" y="2322"/>
                  </a:lnTo>
                  <a:lnTo>
                    <a:pt x="1460" y="3024"/>
                  </a:lnTo>
                  <a:lnTo>
                    <a:pt x="1" y="3679"/>
                  </a:lnTo>
                  <a:lnTo>
                    <a:pt x="1599" y="3688"/>
                  </a:lnTo>
                  <a:lnTo>
                    <a:pt x="569" y="4910"/>
                  </a:lnTo>
                  <a:lnTo>
                    <a:pt x="2014" y="4226"/>
                  </a:lnTo>
                  <a:lnTo>
                    <a:pt x="1616" y="5775"/>
                  </a:lnTo>
                  <a:lnTo>
                    <a:pt x="2620" y="4531"/>
                  </a:lnTo>
                  <a:lnTo>
                    <a:pt x="2934" y="6098"/>
                  </a:lnTo>
                  <a:lnTo>
                    <a:pt x="3298" y="4541"/>
                  </a:lnTo>
                  <a:lnTo>
                    <a:pt x="4262" y="5818"/>
                  </a:lnTo>
                  <a:lnTo>
                    <a:pt x="3915" y="4257"/>
                  </a:lnTo>
                  <a:lnTo>
                    <a:pt x="5336" y="4990"/>
                  </a:lnTo>
                  <a:lnTo>
                    <a:pt x="4347" y="3734"/>
                  </a:lnTo>
                  <a:lnTo>
                    <a:pt x="5945" y="3777"/>
                  </a:lnTo>
                  <a:lnTo>
                    <a:pt x="4509" y="3074"/>
                  </a:lnTo>
                  <a:lnTo>
                    <a:pt x="5968" y="2421"/>
                  </a:lnTo>
                  <a:lnTo>
                    <a:pt x="4369" y="2411"/>
                  </a:lnTo>
                  <a:lnTo>
                    <a:pt x="5400" y="1188"/>
                  </a:lnTo>
                  <a:lnTo>
                    <a:pt x="3955" y="1873"/>
                  </a:lnTo>
                  <a:lnTo>
                    <a:pt x="4353" y="325"/>
                  </a:lnTo>
                  <a:lnTo>
                    <a:pt x="3348" y="1569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6164225" y="1711375"/>
              <a:ext cx="505100" cy="362575"/>
            </a:xfrm>
            <a:custGeom>
              <a:rect b="b" l="l" r="r" t="t"/>
              <a:pathLst>
                <a:path extrusionOk="0" h="14503" w="20204">
                  <a:moveTo>
                    <a:pt x="18827" y="0"/>
                  </a:moveTo>
                  <a:cubicBezTo>
                    <a:pt x="17785" y="0"/>
                    <a:pt x="16609" y="74"/>
                    <a:pt x="15254" y="292"/>
                  </a:cubicBezTo>
                  <a:cubicBezTo>
                    <a:pt x="14360" y="435"/>
                    <a:pt x="13560" y="659"/>
                    <a:pt x="12848" y="940"/>
                  </a:cubicBezTo>
                  <a:cubicBezTo>
                    <a:pt x="12911" y="1593"/>
                    <a:pt x="12971" y="2333"/>
                    <a:pt x="13006" y="3006"/>
                  </a:cubicBezTo>
                  <a:cubicBezTo>
                    <a:pt x="13095" y="4726"/>
                    <a:pt x="13491" y="8863"/>
                    <a:pt x="10892" y="9496"/>
                  </a:cubicBezTo>
                  <a:cubicBezTo>
                    <a:pt x="10025" y="9707"/>
                    <a:pt x="8599" y="9777"/>
                    <a:pt x="7083" y="9777"/>
                  </a:cubicBezTo>
                  <a:cubicBezTo>
                    <a:pt x="4050" y="9777"/>
                    <a:pt x="657" y="9496"/>
                    <a:pt x="657" y="9496"/>
                  </a:cubicBezTo>
                  <a:lnTo>
                    <a:pt x="0" y="12597"/>
                  </a:lnTo>
                  <a:cubicBezTo>
                    <a:pt x="1817" y="13633"/>
                    <a:pt x="5539" y="14503"/>
                    <a:pt x="9187" y="14503"/>
                  </a:cubicBezTo>
                  <a:cubicBezTo>
                    <a:pt x="12416" y="14503"/>
                    <a:pt x="15587" y="13821"/>
                    <a:pt x="17325" y="11969"/>
                  </a:cubicBezTo>
                  <a:cubicBezTo>
                    <a:pt x="20203" y="8902"/>
                    <a:pt x="20069" y="2651"/>
                    <a:pt x="19868" y="24"/>
                  </a:cubicBezTo>
                  <a:cubicBezTo>
                    <a:pt x="19535" y="9"/>
                    <a:pt x="19189" y="0"/>
                    <a:pt x="1882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6051500" y="1921400"/>
              <a:ext cx="147550" cy="125575"/>
            </a:xfrm>
            <a:custGeom>
              <a:rect b="b" l="l" r="r" t="t"/>
              <a:pathLst>
                <a:path extrusionOk="0" h="5023" w="5902">
                  <a:moveTo>
                    <a:pt x="643" y="0"/>
                  </a:moveTo>
                  <a:lnTo>
                    <a:pt x="1" y="3535"/>
                  </a:lnTo>
                  <a:lnTo>
                    <a:pt x="4806" y="5022"/>
                  </a:lnTo>
                  <a:lnTo>
                    <a:pt x="5902" y="662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6063775" y="1942100"/>
              <a:ext cx="100450" cy="14000"/>
            </a:xfrm>
            <a:custGeom>
              <a:rect b="b" l="l" r="r" t="t"/>
              <a:pathLst>
                <a:path extrusionOk="0" fill="none" h="560" w="4018">
                  <a:moveTo>
                    <a:pt x="1" y="1"/>
                  </a:moveTo>
                  <a:lnTo>
                    <a:pt x="4017" y="56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6144950" y="1934000"/>
              <a:ext cx="22750" cy="104725"/>
            </a:xfrm>
            <a:custGeom>
              <a:rect b="b" l="l" r="r" t="t"/>
              <a:pathLst>
                <a:path extrusionOk="0" fill="none" h="4189" w="910">
                  <a:moveTo>
                    <a:pt x="909" y="1"/>
                  </a:moveTo>
                  <a:lnTo>
                    <a:pt x="1" y="418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6061425" y="1965275"/>
              <a:ext cx="96750" cy="19575"/>
            </a:xfrm>
            <a:custGeom>
              <a:rect b="b" l="l" r="r" t="t"/>
              <a:pathLst>
                <a:path extrusionOk="0" fill="none" h="783" w="3870">
                  <a:moveTo>
                    <a:pt x="1" y="1"/>
                  </a:moveTo>
                  <a:lnTo>
                    <a:pt x="3869" y="78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054250" y="1989750"/>
              <a:ext cx="94925" cy="24725"/>
            </a:xfrm>
            <a:custGeom>
              <a:rect b="b" l="l" r="r" t="t"/>
              <a:pathLst>
                <a:path extrusionOk="0" fill="none" h="989" w="3797">
                  <a:moveTo>
                    <a:pt x="1" y="1"/>
                  </a:moveTo>
                  <a:lnTo>
                    <a:pt x="3796" y="9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5907300" y="1869350"/>
              <a:ext cx="191675" cy="299875"/>
            </a:xfrm>
            <a:custGeom>
              <a:rect b="b" l="l" r="r" t="t"/>
              <a:pathLst>
                <a:path extrusionOk="0" h="11995" w="7667">
                  <a:moveTo>
                    <a:pt x="1785" y="0"/>
                  </a:moveTo>
                  <a:lnTo>
                    <a:pt x="1" y="11995"/>
                  </a:lnTo>
                  <a:lnTo>
                    <a:pt x="1" y="11995"/>
                  </a:lnTo>
                  <a:lnTo>
                    <a:pt x="3833" y="7765"/>
                  </a:lnTo>
                  <a:lnTo>
                    <a:pt x="6311" y="6774"/>
                  </a:lnTo>
                  <a:lnTo>
                    <a:pt x="7666" y="628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5978325" y="1902950"/>
              <a:ext cx="85950" cy="91650"/>
            </a:xfrm>
            <a:custGeom>
              <a:rect b="b" l="l" r="r" t="t"/>
              <a:pathLst>
                <a:path extrusionOk="0" h="3666" w="3438">
                  <a:moveTo>
                    <a:pt x="2449" y="0"/>
                  </a:moveTo>
                  <a:cubicBezTo>
                    <a:pt x="1597" y="0"/>
                    <a:pt x="1" y="1895"/>
                    <a:pt x="1" y="1895"/>
                  </a:cubicBezTo>
                  <a:cubicBezTo>
                    <a:pt x="1" y="1895"/>
                    <a:pt x="1367" y="3666"/>
                    <a:pt x="2173" y="3666"/>
                  </a:cubicBezTo>
                  <a:cubicBezTo>
                    <a:pt x="2288" y="3666"/>
                    <a:pt x="2392" y="3630"/>
                    <a:pt x="2479" y="3547"/>
                  </a:cubicBezTo>
                  <a:cubicBezTo>
                    <a:pt x="3173" y="2885"/>
                    <a:pt x="1720" y="1895"/>
                    <a:pt x="1720" y="1895"/>
                  </a:cubicBezTo>
                  <a:cubicBezTo>
                    <a:pt x="1720" y="1895"/>
                    <a:pt x="3437" y="904"/>
                    <a:pt x="2776" y="143"/>
                  </a:cubicBezTo>
                  <a:cubicBezTo>
                    <a:pt x="2690" y="44"/>
                    <a:pt x="2578" y="0"/>
                    <a:pt x="244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5993200" y="2026300"/>
              <a:ext cx="4175" cy="41325"/>
            </a:xfrm>
            <a:custGeom>
              <a:rect b="b" l="l" r="r" t="t"/>
              <a:pathLst>
                <a:path extrusionOk="0" fill="none" h="1653" w="167">
                  <a:moveTo>
                    <a:pt x="166" y="165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6022950" y="2020525"/>
              <a:ext cx="25" cy="36350"/>
            </a:xfrm>
            <a:custGeom>
              <a:rect b="b" l="l" r="r" t="t"/>
              <a:pathLst>
                <a:path extrusionOk="0" fill="none" h="1454" w="1">
                  <a:moveTo>
                    <a:pt x="0" y="14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792875" y="1609775"/>
              <a:ext cx="310100" cy="737875"/>
            </a:xfrm>
            <a:custGeom>
              <a:rect b="b" l="l" r="r" t="t"/>
              <a:pathLst>
                <a:path extrusionOk="0" h="29515" w="12404">
                  <a:moveTo>
                    <a:pt x="6703" y="0"/>
                  </a:moveTo>
                  <a:cubicBezTo>
                    <a:pt x="5268" y="1205"/>
                    <a:pt x="3734" y="2612"/>
                    <a:pt x="2267" y="3500"/>
                  </a:cubicBezTo>
                  <a:cubicBezTo>
                    <a:pt x="1480" y="3976"/>
                    <a:pt x="746" y="4217"/>
                    <a:pt x="1" y="4323"/>
                  </a:cubicBezTo>
                  <a:cubicBezTo>
                    <a:pt x="2476" y="6529"/>
                    <a:pt x="6680" y="11007"/>
                    <a:pt x="6540" y="15882"/>
                  </a:cubicBezTo>
                  <a:cubicBezTo>
                    <a:pt x="6341" y="22774"/>
                    <a:pt x="5549" y="29119"/>
                    <a:pt x="5549" y="29119"/>
                  </a:cubicBezTo>
                  <a:lnTo>
                    <a:pt x="9118" y="29515"/>
                  </a:lnTo>
                  <a:cubicBezTo>
                    <a:pt x="9118" y="29515"/>
                    <a:pt x="11894" y="19668"/>
                    <a:pt x="12157" y="14976"/>
                  </a:cubicBezTo>
                  <a:cubicBezTo>
                    <a:pt x="12404" y="10593"/>
                    <a:pt x="10747" y="4110"/>
                    <a:pt x="67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908550" y="2311700"/>
              <a:ext cx="121900" cy="145000"/>
            </a:xfrm>
            <a:custGeom>
              <a:rect b="b" l="l" r="r" t="t"/>
              <a:pathLst>
                <a:path extrusionOk="0" h="5800" w="4876">
                  <a:moveTo>
                    <a:pt x="480" y="0"/>
                  </a:moveTo>
                  <a:lnTo>
                    <a:pt x="1" y="5280"/>
                  </a:lnTo>
                  <a:lnTo>
                    <a:pt x="3555" y="5799"/>
                  </a:lnTo>
                  <a:lnTo>
                    <a:pt x="4876" y="946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6929375" y="2345875"/>
              <a:ext cx="10550" cy="100850"/>
            </a:xfrm>
            <a:custGeom>
              <a:rect b="b" l="l" r="r" t="t"/>
              <a:pathLst>
                <a:path extrusionOk="0" fill="none" h="4034" w="422">
                  <a:moveTo>
                    <a:pt x="0" y="4034"/>
                  </a:moveTo>
                  <a:lnTo>
                    <a:pt x="42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6917700" y="2343150"/>
              <a:ext cx="105425" cy="19150"/>
            </a:xfrm>
            <a:custGeom>
              <a:rect b="b" l="l" r="r" t="t"/>
              <a:pathLst>
                <a:path extrusionOk="0" fill="none" h="766" w="4217">
                  <a:moveTo>
                    <a:pt x="0" y="1"/>
                  </a:moveTo>
                  <a:lnTo>
                    <a:pt x="4217" y="76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6952625" y="2350950"/>
              <a:ext cx="16225" cy="97350"/>
            </a:xfrm>
            <a:custGeom>
              <a:rect b="b" l="l" r="r" t="t"/>
              <a:pathLst>
                <a:path extrusionOk="0" fill="none" h="3894" w="649">
                  <a:moveTo>
                    <a:pt x="1" y="3894"/>
                  </a:moveTo>
                  <a:lnTo>
                    <a:pt x="648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6977325" y="2358900"/>
              <a:ext cx="21450" cy="95700"/>
            </a:xfrm>
            <a:custGeom>
              <a:rect b="b" l="l" r="r" t="t"/>
              <a:pathLst>
                <a:path extrusionOk="0" fill="none" h="3828" w="858">
                  <a:moveTo>
                    <a:pt x="1" y="3828"/>
                  </a:moveTo>
                  <a:lnTo>
                    <a:pt x="858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6854225" y="2395700"/>
              <a:ext cx="293775" cy="219600"/>
            </a:xfrm>
            <a:custGeom>
              <a:rect b="b" l="l" r="r" t="t"/>
              <a:pathLst>
                <a:path extrusionOk="0" h="8784" w="11751">
                  <a:moveTo>
                    <a:pt x="1225" y="0"/>
                  </a:moveTo>
                  <a:lnTo>
                    <a:pt x="0" y="5787"/>
                  </a:lnTo>
                  <a:lnTo>
                    <a:pt x="11751" y="8784"/>
                  </a:lnTo>
                  <a:lnTo>
                    <a:pt x="7934" y="4540"/>
                  </a:lnTo>
                  <a:lnTo>
                    <a:pt x="7200" y="1974"/>
                  </a:lnTo>
                  <a:lnTo>
                    <a:pt x="122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6880400" y="2445975"/>
              <a:ext cx="119125" cy="76350"/>
            </a:xfrm>
            <a:custGeom>
              <a:rect b="b" l="l" r="r" t="t"/>
              <a:pathLst>
                <a:path extrusionOk="0" h="3054" w="4765">
                  <a:moveTo>
                    <a:pt x="1161" y="0"/>
                  </a:moveTo>
                  <a:cubicBezTo>
                    <a:pt x="1050" y="0"/>
                    <a:pt x="937" y="34"/>
                    <a:pt x="823" y="114"/>
                  </a:cubicBezTo>
                  <a:cubicBezTo>
                    <a:pt x="0" y="695"/>
                    <a:pt x="2283" y="3054"/>
                    <a:pt x="2283" y="3054"/>
                  </a:cubicBezTo>
                  <a:cubicBezTo>
                    <a:pt x="2283" y="3054"/>
                    <a:pt x="4765" y="1515"/>
                    <a:pt x="4178" y="758"/>
                  </a:cubicBezTo>
                  <a:cubicBezTo>
                    <a:pt x="4049" y="591"/>
                    <a:pt x="3894" y="526"/>
                    <a:pt x="3730" y="526"/>
                  </a:cubicBezTo>
                  <a:cubicBezTo>
                    <a:pt x="3148" y="526"/>
                    <a:pt x="2458" y="1345"/>
                    <a:pt x="2458" y="1345"/>
                  </a:cubicBezTo>
                  <a:cubicBezTo>
                    <a:pt x="2458" y="1345"/>
                    <a:pt x="1855" y="0"/>
                    <a:pt x="1161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7014575" y="2515275"/>
              <a:ext cx="41525" cy="100"/>
            </a:xfrm>
            <a:custGeom>
              <a:rect b="b" l="l" r="r" t="t"/>
              <a:pathLst>
                <a:path extrusionOk="0" fill="none" h="4" w="1661">
                  <a:moveTo>
                    <a:pt x="1661" y="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7011850" y="2485100"/>
              <a:ext cx="36175" cy="3725"/>
            </a:xfrm>
            <a:custGeom>
              <a:rect b="b" l="l" r="r" t="t"/>
              <a:pathLst>
                <a:path extrusionOk="0" fill="none" h="149" w="1447">
                  <a:moveTo>
                    <a:pt x="1447" y="14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29">
            <a:hlinkClick action="ppaction://hlinksldjump" r:id="rId5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29">
            <a:hlinkClick action="ppaction://hlinksldjump" r:id="rId6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0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WORKFLOWS</a:t>
            </a:r>
            <a:endParaRPr/>
          </a:p>
        </p:txBody>
      </p:sp>
      <p:grpSp>
        <p:nvGrpSpPr>
          <p:cNvPr id="963" name="Google Shape;963;p30"/>
          <p:cNvGrpSpPr/>
          <p:nvPr/>
        </p:nvGrpSpPr>
        <p:grpSpPr>
          <a:xfrm>
            <a:off x="1188550" y="1700175"/>
            <a:ext cx="2182550" cy="1320300"/>
            <a:chOff x="959950" y="1338225"/>
            <a:chExt cx="2182550" cy="1320300"/>
          </a:xfrm>
        </p:grpSpPr>
        <p:sp>
          <p:nvSpPr>
            <p:cNvPr id="964" name="Google Shape;964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5" name="Google Shape;965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966" name="Google Shape;966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0"/>
          <p:cNvSpPr txBox="1"/>
          <p:nvPr>
            <p:ph idx="4294967295" type="subTitle"/>
          </p:nvPr>
        </p:nvSpPr>
        <p:spPr>
          <a:xfrm>
            <a:off x="1847250" y="941750"/>
            <a:ext cx="54495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30"/>
          <p:cNvGrpSpPr/>
          <p:nvPr/>
        </p:nvGrpSpPr>
        <p:grpSpPr>
          <a:xfrm>
            <a:off x="3480725" y="1700175"/>
            <a:ext cx="2182550" cy="1320300"/>
            <a:chOff x="959950" y="1338225"/>
            <a:chExt cx="2182550" cy="1320300"/>
          </a:xfrm>
        </p:grpSpPr>
        <p:sp>
          <p:nvSpPr>
            <p:cNvPr id="972" name="Google Shape;972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3" name="Google Shape;973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974" name="Google Shape;974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7" name="Google Shape;977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30"/>
          <p:cNvGrpSpPr/>
          <p:nvPr/>
        </p:nvGrpSpPr>
        <p:grpSpPr>
          <a:xfrm>
            <a:off x="5772900" y="1700175"/>
            <a:ext cx="2182550" cy="1320300"/>
            <a:chOff x="959950" y="1338225"/>
            <a:chExt cx="2182550" cy="1320300"/>
          </a:xfrm>
        </p:grpSpPr>
        <p:sp>
          <p:nvSpPr>
            <p:cNvPr id="979" name="Google Shape;979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981" name="Google Shape;981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4" name="Google Shape;984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30"/>
          <p:cNvGrpSpPr/>
          <p:nvPr/>
        </p:nvGrpSpPr>
        <p:grpSpPr>
          <a:xfrm>
            <a:off x="1188550" y="3128925"/>
            <a:ext cx="2182550" cy="1320300"/>
            <a:chOff x="959950" y="1338225"/>
            <a:chExt cx="2182550" cy="1320300"/>
          </a:xfrm>
        </p:grpSpPr>
        <p:sp>
          <p:nvSpPr>
            <p:cNvPr id="986" name="Google Shape;986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7" name="Google Shape;987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988" name="Google Shape;988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1" name="Google Shape;991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0"/>
          <p:cNvGrpSpPr/>
          <p:nvPr/>
        </p:nvGrpSpPr>
        <p:grpSpPr>
          <a:xfrm>
            <a:off x="3480725" y="3128925"/>
            <a:ext cx="2182550" cy="1320300"/>
            <a:chOff x="959950" y="1338225"/>
            <a:chExt cx="2182550" cy="1320300"/>
          </a:xfrm>
        </p:grpSpPr>
        <p:sp>
          <p:nvSpPr>
            <p:cNvPr id="993" name="Google Shape;993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995" name="Google Shape;995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8" name="Google Shape;998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9" name="Google Shape;999;p30"/>
          <p:cNvGrpSpPr/>
          <p:nvPr/>
        </p:nvGrpSpPr>
        <p:grpSpPr>
          <a:xfrm>
            <a:off x="5772900" y="3128925"/>
            <a:ext cx="2182550" cy="1320300"/>
            <a:chOff x="959950" y="1338225"/>
            <a:chExt cx="2182550" cy="1320300"/>
          </a:xfrm>
        </p:grpSpPr>
        <p:sp>
          <p:nvSpPr>
            <p:cNvPr id="1000" name="Google Shape;1000;p30"/>
            <p:cNvSpPr/>
            <p:nvPr/>
          </p:nvSpPr>
          <p:spPr>
            <a:xfrm>
              <a:off x="960000" y="1338225"/>
              <a:ext cx="2182500" cy="1320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30"/>
            <p:cNvGrpSpPr/>
            <p:nvPr/>
          </p:nvGrpSpPr>
          <p:grpSpPr>
            <a:xfrm>
              <a:off x="1106445" y="1463823"/>
              <a:ext cx="534116" cy="108301"/>
              <a:chOff x="728146" y="657962"/>
              <a:chExt cx="991122" cy="200968"/>
            </a:xfrm>
          </p:grpSpPr>
          <p:sp>
            <p:nvSpPr>
              <p:cNvPr id="1002" name="Google Shape;1002;p30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0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0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5" name="Google Shape;1005;p30"/>
            <p:cNvSpPr/>
            <p:nvPr/>
          </p:nvSpPr>
          <p:spPr>
            <a:xfrm flipH="1" rot="10800000">
              <a:off x="959950" y="1623175"/>
              <a:ext cx="2182545" cy="59025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0"/>
          <p:cNvSpPr txBox="1"/>
          <p:nvPr>
            <p:ph idx="4294967295" type="subTitle"/>
          </p:nvPr>
        </p:nvSpPr>
        <p:spPr>
          <a:xfrm>
            <a:off x="1274975" y="2045988"/>
            <a:ext cx="2009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Monthly.xaml</a:t>
            </a:r>
            <a:endParaRPr sz="1600"/>
          </a:p>
        </p:txBody>
      </p:sp>
      <p:sp>
        <p:nvSpPr>
          <p:cNvPr id="1007" name="Google Shape;1007;p30"/>
          <p:cNvSpPr txBox="1"/>
          <p:nvPr>
            <p:ph idx="4294967295" type="subTitle"/>
          </p:nvPr>
        </p:nvSpPr>
        <p:spPr>
          <a:xfrm>
            <a:off x="3567150" y="2045975"/>
            <a:ext cx="2009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Checkstock.xaml</a:t>
            </a:r>
            <a:endParaRPr sz="1600"/>
          </a:p>
        </p:txBody>
      </p:sp>
      <p:sp>
        <p:nvSpPr>
          <p:cNvPr id="1008" name="Google Shape;1008;p30"/>
          <p:cNvSpPr txBox="1"/>
          <p:nvPr>
            <p:ph idx="4294967295" type="subTitle"/>
          </p:nvPr>
        </p:nvSpPr>
        <p:spPr>
          <a:xfrm>
            <a:off x="5859325" y="2045988"/>
            <a:ext cx="2009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SentEmail.xaml</a:t>
            </a:r>
            <a:endParaRPr sz="1600"/>
          </a:p>
        </p:txBody>
      </p:sp>
      <p:sp>
        <p:nvSpPr>
          <p:cNvPr id="1009" name="Google Shape;1009;p30"/>
          <p:cNvSpPr txBox="1"/>
          <p:nvPr>
            <p:ph idx="4294967295" type="subTitle"/>
          </p:nvPr>
        </p:nvSpPr>
        <p:spPr>
          <a:xfrm>
            <a:off x="5859325" y="3474738"/>
            <a:ext cx="2009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AddStock.xaml</a:t>
            </a:r>
            <a:endParaRPr sz="1600"/>
          </a:p>
        </p:txBody>
      </p:sp>
      <p:sp>
        <p:nvSpPr>
          <p:cNvPr id="1010" name="Google Shape;1010;p30"/>
          <p:cNvSpPr txBox="1"/>
          <p:nvPr>
            <p:ph idx="4294967295" type="subTitle"/>
          </p:nvPr>
        </p:nvSpPr>
        <p:spPr>
          <a:xfrm>
            <a:off x="3318100" y="3474750"/>
            <a:ext cx="24651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GetMonthYear.xaml</a:t>
            </a:r>
            <a:endParaRPr sz="1600"/>
          </a:p>
        </p:txBody>
      </p:sp>
      <p:sp>
        <p:nvSpPr>
          <p:cNvPr id="1011" name="Google Shape;1011;p30"/>
          <p:cNvSpPr txBox="1"/>
          <p:nvPr>
            <p:ph idx="4294967295" type="subTitle"/>
          </p:nvPr>
        </p:nvSpPr>
        <p:spPr>
          <a:xfrm>
            <a:off x="1274975" y="3474738"/>
            <a:ext cx="20097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PrintAddress.xaml</a:t>
            </a:r>
            <a:endParaRPr sz="1600"/>
          </a:p>
        </p:txBody>
      </p:sp>
      <p:graphicFrame>
        <p:nvGraphicFramePr>
          <p:cNvPr id="1012" name="Google Shape;1012;p30"/>
          <p:cNvGraphicFramePr/>
          <p:nvPr/>
        </p:nvGraphicFramePr>
        <p:xfrm>
          <a:off x="1392063" y="24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3" name="Google Shape;1013;p30"/>
          <p:cNvGraphicFramePr/>
          <p:nvPr/>
        </p:nvGraphicFramePr>
        <p:xfrm>
          <a:off x="3684225" y="24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4" name="Google Shape;1014;p30"/>
          <p:cNvGraphicFramePr/>
          <p:nvPr/>
        </p:nvGraphicFramePr>
        <p:xfrm>
          <a:off x="5976400" y="24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5" name="Google Shape;1015;p30"/>
          <p:cNvGraphicFramePr/>
          <p:nvPr/>
        </p:nvGraphicFramePr>
        <p:xfrm>
          <a:off x="5976400" y="38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30"/>
          <p:cNvGraphicFramePr/>
          <p:nvPr/>
        </p:nvGraphicFramePr>
        <p:xfrm>
          <a:off x="3684238" y="38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7" name="Google Shape;1017;p30"/>
          <p:cNvGraphicFramePr/>
          <p:nvPr/>
        </p:nvGraphicFramePr>
        <p:xfrm>
          <a:off x="1392063" y="38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177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8" name="Google Shape;1018;p30"/>
          <p:cNvSpPr/>
          <p:nvPr/>
        </p:nvSpPr>
        <p:spPr>
          <a:xfrm>
            <a:off x="4371250" y="4712457"/>
            <a:ext cx="147600" cy="14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0">
            <a:hlinkClick action="ppaction://hlinksldjump" r:id="rId3"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0">
            <a:hlinkClick action="ppaction://hlinksldjump" r:id="rId4"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0">
            <a:hlinkClick action="ppaction://hlinksldjump" r:id="rId5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0">
            <a:hlinkClick action="ppaction://hlinksldjump" r:id="rId6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1"/>
          <p:cNvSpPr/>
          <p:nvPr/>
        </p:nvSpPr>
        <p:spPr>
          <a:xfrm flipH="1">
            <a:off x="13581625" y="2484275"/>
            <a:ext cx="3610200" cy="1626000"/>
          </a:xfrm>
          <a:prstGeom prst="wedgeRoundRectCallout">
            <a:avLst>
              <a:gd fmla="val -20875" name="adj1"/>
              <a:gd fmla="val 68816" name="adj2"/>
              <a:gd fmla="val 0" name="adj3"/>
            </a:avLst>
          </a:prstGeom>
          <a:solidFill>
            <a:srgbClr val="FF8CC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1"/>
          <p:cNvSpPr/>
          <p:nvPr/>
        </p:nvSpPr>
        <p:spPr>
          <a:xfrm>
            <a:off x="11525500" y="1475900"/>
            <a:ext cx="2056200" cy="764700"/>
          </a:xfrm>
          <a:prstGeom prst="wedgeRoundRectCallout">
            <a:avLst>
              <a:gd fmla="val -20824" name="adj1"/>
              <a:gd fmla="val 76733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1"/>
          <p:cNvSpPr txBox="1"/>
          <p:nvPr>
            <p:ph type="title"/>
          </p:nvPr>
        </p:nvSpPr>
        <p:spPr>
          <a:xfrm>
            <a:off x="4796750" y="1571900"/>
            <a:ext cx="3393600" cy="14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Mali"/>
                <a:ea typeface="Mali"/>
                <a:cs typeface="Mali"/>
                <a:sym typeface="Mali"/>
              </a:rPr>
              <a:t> </a:t>
            </a:r>
            <a:r>
              <a:rPr b="1" lang="en" sz="1900">
                <a:latin typeface="Mali"/>
                <a:ea typeface="Mali"/>
                <a:cs typeface="Mali"/>
                <a:sym typeface="Mali"/>
              </a:rPr>
              <a:t>ตัวอย่าง Google Form ในการรับออเดอร์</a:t>
            </a:r>
            <a:endParaRPr b="1" sz="1900"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030" name="Google Shape;1030;p31">
            <a:hlinkClick action="ppaction://hlinksldjump" r:id="rId3"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1">
            <a:hlinkClick action="ppaction://hlinksldjump" r:id="rId4"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1"/>
          <p:cNvSpPr txBox="1"/>
          <p:nvPr>
            <p:ph idx="4294967295" type="subTitle"/>
          </p:nvPr>
        </p:nvSpPr>
        <p:spPr>
          <a:xfrm>
            <a:off x="11707450" y="1535600"/>
            <a:ext cx="1692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How were your holidays?</a:t>
            </a:r>
            <a:endParaRPr sz="1600"/>
          </a:p>
        </p:txBody>
      </p:sp>
      <p:graphicFrame>
        <p:nvGraphicFramePr>
          <p:cNvPr id="1033" name="Google Shape;1033;p31"/>
          <p:cNvGraphicFramePr/>
          <p:nvPr/>
        </p:nvGraphicFramePr>
        <p:xfrm>
          <a:off x="13838200" y="254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{DAF1B0EE-872B-40BC-9CAA-6B966E0B8037}</a:tableStyleId>
              </a:tblPr>
              <a:tblGrid>
                <a:gridCol w="3182975"/>
              </a:tblGrid>
              <a:tr h="13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4" name="Google Shape;1034;p31">
            <a:hlinkClick action="ppaction://hlinksldjump" r:id="rId5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1">
            <a:hlinkClick action="ppaction://hlinksldjump" r:id="rId6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6" name="Google Shape;1036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8275" y="454499"/>
            <a:ext cx="3182975" cy="39194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31"/>
          <p:cNvGrpSpPr/>
          <p:nvPr/>
        </p:nvGrpSpPr>
        <p:grpSpPr>
          <a:xfrm>
            <a:off x="3706074" y="2906108"/>
            <a:ext cx="1255667" cy="1631014"/>
            <a:chOff x="4897475" y="-4106700"/>
            <a:chExt cx="1776050" cy="2306950"/>
          </a:xfrm>
        </p:grpSpPr>
        <p:sp>
          <p:nvSpPr>
            <p:cNvPr id="1038" name="Google Shape;1038;p31"/>
            <p:cNvSpPr/>
            <p:nvPr/>
          </p:nvSpPr>
          <p:spPr>
            <a:xfrm>
              <a:off x="4897475" y="-4054675"/>
              <a:ext cx="600300" cy="462750"/>
            </a:xfrm>
            <a:custGeom>
              <a:rect b="b" l="l" r="r" t="t"/>
              <a:pathLst>
                <a:path extrusionOk="0" h="18510" w="24012">
                  <a:moveTo>
                    <a:pt x="6026" y="1"/>
                  </a:moveTo>
                  <a:cubicBezTo>
                    <a:pt x="5876" y="1"/>
                    <a:pt x="5730" y="46"/>
                    <a:pt x="5592" y="135"/>
                  </a:cubicBezTo>
                  <a:cubicBezTo>
                    <a:pt x="4079" y="1104"/>
                    <a:pt x="5053" y="5381"/>
                    <a:pt x="5694" y="7634"/>
                  </a:cubicBezTo>
                  <a:cubicBezTo>
                    <a:pt x="3882" y="4763"/>
                    <a:pt x="1932" y="2663"/>
                    <a:pt x="1004" y="2663"/>
                  </a:cubicBezTo>
                  <a:lnTo>
                    <a:pt x="1001" y="2663"/>
                  </a:lnTo>
                  <a:cubicBezTo>
                    <a:pt x="813" y="2663"/>
                    <a:pt x="660" y="2751"/>
                    <a:pt x="571" y="2910"/>
                  </a:cubicBezTo>
                  <a:cubicBezTo>
                    <a:pt x="0" y="3933"/>
                    <a:pt x="2269" y="7938"/>
                    <a:pt x="3672" y="10233"/>
                  </a:cubicBezTo>
                  <a:cubicBezTo>
                    <a:pt x="8021" y="17347"/>
                    <a:pt x="15453" y="18509"/>
                    <a:pt x="19844" y="18509"/>
                  </a:cubicBezTo>
                  <a:cubicBezTo>
                    <a:pt x="21943" y="18509"/>
                    <a:pt x="23346" y="18245"/>
                    <a:pt x="23387" y="18237"/>
                  </a:cubicBezTo>
                  <a:cubicBezTo>
                    <a:pt x="23483" y="18217"/>
                    <a:pt x="23544" y="18124"/>
                    <a:pt x="23526" y="18030"/>
                  </a:cubicBezTo>
                  <a:cubicBezTo>
                    <a:pt x="23509" y="17945"/>
                    <a:pt x="23436" y="17888"/>
                    <a:pt x="23353" y="17888"/>
                  </a:cubicBezTo>
                  <a:cubicBezTo>
                    <a:pt x="23342" y="17888"/>
                    <a:pt x="23330" y="17889"/>
                    <a:pt x="23319" y="17891"/>
                  </a:cubicBezTo>
                  <a:cubicBezTo>
                    <a:pt x="23277" y="17899"/>
                    <a:pt x="21898" y="18159"/>
                    <a:pt x="19838" y="18159"/>
                  </a:cubicBezTo>
                  <a:cubicBezTo>
                    <a:pt x="15527" y="18159"/>
                    <a:pt x="8232" y="17020"/>
                    <a:pt x="3972" y="10049"/>
                  </a:cubicBezTo>
                  <a:cubicBezTo>
                    <a:pt x="1278" y="5642"/>
                    <a:pt x="621" y="3541"/>
                    <a:pt x="877" y="3081"/>
                  </a:cubicBezTo>
                  <a:cubicBezTo>
                    <a:pt x="901" y="3041"/>
                    <a:pt x="930" y="3014"/>
                    <a:pt x="1003" y="3014"/>
                  </a:cubicBezTo>
                  <a:lnTo>
                    <a:pt x="1004" y="3014"/>
                  </a:lnTo>
                  <a:cubicBezTo>
                    <a:pt x="1692" y="3014"/>
                    <a:pt x="3912" y="5163"/>
                    <a:pt x="6136" y="9054"/>
                  </a:cubicBezTo>
                  <a:cubicBezTo>
                    <a:pt x="6167" y="9113"/>
                    <a:pt x="6228" y="9147"/>
                    <a:pt x="6291" y="9147"/>
                  </a:cubicBezTo>
                  <a:cubicBezTo>
                    <a:pt x="6315" y="9147"/>
                    <a:pt x="6339" y="9142"/>
                    <a:pt x="6362" y="9131"/>
                  </a:cubicBezTo>
                  <a:cubicBezTo>
                    <a:pt x="6446" y="9093"/>
                    <a:pt x="6487" y="8997"/>
                    <a:pt x="6455" y="8910"/>
                  </a:cubicBezTo>
                  <a:cubicBezTo>
                    <a:pt x="5761" y="6877"/>
                    <a:pt x="4285" y="1389"/>
                    <a:pt x="5782" y="430"/>
                  </a:cubicBezTo>
                  <a:cubicBezTo>
                    <a:pt x="5864" y="378"/>
                    <a:pt x="5944" y="352"/>
                    <a:pt x="6027" y="352"/>
                  </a:cubicBezTo>
                  <a:cubicBezTo>
                    <a:pt x="6085" y="352"/>
                    <a:pt x="6145" y="366"/>
                    <a:pt x="6206" y="392"/>
                  </a:cubicBezTo>
                  <a:cubicBezTo>
                    <a:pt x="7577" y="967"/>
                    <a:pt x="9094" y="6951"/>
                    <a:pt x="9564" y="9208"/>
                  </a:cubicBezTo>
                  <a:cubicBezTo>
                    <a:pt x="9582" y="9291"/>
                    <a:pt x="9655" y="9347"/>
                    <a:pt x="9736" y="9347"/>
                  </a:cubicBezTo>
                  <a:cubicBezTo>
                    <a:pt x="9746" y="9347"/>
                    <a:pt x="9757" y="9346"/>
                    <a:pt x="9767" y="9344"/>
                  </a:cubicBezTo>
                  <a:cubicBezTo>
                    <a:pt x="9859" y="9327"/>
                    <a:pt x="9924" y="9240"/>
                    <a:pt x="9911" y="9146"/>
                  </a:cubicBezTo>
                  <a:cubicBezTo>
                    <a:pt x="9608" y="7171"/>
                    <a:pt x="9019" y="1873"/>
                    <a:pt x="9892" y="1088"/>
                  </a:cubicBezTo>
                  <a:cubicBezTo>
                    <a:pt x="9948" y="1038"/>
                    <a:pt x="10008" y="1014"/>
                    <a:pt x="10077" y="1014"/>
                  </a:cubicBezTo>
                  <a:cubicBezTo>
                    <a:pt x="10106" y="1014"/>
                    <a:pt x="10137" y="1018"/>
                    <a:pt x="10169" y="1027"/>
                  </a:cubicBezTo>
                  <a:cubicBezTo>
                    <a:pt x="11418" y="1355"/>
                    <a:pt x="12596" y="8158"/>
                    <a:pt x="13083" y="12650"/>
                  </a:cubicBezTo>
                  <a:cubicBezTo>
                    <a:pt x="13091" y="12740"/>
                    <a:pt x="13168" y="12808"/>
                    <a:pt x="13257" y="12808"/>
                  </a:cubicBezTo>
                  <a:cubicBezTo>
                    <a:pt x="13260" y="12808"/>
                    <a:pt x="13263" y="12808"/>
                    <a:pt x="13266" y="12807"/>
                  </a:cubicBezTo>
                  <a:cubicBezTo>
                    <a:pt x="13357" y="12803"/>
                    <a:pt x="13431" y="12727"/>
                    <a:pt x="13434" y="12636"/>
                  </a:cubicBezTo>
                  <a:cubicBezTo>
                    <a:pt x="13494" y="10174"/>
                    <a:pt x="13871" y="6111"/>
                    <a:pt x="14628" y="5685"/>
                  </a:cubicBezTo>
                  <a:cubicBezTo>
                    <a:pt x="14654" y="5671"/>
                    <a:pt x="14684" y="5659"/>
                    <a:pt x="14723" y="5659"/>
                  </a:cubicBezTo>
                  <a:cubicBezTo>
                    <a:pt x="14759" y="5659"/>
                    <a:pt x="14802" y="5670"/>
                    <a:pt x="14856" y="5701"/>
                  </a:cubicBezTo>
                  <a:cubicBezTo>
                    <a:pt x="15183" y="5889"/>
                    <a:pt x="15287" y="6904"/>
                    <a:pt x="15409" y="8078"/>
                  </a:cubicBezTo>
                  <a:cubicBezTo>
                    <a:pt x="15765" y="11545"/>
                    <a:pt x="16361" y="17317"/>
                    <a:pt x="23559" y="17317"/>
                  </a:cubicBezTo>
                  <a:cubicBezTo>
                    <a:pt x="23650" y="17317"/>
                    <a:pt x="23743" y="17317"/>
                    <a:pt x="23836" y="17314"/>
                  </a:cubicBezTo>
                  <a:cubicBezTo>
                    <a:pt x="23933" y="17314"/>
                    <a:pt x="24011" y="17234"/>
                    <a:pt x="24010" y="17137"/>
                  </a:cubicBezTo>
                  <a:cubicBezTo>
                    <a:pt x="24008" y="17041"/>
                    <a:pt x="23930" y="16963"/>
                    <a:pt x="23834" y="16963"/>
                  </a:cubicBezTo>
                  <a:cubicBezTo>
                    <a:pt x="23833" y="16963"/>
                    <a:pt x="23832" y="16963"/>
                    <a:pt x="23831" y="16963"/>
                  </a:cubicBezTo>
                  <a:lnTo>
                    <a:pt x="23828" y="16963"/>
                  </a:lnTo>
                  <a:cubicBezTo>
                    <a:pt x="23740" y="16966"/>
                    <a:pt x="23653" y="16966"/>
                    <a:pt x="23566" y="16966"/>
                  </a:cubicBezTo>
                  <a:cubicBezTo>
                    <a:pt x="16679" y="16966"/>
                    <a:pt x="16104" y="11390"/>
                    <a:pt x="15758" y="8042"/>
                  </a:cubicBezTo>
                  <a:cubicBezTo>
                    <a:pt x="15611" y="6616"/>
                    <a:pt x="15514" y="5675"/>
                    <a:pt x="15030" y="5395"/>
                  </a:cubicBezTo>
                  <a:cubicBezTo>
                    <a:pt x="14918" y="5330"/>
                    <a:pt x="14814" y="5306"/>
                    <a:pt x="14723" y="5306"/>
                  </a:cubicBezTo>
                  <a:cubicBezTo>
                    <a:pt x="14615" y="5306"/>
                    <a:pt x="14524" y="5340"/>
                    <a:pt x="14455" y="5378"/>
                  </a:cubicBezTo>
                  <a:cubicBezTo>
                    <a:pt x="13670" y="5818"/>
                    <a:pt x="13328" y="8587"/>
                    <a:pt x="13183" y="10589"/>
                  </a:cubicBezTo>
                  <a:cubicBezTo>
                    <a:pt x="12730" y="7236"/>
                    <a:pt x="11705" y="1067"/>
                    <a:pt x="10258" y="686"/>
                  </a:cubicBezTo>
                  <a:cubicBezTo>
                    <a:pt x="10196" y="670"/>
                    <a:pt x="10136" y="662"/>
                    <a:pt x="10077" y="662"/>
                  </a:cubicBezTo>
                  <a:cubicBezTo>
                    <a:pt x="9922" y="662"/>
                    <a:pt x="9778" y="717"/>
                    <a:pt x="9655" y="827"/>
                  </a:cubicBezTo>
                  <a:cubicBezTo>
                    <a:pt x="8951" y="1461"/>
                    <a:pt x="9019" y="4092"/>
                    <a:pt x="9210" y="6250"/>
                  </a:cubicBezTo>
                  <a:cubicBezTo>
                    <a:pt x="8540" y="3775"/>
                    <a:pt x="7468" y="541"/>
                    <a:pt x="6342" y="68"/>
                  </a:cubicBezTo>
                  <a:cubicBezTo>
                    <a:pt x="6236" y="23"/>
                    <a:pt x="6130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5496000" y="-4106700"/>
              <a:ext cx="545425" cy="515125"/>
            </a:xfrm>
            <a:custGeom>
              <a:rect b="b" l="l" r="r" t="t"/>
              <a:pathLst>
                <a:path extrusionOk="0" h="20605" w="21817">
                  <a:moveTo>
                    <a:pt x="15389" y="0"/>
                  </a:moveTo>
                  <a:cubicBezTo>
                    <a:pt x="15248" y="0"/>
                    <a:pt x="15108" y="40"/>
                    <a:pt x="14976" y="120"/>
                  </a:cubicBezTo>
                  <a:cubicBezTo>
                    <a:pt x="13931" y="755"/>
                    <a:pt x="13347" y="4111"/>
                    <a:pt x="13049" y="6657"/>
                  </a:cubicBezTo>
                  <a:cubicBezTo>
                    <a:pt x="12920" y="4496"/>
                    <a:pt x="12600" y="1883"/>
                    <a:pt x="11809" y="1359"/>
                  </a:cubicBezTo>
                  <a:cubicBezTo>
                    <a:pt x="11700" y="1287"/>
                    <a:pt x="11583" y="1251"/>
                    <a:pt x="11463" y="1251"/>
                  </a:cubicBezTo>
                  <a:cubicBezTo>
                    <a:pt x="11375" y="1251"/>
                    <a:pt x="11284" y="1271"/>
                    <a:pt x="11194" y="1309"/>
                  </a:cubicBezTo>
                  <a:cubicBezTo>
                    <a:pt x="9818" y="1900"/>
                    <a:pt x="9711" y="8152"/>
                    <a:pt x="9756" y="11534"/>
                  </a:cubicBezTo>
                  <a:cubicBezTo>
                    <a:pt x="9318" y="9578"/>
                    <a:pt x="8574" y="6888"/>
                    <a:pt x="7732" y="6567"/>
                  </a:cubicBezTo>
                  <a:cubicBezTo>
                    <a:pt x="7677" y="6546"/>
                    <a:pt x="7610" y="6530"/>
                    <a:pt x="7535" y="6530"/>
                  </a:cubicBezTo>
                  <a:cubicBezTo>
                    <a:pt x="7425" y="6530"/>
                    <a:pt x="7298" y="6565"/>
                    <a:pt x="7165" y="6670"/>
                  </a:cubicBezTo>
                  <a:cubicBezTo>
                    <a:pt x="6727" y="7017"/>
                    <a:pt x="6770" y="7962"/>
                    <a:pt x="6834" y="9394"/>
                  </a:cubicBezTo>
                  <a:cubicBezTo>
                    <a:pt x="6987" y="12798"/>
                    <a:pt x="7244" y="18496"/>
                    <a:pt x="164" y="19404"/>
                  </a:cubicBezTo>
                  <a:cubicBezTo>
                    <a:pt x="69" y="19417"/>
                    <a:pt x="0" y="19505"/>
                    <a:pt x="13" y="19601"/>
                  </a:cubicBezTo>
                  <a:cubicBezTo>
                    <a:pt x="24" y="19691"/>
                    <a:pt x="100" y="19755"/>
                    <a:pt x="187" y="19755"/>
                  </a:cubicBezTo>
                  <a:cubicBezTo>
                    <a:pt x="194" y="19755"/>
                    <a:pt x="202" y="19755"/>
                    <a:pt x="209" y="19754"/>
                  </a:cubicBezTo>
                  <a:cubicBezTo>
                    <a:pt x="7609" y="18803"/>
                    <a:pt x="7344" y="12903"/>
                    <a:pt x="7185" y="9376"/>
                  </a:cubicBezTo>
                  <a:cubicBezTo>
                    <a:pt x="7133" y="8197"/>
                    <a:pt x="7087" y="7179"/>
                    <a:pt x="7384" y="6944"/>
                  </a:cubicBezTo>
                  <a:cubicBezTo>
                    <a:pt x="7444" y="6896"/>
                    <a:pt x="7492" y="6881"/>
                    <a:pt x="7533" y="6881"/>
                  </a:cubicBezTo>
                  <a:cubicBezTo>
                    <a:pt x="7560" y="6881"/>
                    <a:pt x="7584" y="6887"/>
                    <a:pt x="7607" y="6895"/>
                  </a:cubicBezTo>
                  <a:cubicBezTo>
                    <a:pt x="8417" y="7204"/>
                    <a:pt x="9388" y="11168"/>
                    <a:pt x="9809" y="13594"/>
                  </a:cubicBezTo>
                  <a:cubicBezTo>
                    <a:pt x="9824" y="13680"/>
                    <a:pt x="9898" y="13740"/>
                    <a:pt x="9983" y="13740"/>
                  </a:cubicBezTo>
                  <a:cubicBezTo>
                    <a:pt x="9989" y="13740"/>
                    <a:pt x="9996" y="13740"/>
                    <a:pt x="10002" y="13739"/>
                  </a:cubicBezTo>
                  <a:cubicBezTo>
                    <a:pt x="10093" y="13729"/>
                    <a:pt x="10162" y="13649"/>
                    <a:pt x="10159" y="13556"/>
                  </a:cubicBezTo>
                  <a:cubicBezTo>
                    <a:pt x="9981" y="9042"/>
                    <a:pt x="10146" y="2140"/>
                    <a:pt x="11331" y="1632"/>
                  </a:cubicBezTo>
                  <a:cubicBezTo>
                    <a:pt x="11378" y="1612"/>
                    <a:pt x="11421" y="1602"/>
                    <a:pt x="11461" y="1602"/>
                  </a:cubicBezTo>
                  <a:cubicBezTo>
                    <a:pt x="11514" y="1602"/>
                    <a:pt x="11564" y="1619"/>
                    <a:pt x="11614" y="1653"/>
                  </a:cubicBezTo>
                  <a:cubicBezTo>
                    <a:pt x="12595" y="2301"/>
                    <a:pt x="12789" y="7628"/>
                    <a:pt x="12782" y="9625"/>
                  </a:cubicBezTo>
                  <a:cubicBezTo>
                    <a:pt x="12782" y="9721"/>
                    <a:pt x="12857" y="9799"/>
                    <a:pt x="12953" y="9802"/>
                  </a:cubicBezTo>
                  <a:cubicBezTo>
                    <a:pt x="13041" y="9800"/>
                    <a:pt x="13128" y="9732"/>
                    <a:pt x="13133" y="9636"/>
                  </a:cubicBezTo>
                  <a:cubicBezTo>
                    <a:pt x="13267" y="7335"/>
                    <a:pt x="13887" y="1192"/>
                    <a:pt x="15159" y="421"/>
                  </a:cubicBezTo>
                  <a:cubicBezTo>
                    <a:pt x="15235" y="375"/>
                    <a:pt x="15310" y="352"/>
                    <a:pt x="15387" y="352"/>
                  </a:cubicBezTo>
                  <a:cubicBezTo>
                    <a:pt x="15450" y="352"/>
                    <a:pt x="15515" y="367"/>
                    <a:pt x="15582" y="397"/>
                  </a:cubicBezTo>
                  <a:cubicBezTo>
                    <a:pt x="17204" y="1126"/>
                    <a:pt x="16552" y="6770"/>
                    <a:pt x="16165" y="8884"/>
                  </a:cubicBezTo>
                  <a:cubicBezTo>
                    <a:pt x="16148" y="8972"/>
                    <a:pt x="16202" y="9060"/>
                    <a:pt x="16289" y="9085"/>
                  </a:cubicBezTo>
                  <a:cubicBezTo>
                    <a:pt x="16305" y="9090"/>
                    <a:pt x="16321" y="9092"/>
                    <a:pt x="16337" y="9092"/>
                  </a:cubicBezTo>
                  <a:cubicBezTo>
                    <a:pt x="16408" y="9092"/>
                    <a:pt x="16475" y="9049"/>
                    <a:pt x="16502" y="8980"/>
                  </a:cubicBezTo>
                  <a:cubicBezTo>
                    <a:pt x="18129" y="4800"/>
                    <a:pt x="20012" y="2347"/>
                    <a:pt x="20690" y="2250"/>
                  </a:cubicBezTo>
                  <a:cubicBezTo>
                    <a:pt x="20702" y="2248"/>
                    <a:pt x="20713" y="2247"/>
                    <a:pt x="20723" y="2247"/>
                  </a:cubicBezTo>
                  <a:cubicBezTo>
                    <a:pt x="20772" y="2247"/>
                    <a:pt x="20799" y="2267"/>
                    <a:pt x="20822" y="2297"/>
                  </a:cubicBezTo>
                  <a:cubicBezTo>
                    <a:pt x="21143" y="2715"/>
                    <a:pt x="20805" y="4890"/>
                    <a:pt x="18787" y="9645"/>
                  </a:cubicBezTo>
                  <a:cubicBezTo>
                    <a:pt x="14495" y="19773"/>
                    <a:pt x="3203" y="20253"/>
                    <a:pt x="1132" y="20253"/>
                  </a:cubicBezTo>
                  <a:cubicBezTo>
                    <a:pt x="930" y="20253"/>
                    <a:pt x="816" y="20248"/>
                    <a:pt x="804" y="20248"/>
                  </a:cubicBezTo>
                  <a:cubicBezTo>
                    <a:pt x="799" y="20247"/>
                    <a:pt x="794" y="20247"/>
                    <a:pt x="790" y="20247"/>
                  </a:cubicBezTo>
                  <a:cubicBezTo>
                    <a:pt x="686" y="20247"/>
                    <a:pt x="624" y="20322"/>
                    <a:pt x="620" y="20415"/>
                  </a:cubicBezTo>
                  <a:cubicBezTo>
                    <a:pt x="616" y="20512"/>
                    <a:pt x="690" y="20595"/>
                    <a:pt x="787" y="20599"/>
                  </a:cubicBezTo>
                  <a:cubicBezTo>
                    <a:pt x="800" y="20600"/>
                    <a:pt x="915" y="20605"/>
                    <a:pt x="1122" y="20605"/>
                  </a:cubicBezTo>
                  <a:cubicBezTo>
                    <a:pt x="3235" y="20605"/>
                    <a:pt x="14730" y="20116"/>
                    <a:pt x="19113" y="9783"/>
                  </a:cubicBezTo>
                  <a:cubicBezTo>
                    <a:pt x="20162" y="7306"/>
                    <a:pt x="21817" y="3012"/>
                    <a:pt x="21102" y="2083"/>
                  </a:cubicBezTo>
                  <a:cubicBezTo>
                    <a:pt x="21008" y="1960"/>
                    <a:pt x="20874" y="1895"/>
                    <a:pt x="20722" y="1895"/>
                  </a:cubicBezTo>
                  <a:cubicBezTo>
                    <a:pt x="20696" y="1895"/>
                    <a:pt x="20668" y="1897"/>
                    <a:pt x="20640" y="1902"/>
                  </a:cubicBezTo>
                  <a:cubicBezTo>
                    <a:pt x="19724" y="2033"/>
                    <a:pt x="18101" y="4400"/>
                    <a:pt x="16730" y="7509"/>
                  </a:cubicBezTo>
                  <a:cubicBezTo>
                    <a:pt x="17033" y="5186"/>
                    <a:pt x="17367" y="814"/>
                    <a:pt x="15727" y="76"/>
                  </a:cubicBezTo>
                  <a:cubicBezTo>
                    <a:pt x="15614" y="25"/>
                    <a:pt x="15501" y="0"/>
                    <a:pt x="15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5034875" y="-3667050"/>
              <a:ext cx="1545725" cy="1348750"/>
            </a:xfrm>
            <a:custGeom>
              <a:rect b="b" l="l" r="r" t="t"/>
              <a:pathLst>
                <a:path extrusionOk="0" h="53950" w="61829">
                  <a:moveTo>
                    <a:pt x="21029" y="0"/>
                  </a:moveTo>
                  <a:cubicBezTo>
                    <a:pt x="13057" y="0"/>
                    <a:pt x="9319" y="6810"/>
                    <a:pt x="9319" y="6810"/>
                  </a:cubicBezTo>
                  <a:cubicBezTo>
                    <a:pt x="9319" y="6810"/>
                    <a:pt x="1" y="22565"/>
                    <a:pt x="8059" y="24689"/>
                  </a:cubicBezTo>
                  <a:cubicBezTo>
                    <a:pt x="8234" y="24735"/>
                    <a:pt x="8412" y="24757"/>
                    <a:pt x="8593" y="24757"/>
                  </a:cubicBezTo>
                  <a:cubicBezTo>
                    <a:pt x="12766" y="24757"/>
                    <a:pt x="18595" y="13083"/>
                    <a:pt x="18595" y="13082"/>
                  </a:cubicBezTo>
                  <a:lnTo>
                    <a:pt x="18595" y="13082"/>
                  </a:lnTo>
                  <a:cubicBezTo>
                    <a:pt x="18595" y="13084"/>
                    <a:pt x="10074" y="50393"/>
                    <a:pt x="25686" y="52660"/>
                  </a:cubicBezTo>
                  <a:cubicBezTo>
                    <a:pt x="30557" y="53367"/>
                    <a:pt x="35946" y="53949"/>
                    <a:pt x="41016" y="53949"/>
                  </a:cubicBezTo>
                  <a:cubicBezTo>
                    <a:pt x="52196" y="53949"/>
                    <a:pt x="61828" y="51118"/>
                    <a:pt x="60962" y="40550"/>
                  </a:cubicBezTo>
                  <a:cubicBezTo>
                    <a:pt x="60039" y="29285"/>
                    <a:pt x="51687" y="28041"/>
                    <a:pt x="44345" y="28041"/>
                  </a:cubicBezTo>
                  <a:cubicBezTo>
                    <a:pt x="42263" y="28041"/>
                    <a:pt x="40263" y="28141"/>
                    <a:pt x="38536" y="28141"/>
                  </a:cubicBezTo>
                  <a:cubicBezTo>
                    <a:pt x="35262" y="28141"/>
                    <a:pt x="32970" y="27781"/>
                    <a:pt x="32970" y="25700"/>
                  </a:cubicBezTo>
                  <a:cubicBezTo>
                    <a:pt x="32970" y="18649"/>
                    <a:pt x="31768" y="95"/>
                    <a:pt x="21153" y="1"/>
                  </a:cubicBezTo>
                  <a:cubicBezTo>
                    <a:pt x="21112" y="0"/>
                    <a:pt x="21070" y="0"/>
                    <a:pt x="2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5096850" y="-3333775"/>
              <a:ext cx="309825" cy="294825"/>
            </a:xfrm>
            <a:custGeom>
              <a:rect b="b" l="l" r="r" t="t"/>
              <a:pathLst>
                <a:path extrusionOk="0" h="11793" w="12393">
                  <a:moveTo>
                    <a:pt x="3749" y="0"/>
                  </a:moveTo>
                  <a:cubicBezTo>
                    <a:pt x="3749" y="1"/>
                    <a:pt x="0" y="8779"/>
                    <a:pt x="4100" y="11293"/>
                  </a:cubicBezTo>
                  <a:cubicBezTo>
                    <a:pt x="4669" y="11642"/>
                    <a:pt x="5241" y="11792"/>
                    <a:pt x="5802" y="11792"/>
                  </a:cubicBezTo>
                  <a:cubicBezTo>
                    <a:pt x="9285" y="11792"/>
                    <a:pt x="12393" y="6006"/>
                    <a:pt x="12393" y="6006"/>
                  </a:cubicBezTo>
                  <a:cubicBezTo>
                    <a:pt x="10521" y="966"/>
                    <a:pt x="3749" y="1"/>
                    <a:pt x="3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240275" y="-3220950"/>
              <a:ext cx="100575" cy="120225"/>
            </a:xfrm>
            <a:custGeom>
              <a:rect b="b" l="l" r="r" t="t"/>
              <a:pathLst>
                <a:path extrusionOk="0" h="4809" w="4023">
                  <a:moveTo>
                    <a:pt x="2619" y="1"/>
                  </a:moveTo>
                  <a:cubicBezTo>
                    <a:pt x="2594" y="1"/>
                    <a:pt x="2569" y="6"/>
                    <a:pt x="2544" y="17"/>
                  </a:cubicBezTo>
                  <a:cubicBezTo>
                    <a:pt x="2456" y="59"/>
                    <a:pt x="2417" y="164"/>
                    <a:pt x="2459" y="251"/>
                  </a:cubicBezTo>
                  <a:cubicBezTo>
                    <a:pt x="3671" y="2870"/>
                    <a:pt x="3478" y="3848"/>
                    <a:pt x="3104" y="4207"/>
                  </a:cubicBezTo>
                  <a:cubicBezTo>
                    <a:pt x="2915" y="4388"/>
                    <a:pt x="2636" y="4457"/>
                    <a:pt x="2322" y="4457"/>
                  </a:cubicBezTo>
                  <a:cubicBezTo>
                    <a:pt x="1592" y="4457"/>
                    <a:pt x="674" y="4084"/>
                    <a:pt x="272" y="3877"/>
                  </a:cubicBezTo>
                  <a:cubicBezTo>
                    <a:pt x="248" y="3867"/>
                    <a:pt x="224" y="3862"/>
                    <a:pt x="200" y="3862"/>
                  </a:cubicBezTo>
                  <a:cubicBezTo>
                    <a:pt x="136" y="3862"/>
                    <a:pt x="74" y="3897"/>
                    <a:pt x="43" y="3957"/>
                  </a:cubicBezTo>
                  <a:cubicBezTo>
                    <a:pt x="1" y="4040"/>
                    <a:pt x="30" y="4143"/>
                    <a:pt x="112" y="4190"/>
                  </a:cubicBezTo>
                  <a:cubicBezTo>
                    <a:pt x="178" y="4224"/>
                    <a:pt x="1328" y="4808"/>
                    <a:pt x="2319" y="4808"/>
                  </a:cubicBezTo>
                  <a:cubicBezTo>
                    <a:pt x="2713" y="4808"/>
                    <a:pt x="3081" y="4717"/>
                    <a:pt x="3347" y="4461"/>
                  </a:cubicBezTo>
                  <a:cubicBezTo>
                    <a:pt x="4022" y="3815"/>
                    <a:pt x="3836" y="2389"/>
                    <a:pt x="2779" y="104"/>
                  </a:cubicBezTo>
                  <a:cubicBezTo>
                    <a:pt x="2748" y="39"/>
                    <a:pt x="2685" y="1"/>
                    <a:pt x="2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5230500" y="-3192925"/>
              <a:ext cx="99425" cy="77250"/>
            </a:xfrm>
            <a:custGeom>
              <a:rect b="b" l="l" r="r" t="t"/>
              <a:pathLst>
                <a:path extrusionOk="0" h="3090" w="3977">
                  <a:moveTo>
                    <a:pt x="200" y="0"/>
                  </a:moveTo>
                  <a:cubicBezTo>
                    <a:pt x="147" y="0"/>
                    <a:pt x="95" y="24"/>
                    <a:pt x="60" y="68"/>
                  </a:cubicBezTo>
                  <a:cubicBezTo>
                    <a:pt x="0" y="147"/>
                    <a:pt x="16" y="261"/>
                    <a:pt x="97" y="320"/>
                  </a:cubicBezTo>
                  <a:lnTo>
                    <a:pt x="3629" y="3052"/>
                  </a:lnTo>
                  <a:cubicBezTo>
                    <a:pt x="3659" y="3076"/>
                    <a:pt x="3696" y="3089"/>
                    <a:pt x="3736" y="3089"/>
                  </a:cubicBezTo>
                  <a:cubicBezTo>
                    <a:pt x="3905" y="3089"/>
                    <a:pt x="3976" y="2876"/>
                    <a:pt x="3843" y="2774"/>
                  </a:cubicBezTo>
                  <a:lnTo>
                    <a:pt x="312" y="41"/>
                  </a:lnTo>
                  <a:cubicBezTo>
                    <a:pt x="279" y="14"/>
                    <a:pt x="23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5166575" y="-3252050"/>
              <a:ext cx="71125" cy="71100"/>
            </a:xfrm>
            <a:custGeom>
              <a:rect b="b" l="l" r="r" t="t"/>
              <a:pathLst>
                <a:path extrusionOk="0" h="2844" w="2845">
                  <a:moveTo>
                    <a:pt x="1557" y="1"/>
                  </a:moveTo>
                  <a:lnTo>
                    <a:pt x="1" y="2530"/>
                  </a:lnTo>
                  <a:cubicBezTo>
                    <a:pt x="1" y="2530"/>
                    <a:pt x="1207" y="2843"/>
                    <a:pt x="2025" y="2843"/>
                  </a:cubicBezTo>
                  <a:cubicBezTo>
                    <a:pt x="2426" y="2843"/>
                    <a:pt x="2734" y="2768"/>
                    <a:pt x="2762" y="2545"/>
                  </a:cubicBezTo>
                  <a:cubicBezTo>
                    <a:pt x="2844" y="1865"/>
                    <a:pt x="1557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5654375" y="-3621275"/>
              <a:ext cx="231350" cy="87325"/>
            </a:xfrm>
            <a:custGeom>
              <a:rect b="b" l="l" r="r" t="t"/>
              <a:pathLst>
                <a:path extrusionOk="0" h="3493" w="9254">
                  <a:moveTo>
                    <a:pt x="5418" y="0"/>
                  </a:moveTo>
                  <a:cubicBezTo>
                    <a:pt x="2098" y="0"/>
                    <a:pt x="1" y="2594"/>
                    <a:pt x="1" y="2594"/>
                  </a:cubicBezTo>
                  <a:lnTo>
                    <a:pt x="563" y="3075"/>
                  </a:lnTo>
                  <a:cubicBezTo>
                    <a:pt x="1631" y="3372"/>
                    <a:pt x="2601" y="3492"/>
                    <a:pt x="3473" y="3492"/>
                  </a:cubicBezTo>
                  <a:cubicBezTo>
                    <a:pt x="7319" y="3492"/>
                    <a:pt x="9253" y="1138"/>
                    <a:pt x="9253" y="1138"/>
                  </a:cubicBezTo>
                  <a:cubicBezTo>
                    <a:pt x="7853" y="309"/>
                    <a:pt x="6563" y="0"/>
                    <a:pt x="54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5426750" y="-3504375"/>
              <a:ext cx="53250" cy="100425"/>
            </a:xfrm>
            <a:custGeom>
              <a:rect b="b" l="l" r="r" t="t"/>
              <a:pathLst>
                <a:path extrusionOk="0" h="4017" w="2130">
                  <a:moveTo>
                    <a:pt x="193" y="1"/>
                  </a:moveTo>
                  <a:cubicBezTo>
                    <a:pt x="188" y="1"/>
                    <a:pt x="182" y="1"/>
                    <a:pt x="176" y="2"/>
                  </a:cubicBezTo>
                  <a:cubicBezTo>
                    <a:pt x="79" y="2"/>
                    <a:pt x="1" y="82"/>
                    <a:pt x="1" y="179"/>
                  </a:cubicBezTo>
                  <a:cubicBezTo>
                    <a:pt x="4" y="769"/>
                    <a:pt x="64" y="3724"/>
                    <a:pt x="1024" y="3998"/>
                  </a:cubicBezTo>
                  <a:cubicBezTo>
                    <a:pt x="1066" y="4011"/>
                    <a:pt x="1109" y="4016"/>
                    <a:pt x="1153" y="4016"/>
                  </a:cubicBezTo>
                  <a:cubicBezTo>
                    <a:pt x="1253" y="4015"/>
                    <a:pt x="1348" y="3982"/>
                    <a:pt x="1427" y="3921"/>
                  </a:cubicBezTo>
                  <a:cubicBezTo>
                    <a:pt x="2095" y="3417"/>
                    <a:pt x="2129" y="714"/>
                    <a:pt x="2129" y="178"/>
                  </a:cubicBezTo>
                  <a:cubicBezTo>
                    <a:pt x="2129" y="81"/>
                    <a:pt x="2051" y="2"/>
                    <a:pt x="1954" y="2"/>
                  </a:cubicBezTo>
                  <a:cubicBezTo>
                    <a:pt x="1855" y="2"/>
                    <a:pt x="1777" y="81"/>
                    <a:pt x="1777" y="178"/>
                  </a:cubicBezTo>
                  <a:cubicBezTo>
                    <a:pt x="1777" y="1353"/>
                    <a:pt x="1624" y="3331"/>
                    <a:pt x="1216" y="3640"/>
                  </a:cubicBezTo>
                  <a:cubicBezTo>
                    <a:pt x="1198" y="3656"/>
                    <a:pt x="1174" y="3665"/>
                    <a:pt x="1150" y="3665"/>
                  </a:cubicBezTo>
                  <a:cubicBezTo>
                    <a:pt x="1140" y="3665"/>
                    <a:pt x="1130" y="3663"/>
                    <a:pt x="1120" y="3660"/>
                  </a:cubicBezTo>
                  <a:cubicBezTo>
                    <a:pt x="600" y="3511"/>
                    <a:pt x="359" y="1534"/>
                    <a:pt x="353" y="178"/>
                  </a:cubicBezTo>
                  <a:cubicBezTo>
                    <a:pt x="352" y="87"/>
                    <a:pt x="277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314075" y="-3504325"/>
              <a:ext cx="53275" cy="100375"/>
            </a:xfrm>
            <a:custGeom>
              <a:rect b="b" l="l" r="r" t="t"/>
              <a:pathLst>
                <a:path extrusionOk="0" h="4015" w="2131">
                  <a:moveTo>
                    <a:pt x="176" y="0"/>
                  </a:moveTo>
                  <a:cubicBezTo>
                    <a:pt x="79" y="0"/>
                    <a:pt x="1" y="80"/>
                    <a:pt x="1" y="177"/>
                  </a:cubicBezTo>
                  <a:cubicBezTo>
                    <a:pt x="4" y="767"/>
                    <a:pt x="64" y="3722"/>
                    <a:pt x="1024" y="3996"/>
                  </a:cubicBezTo>
                  <a:cubicBezTo>
                    <a:pt x="1066" y="4009"/>
                    <a:pt x="1110" y="4014"/>
                    <a:pt x="1153" y="4014"/>
                  </a:cubicBezTo>
                  <a:cubicBezTo>
                    <a:pt x="1253" y="4013"/>
                    <a:pt x="1350" y="3980"/>
                    <a:pt x="1428" y="3919"/>
                  </a:cubicBezTo>
                  <a:cubicBezTo>
                    <a:pt x="2097" y="3415"/>
                    <a:pt x="2131" y="712"/>
                    <a:pt x="2131" y="176"/>
                  </a:cubicBezTo>
                  <a:cubicBezTo>
                    <a:pt x="2129" y="79"/>
                    <a:pt x="2051" y="0"/>
                    <a:pt x="1954" y="0"/>
                  </a:cubicBezTo>
                  <a:cubicBezTo>
                    <a:pt x="1857" y="0"/>
                    <a:pt x="1778" y="79"/>
                    <a:pt x="1778" y="176"/>
                  </a:cubicBezTo>
                  <a:cubicBezTo>
                    <a:pt x="1778" y="1351"/>
                    <a:pt x="1625" y="3329"/>
                    <a:pt x="1217" y="3638"/>
                  </a:cubicBezTo>
                  <a:cubicBezTo>
                    <a:pt x="1198" y="3654"/>
                    <a:pt x="1175" y="3663"/>
                    <a:pt x="1151" y="3663"/>
                  </a:cubicBezTo>
                  <a:cubicBezTo>
                    <a:pt x="1141" y="3663"/>
                    <a:pt x="1130" y="3661"/>
                    <a:pt x="1120" y="3658"/>
                  </a:cubicBezTo>
                  <a:cubicBezTo>
                    <a:pt x="600" y="3509"/>
                    <a:pt x="359" y="1532"/>
                    <a:pt x="353" y="176"/>
                  </a:cubicBezTo>
                  <a:cubicBezTo>
                    <a:pt x="353" y="79"/>
                    <a:pt x="273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6474625" y="-2987550"/>
              <a:ext cx="198900" cy="176875"/>
            </a:xfrm>
            <a:custGeom>
              <a:rect b="b" l="l" r="r" t="t"/>
              <a:pathLst>
                <a:path extrusionOk="0" h="7075" w="7956">
                  <a:moveTo>
                    <a:pt x="4862" y="1"/>
                  </a:moveTo>
                  <a:lnTo>
                    <a:pt x="0" y="5505"/>
                  </a:lnTo>
                  <a:lnTo>
                    <a:pt x="1283" y="7074"/>
                  </a:lnTo>
                  <a:cubicBezTo>
                    <a:pt x="7956" y="6192"/>
                    <a:pt x="4863" y="1"/>
                    <a:pt x="4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618625" y="-2482925"/>
              <a:ext cx="165450" cy="683175"/>
            </a:xfrm>
            <a:custGeom>
              <a:rect b="b" l="l" r="r" t="t"/>
              <a:pathLst>
                <a:path extrusionOk="0" h="27327" w="6618">
                  <a:moveTo>
                    <a:pt x="4048" y="0"/>
                  </a:moveTo>
                  <a:cubicBezTo>
                    <a:pt x="2259" y="0"/>
                    <a:pt x="0" y="1308"/>
                    <a:pt x="0" y="1308"/>
                  </a:cubicBezTo>
                  <a:cubicBezTo>
                    <a:pt x="0" y="1308"/>
                    <a:pt x="2707" y="21159"/>
                    <a:pt x="2256" y="27326"/>
                  </a:cubicBezTo>
                  <a:lnTo>
                    <a:pt x="6166" y="27326"/>
                  </a:lnTo>
                  <a:cubicBezTo>
                    <a:pt x="6166" y="27326"/>
                    <a:pt x="6617" y="5819"/>
                    <a:pt x="6166" y="1909"/>
                  </a:cubicBezTo>
                  <a:cubicBezTo>
                    <a:pt x="5999" y="457"/>
                    <a:pt x="5105" y="0"/>
                    <a:pt x="4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158650" y="-2653175"/>
              <a:ext cx="429925" cy="571425"/>
            </a:xfrm>
            <a:custGeom>
              <a:rect b="b" l="l" r="r" t="t"/>
              <a:pathLst>
                <a:path extrusionOk="0" h="22857" w="17197">
                  <a:moveTo>
                    <a:pt x="12122" y="1"/>
                  </a:moveTo>
                  <a:cubicBezTo>
                    <a:pt x="12122" y="1"/>
                    <a:pt x="1" y="2652"/>
                    <a:pt x="953" y="12678"/>
                  </a:cubicBezTo>
                  <a:cubicBezTo>
                    <a:pt x="1918" y="22850"/>
                    <a:pt x="17153" y="22857"/>
                    <a:pt x="17196" y="22857"/>
                  </a:cubicBezTo>
                  <a:cubicBezTo>
                    <a:pt x="17196" y="22857"/>
                    <a:pt x="17196" y="22857"/>
                    <a:pt x="17196" y="22857"/>
                  </a:cubicBezTo>
                  <a:lnTo>
                    <a:pt x="17196" y="18795"/>
                  </a:lnTo>
                  <a:cubicBezTo>
                    <a:pt x="17196" y="18795"/>
                    <a:pt x="8014" y="17189"/>
                    <a:pt x="6583" y="12678"/>
                  </a:cubicBezTo>
                  <a:cubicBezTo>
                    <a:pt x="5151" y="8167"/>
                    <a:pt x="13403" y="5875"/>
                    <a:pt x="13403" y="5875"/>
                  </a:cubicBezTo>
                  <a:lnTo>
                    <a:pt x="12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6306700" y="-2435200"/>
              <a:ext cx="214325" cy="592825"/>
            </a:xfrm>
            <a:custGeom>
              <a:rect b="b" l="l" r="r" t="t"/>
              <a:pathLst>
                <a:path extrusionOk="0" h="23713" w="8573">
                  <a:moveTo>
                    <a:pt x="0" y="0"/>
                  </a:moveTo>
                  <a:cubicBezTo>
                    <a:pt x="0" y="0"/>
                    <a:pt x="1275" y="18340"/>
                    <a:pt x="644" y="22245"/>
                  </a:cubicBezTo>
                  <a:lnTo>
                    <a:pt x="4136" y="23713"/>
                  </a:lnTo>
                  <a:cubicBezTo>
                    <a:pt x="4136" y="23713"/>
                    <a:pt x="8573" y="6016"/>
                    <a:pt x="7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6118675" y="-2371300"/>
              <a:ext cx="184250" cy="571550"/>
            </a:xfrm>
            <a:custGeom>
              <a:rect b="b" l="l" r="r" t="t"/>
              <a:pathLst>
                <a:path extrusionOk="0" h="22862" w="7370">
                  <a:moveTo>
                    <a:pt x="1" y="1"/>
                  </a:moveTo>
                  <a:cubicBezTo>
                    <a:pt x="1" y="1"/>
                    <a:pt x="2256" y="17146"/>
                    <a:pt x="1354" y="22861"/>
                  </a:cubicBezTo>
                  <a:lnTo>
                    <a:pt x="5264" y="22861"/>
                  </a:lnTo>
                  <a:cubicBezTo>
                    <a:pt x="5264" y="22861"/>
                    <a:pt x="7370" y="6768"/>
                    <a:pt x="6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5697600" y="-3582025"/>
              <a:ext cx="129225" cy="29650"/>
            </a:xfrm>
            <a:custGeom>
              <a:rect b="b" l="l" r="r" t="t"/>
              <a:pathLst>
                <a:path extrusionOk="0" h="1186" w="5169">
                  <a:moveTo>
                    <a:pt x="4968" y="1"/>
                  </a:moveTo>
                  <a:cubicBezTo>
                    <a:pt x="4939" y="1"/>
                    <a:pt x="4909" y="8"/>
                    <a:pt x="4882" y="23"/>
                  </a:cubicBezTo>
                  <a:cubicBezTo>
                    <a:pt x="4863" y="33"/>
                    <a:pt x="3419" y="831"/>
                    <a:pt x="1587" y="831"/>
                  </a:cubicBezTo>
                  <a:cubicBezTo>
                    <a:pt x="1152" y="831"/>
                    <a:pt x="696" y="786"/>
                    <a:pt x="232" y="675"/>
                  </a:cubicBezTo>
                  <a:cubicBezTo>
                    <a:pt x="219" y="672"/>
                    <a:pt x="206" y="671"/>
                    <a:pt x="193" y="671"/>
                  </a:cubicBezTo>
                  <a:cubicBezTo>
                    <a:pt x="113" y="671"/>
                    <a:pt x="42" y="725"/>
                    <a:pt x="24" y="805"/>
                  </a:cubicBezTo>
                  <a:cubicBezTo>
                    <a:pt x="1" y="900"/>
                    <a:pt x="58" y="994"/>
                    <a:pt x="151" y="1017"/>
                  </a:cubicBezTo>
                  <a:cubicBezTo>
                    <a:pt x="622" y="1128"/>
                    <a:pt x="1104" y="1185"/>
                    <a:pt x="1587" y="1185"/>
                  </a:cubicBezTo>
                  <a:cubicBezTo>
                    <a:pt x="1593" y="1185"/>
                    <a:pt x="1599" y="1185"/>
                    <a:pt x="1605" y="1185"/>
                  </a:cubicBezTo>
                  <a:cubicBezTo>
                    <a:pt x="3507" y="1185"/>
                    <a:pt x="4979" y="373"/>
                    <a:pt x="5054" y="330"/>
                  </a:cubicBezTo>
                  <a:cubicBezTo>
                    <a:pt x="5139" y="281"/>
                    <a:pt x="5169" y="174"/>
                    <a:pt x="5122" y="90"/>
                  </a:cubicBezTo>
                  <a:cubicBezTo>
                    <a:pt x="5090" y="33"/>
                    <a:pt x="5030" y="1"/>
                    <a:pt x="4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5318500" y="-3157425"/>
              <a:ext cx="369325" cy="810425"/>
            </a:xfrm>
            <a:custGeom>
              <a:rect b="b" l="l" r="r" t="t"/>
              <a:pathLst>
                <a:path extrusionOk="0" h="32417" w="14773">
                  <a:moveTo>
                    <a:pt x="5947" y="0"/>
                  </a:moveTo>
                  <a:lnTo>
                    <a:pt x="5947" y="0"/>
                  </a:lnTo>
                  <a:cubicBezTo>
                    <a:pt x="5947" y="1"/>
                    <a:pt x="1" y="30724"/>
                    <a:pt x="12538" y="32417"/>
                  </a:cubicBezTo>
                  <a:cubicBezTo>
                    <a:pt x="12538" y="32417"/>
                    <a:pt x="14772" y="3665"/>
                    <a:pt x="5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5777025" y="-2513600"/>
              <a:ext cx="536300" cy="196850"/>
            </a:xfrm>
            <a:custGeom>
              <a:rect b="b" l="l" r="r" t="t"/>
              <a:pathLst>
                <a:path extrusionOk="0" h="7874" w="21452">
                  <a:moveTo>
                    <a:pt x="11813" y="1"/>
                  </a:moveTo>
                  <a:cubicBezTo>
                    <a:pt x="5401" y="1"/>
                    <a:pt x="0" y="7053"/>
                    <a:pt x="0" y="7053"/>
                  </a:cubicBezTo>
                  <a:cubicBezTo>
                    <a:pt x="3413" y="7661"/>
                    <a:pt x="6721" y="7874"/>
                    <a:pt x="9676" y="7874"/>
                  </a:cubicBezTo>
                  <a:cubicBezTo>
                    <a:pt x="16505" y="7874"/>
                    <a:pt x="21451" y="6741"/>
                    <a:pt x="21451" y="6741"/>
                  </a:cubicBezTo>
                  <a:cubicBezTo>
                    <a:pt x="18340" y="1694"/>
                    <a:pt x="14955" y="1"/>
                    <a:pt x="11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5977950" y="-2916975"/>
              <a:ext cx="53100" cy="13400"/>
            </a:xfrm>
            <a:custGeom>
              <a:rect b="b" l="l" r="r" t="t"/>
              <a:pathLst>
                <a:path extrusionOk="0" h="536" w="2124">
                  <a:moveTo>
                    <a:pt x="236" y="1"/>
                  </a:moveTo>
                  <a:cubicBezTo>
                    <a:pt x="198" y="1"/>
                    <a:pt x="177" y="1"/>
                    <a:pt x="173" y="1"/>
                  </a:cubicBezTo>
                  <a:cubicBezTo>
                    <a:pt x="76" y="6"/>
                    <a:pt x="1" y="88"/>
                    <a:pt x="5" y="186"/>
                  </a:cubicBezTo>
                  <a:cubicBezTo>
                    <a:pt x="10" y="279"/>
                    <a:pt x="102" y="354"/>
                    <a:pt x="181" y="354"/>
                  </a:cubicBezTo>
                  <a:cubicBezTo>
                    <a:pt x="183" y="354"/>
                    <a:pt x="186" y="354"/>
                    <a:pt x="189" y="354"/>
                  </a:cubicBezTo>
                  <a:cubicBezTo>
                    <a:pt x="190" y="354"/>
                    <a:pt x="207" y="353"/>
                    <a:pt x="242" y="353"/>
                  </a:cubicBezTo>
                  <a:cubicBezTo>
                    <a:pt x="403" y="353"/>
                    <a:pt x="931" y="370"/>
                    <a:pt x="1911" y="534"/>
                  </a:cubicBezTo>
                  <a:cubicBezTo>
                    <a:pt x="1921" y="535"/>
                    <a:pt x="1931" y="535"/>
                    <a:pt x="1939" y="535"/>
                  </a:cubicBezTo>
                  <a:cubicBezTo>
                    <a:pt x="2032" y="535"/>
                    <a:pt x="2108" y="465"/>
                    <a:pt x="2116" y="374"/>
                  </a:cubicBezTo>
                  <a:cubicBezTo>
                    <a:pt x="2123" y="283"/>
                    <a:pt x="2059" y="201"/>
                    <a:pt x="1969" y="186"/>
                  </a:cubicBezTo>
                  <a:cubicBezTo>
                    <a:pt x="952" y="16"/>
                    <a:pt x="4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6045250" y="-2932950"/>
              <a:ext cx="53025" cy="13350"/>
            </a:xfrm>
            <a:custGeom>
              <a:rect b="b" l="l" r="r" t="t"/>
              <a:pathLst>
                <a:path extrusionOk="0" h="534" w="2121">
                  <a:moveTo>
                    <a:pt x="235" y="0"/>
                  </a:moveTo>
                  <a:cubicBezTo>
                    <a:pt x="197" y="0"/>
                    <a:pt x="176" y="1"/>
                    <a:pt x="172" y="1"/>
                  </a:cubicBezTo>
                  <a:cubicBezTo>
                    <a:pt x="75" y="5"/>
                    <a:pt x="1" y="87"/>
                    <a:pt x="5" y="184"/>
                  </a:cubicBezTo>
                  <a:cubicBezTo>
                    <a:pt x="9" y="277"/>
                    <a:pt x="104" y="352"/>
                    <a:pt x="180" y="352"/>
                  </a:cubicBezTo>
                  <a:cubicBezTo>
                    <a:pt x="183" y="352"/>
                    <a:pt x="185" y="352"/>
                    <a:pt x="188" y="352"/>
                  </a:cubicBezTo>
                  <a:cubicBezTo>
                    <a:pt x="188" y="352"/>
                    <a:pt x="189" y="352"/>
                    <a:pt x="191" y="352"/>
                  </a:cubicBezTo>
                  <a:cubicBezTo>
                    <a:pt x="196" y="352"/>
                    <a:pt x="207" y="352"/>
                    <a:pt x="225" y="352"/>
                  </a:cubicBezTo>
                  <a:cubicBezTo>
                    <a:pt x="362" y="352"/>
                    <a:pt x="890" y="362"/>
                    <a:pt x="1911" y="532"/>
                  </a:cubicBezTo>
                  <a:cubicBezTo>
                    <a:pt x="1920" y="533"/>
                    <a:pt x="1930" y="533"/>
                    <a:pt x="1940" y="533"/>
                  </a:cubicBezTo>
                  <a:cubicBezTo>
                    <a:pt x="2031" y="533"/>
                    <a:pt x="2107" y="463"/>
                    <a:pt x="2114" y="372"/>
                  </a:cubicBezTo>
                  <a:cubicBezTo>
                    <a:pt x="2121" y="282"/>
                    <a:pt x="2058" y="199"/>
                    <a:pt x="1968" y="185"/>
                  </a:cubicBezTo>
                  <a:cubicBezTo>
                    <a:pt x="953" y="15"/>
                    <a:pt x="41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6053875" y="-2896850"/>
              <a:ext cx="53050" cy="13400"/>
            </a:xfrm>
            <a:custGeom>
              <a:rect b="b" l="l" r="r" t="t"/>
              <a:pathLst>
                <a:path extrusionOk="0" h="536" w="2122">
                  <a:moveTo>
                    <a:pt x="241" y="0"/>
                  </a:moveTo>
                  <a:cubicBezTo>
                    <a:pt x="198" y="0"/>
                    <a:pt x="175" y="1"/>
                    <a:pt x="171" y="2"/>
                  </a:cubicBezTo>
                  <a:cubicBezTo>
                    <a:pt x="74" y="6"/>
                    <a:pt x="0" y="87"/>
                    <a:pt x="4" y="184"/>
                  </a:cubicBezTo>
                  <a:cubicBezTo>
                    <a:pt x="9" y="279"/>
                    <a:pt x="98" y="353"/>
                    <a:pt x="180" y="353"/>
                  </a:cubicBezTo>
                  <a:cubicBezTo>
                    <a:pt x="183" y="353"/>
                    <a:pt x="185" y="353"/>
                    <a:pt x="187" y="353"/>
                  </a:cubicBezTo>
                  <a:cubicBezTo>
                    <a:pt x="188" y="353"/>
                    <a:pt x="203" y="352"/>
                    <a:pt x="234" y="352"/>
                  </a:cubicBezTo>
                  <a:cubicBezTo>
                    <a:pt x="385" y="352"/>
                    <a:pt x="912" y="366"/>
                    <a:pt x="1910" y="533"/>
                  </a:cubicBezTo>
                  <a:cubicBezTo>
                    <a:pt x="1919" y="534"/>
                    <a:pt x="1929" y="536"/>
                    <a:pt x="1939" y="536"/>
                  </a:cubicBezTo>
                  <a:cubicBezTo>
                    <a:pt x="2030" y="536"/>
                    <a:pt x="2107" y="464"/>
                    <a:pt x="2114" y="373"/>
                  </a:cubicBezTo>
                  <a:cubicBezTo>
                    <a:pt x="2121" y="281"/>
                    <a:pt x="2057" y="200"/>
                    <a:pt x="1967" y="186"/>
                  </a:cubicBezTo>
                  <a:cubicBezTo>
                    <a:pt x="964" y="18"/>
                    <a:pt x="42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6139100" y="-2922825"/>
              <a:ext cx="53075" cy="13400"/>
            </a:xfrm>
            <a:custGeom>
              <a:rect b="b" l="l" r="r" t="t"/>
              <a:pathLst>
                <a:path extrusionOk="0" h="536" w="2123">
                  <a:moveTo>
                    <a:pt x="236" y="1"/>
                  </a:moveTo>
                  <a:cubicBezTo>
                    <a:pt x="197" y="1"/>
                    <a:pt x="177" y="1"/>
                    <a:pt x="173" y="1"/>
                  </a:cubicBezTo>
                  <a:cubicBezTo>
                    <a:pt x="76" y="6"/>
                    <a:pt x="0" y="88"/>
                    <a:pt x="4" y="184"/>
                  </a:cubicBezTo>
                  <a:cubicBezTo>
                    <a:pt x="10" y="276"/>
                    <a:pt x="100" y="353"/>
                    <a:pt x="177" y="353"/>
                  </a:cubicBezTo>
                  <a:cubicBezTo>
                    <a:pt x="181" y="353"/>
                    <a:pt x="185" y="353"/>
                    <a:pt x="189" y="352"/>
                  </a:cubicBezTo>
                  <a:cubicBezTo>
                    <a:pt x="190" y="352"/>
                    <a:pt x="207" y="351"/>
                    <a:pt x="242" y="351"/>
                  </a:cubicBezTo>
                  <a:cubicBezTo>
                    <a:pt x="403" y="351"/>
                    <a:pt x="931" y="368"/>
                    <a:pt x="1910" y="532"/>
                  </a:cubicBezTo>
                  <a:cubicBezTo>
                    <a:pt x="1920" y="534"/>
                    <a:pt x="1930" y="535"/>
                    <a:pt x="1940" y="535"/>
                  </a:cubicBezTo>
                  <a:cubicBezTo>
                    <a:pt x="2032" y="535"/>
                    <a:pt x="2107" y="465"/>
                    <a:pt x="2116" y="374"/>
                  </a:cubicBezTo>
                  <a:cubicBezTo>
                    <a:pt x="2123" y="283"/>
                    <a:pt x="2059" y="200"/>
                    <a:pt x="1969" y="185"/>
                  </a:cubicBezTo>
                  <a:cubicBezTo>
                    <a:pt x="951" y="16"/>
                    <a:pt x="410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142125" y="-2863550"/>
              <a:ext cx="53100" cy="13400"/>
            </a:xfrm>
            <a:custGeom>
              <a:rect b="b" l="l" r="r" t="t"/>
              <a:pathLst>
                <a:path extrusionOk="0" h="536" w="2124">
                  <a:moveTo>
                    <a:pt x="242" y="0"/>
                  </a:moveTo>
                  <a:cubicBezTo>
                    <a:pt x="199" y="0"/>
                    <a:pt x="176" y="1"/>
                    <a:pt x="172" y="2"/>
                  </a:cubicBezTo>
                  <a:cubicBezTo>
                    <a:pt x="75" y="6"/>
                    <a:pt x="1" y="89"/>
                    <a:pt x="5" y="184"/>
                  </a:cubicBezTo>
                  <a:cubicBezTo>
                    <a:pt x="10" y="275"/>
                    <a:pt x="97" y="354"/>
                    <a:pt x="174" y="354"/>
                  </a:cubicBezTo>
                  <a:cubicBezTo>
                    <a:pt x="179" y="354"/>
                    <a:pt x="184" y="353"/>
                    <a:pt x="189" y="353"/>
                  </a:cubicBezTo>
                  <a:cubicBezTo>
                    <a:pt x="190" y="353"/>
                    <a:pt x="205" y="352"/>
                    <a:pt x="235" y="352"/>
                  </a:cubicBezTo>
                  <a:cubicBezTo>
                    <a:pt x="386" y="352"/>
                    <a:pt x="914" y="366"/>
                    <a:pt x="1911" y="533"/>
                  </a:cubicBezTo>
                  <a:cubicBezTo>
                    <a:pt x="1921" y="534"/>
                    <a:pt x="1931" y="535"/>
                    <a:pt x="1941" y="535"/>
                  </a:cubicBezTo>
                  <a:cubicBezTo>
                    <a:pt x="2032" y="535"/>
                    <a:pt x="2108" y="465"/>
                    <a:pt x="2116" y="374"/>
                  </a:cubicBezTo>
                  <a:cubicBezTo>
                    <a:pt x="2123" y="283"/>
                    <a:pt x="2059" y="200"/>
                    <a:pt x="1969" y="186"/>
                  </a:cubicBezTo>
                  <a:cubicBezTo>
                    <a:pt x="966" y="18"/>
                    <a:pt x="423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220000" y="-2846050"/>
              <a:ext cx="52550" cy="17250"/>
            </a:xfrm>
            <a:custGeom>
              <a:rect b="b" l="l" r="r" t="t"/>
              <a:pathLst>
                <a:path extrusionOk="0" h="690" w="2102">
                  <a:moveTo>
                    <a:pt x="159" y="0"/>
                  </a:moveTo>
                  <a:cubicBezTo>
                    <a:pt x="62" y="0"/>
                    <a:pt x="9" y="82"/>
                    <a:pt x="5" y="171"/>
                  </a:cubicBezTo>
                  <a:cubicBezTo>
                    <a:pt x="1" y="267"/>
                    <a:pt x="76" y="349"/>
                    <a:pt x="173" y="354"/>
                  </a:cubicBezTo>
                  <a:cubicBezTo>
                    <a:pt x="179" y="354"/>
                    <a:pt x="699" y="381"/>
                    <a:pt x="1872" y="683"/>
                  </a:cubicBezTo>
                  <a:cubicBezTo>
                    <a:pt x="1886" y="688"/>
                    <a:pt x="1902" y="689"/>
                    <a:pt x="1916" y="689"/>
                  </a:cubicBezTo>
                  <a:cubicBezTo>
                    <a:pt x="2005" y="689"/>
                    <a:pt x="2081" y="623"/>
                    <a:pt x="2091" y="536"/>
                  </a:cubicBezTo>
                  <a:cubicBezTo>
                    <a:pt x="2102" y="448"/>
                    <a:pt x="2046" y="365"/>
                    <a:pt x="1961" y="344"/>
                  </a:cubicBezTo>
                  <a:cubicBezTo>
                    <a:pt x="743" y="28"/>
                    <a:pt x="210" y="2"/>
                    <a:pt x="188" y="2"/>
                  </a:cubicBezTo>
                  <a:cubicBezTo>
                    <a:pt x="178" y="1"/>
                    <a:pt x="16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6328825" y="-2814300"/>
              <a:ext cx="52400" cy="18425"/>
            </a:xfrm>
            <a:custGeom>
              <a:rect b="b" l="l" r="r" t="t"/>
              <a:pathLst>
                <a:path extrusionOk="0" h="737" w="2096">
                  <a:moveTo>
                    <a:pt x="177" y="1"/>
                  </a:moveTo>
                  <a:cubicBezTo>
                    <a:pt x="87" y="1"/>
                    <a:pt x="11" y="72"/>
                    <a:pt x="7" y="164"/>
                  </a:cubicBezTo>
                  <a:cubicBezTo>
                    <a:pt x="0" y="261"/>
                    <a:pt x="73" y="344"/>
                    <a:pt x="170" y="353"/>
                  </a:cubicBezTo>
                  <a:cubicBezTo>
                    <a:pt x="176" y="353"/>
                    <a:pt x="696" y="393"/>
                    <a:pt x="1860" y="730"/>
                  </a:cubicBezTo>
                  <a:cubicBezTo>
                    <a:pt x="1876" y="734"/>
                    <a:pt x="1893" y="737"/>
                    <a:pt x="1909" y="737"/>
                  </a:cubicBezTo>
                  <a:cubicBezTo>
                    <a:pt x="1997" y="737"/>
                    <a:pt x="2072" y="673"/>
                    <a:pt x="2083" y="586"/>
                  </a:cubicBezTo>
                  <a:cubicBezTo>
                    <a:pt x="2096" y="498"/>
                    <a:pt x="2043" y="416"/>
                    <a:pt x="1959" y="391"/>
                  </a:cubicBezTo>
                  <a:cubicBezTo>
                    <a:pt x="750" y="43"/>
                    <a:pt x="217" y="3"/>
                    <a:pt x="194" y="2"/>
                  </a:cubicBezTo>
                  <a:cubicBezTo>
                    <a:pt x="189" y="1"/>
                    <a:pt x="18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6405950" y="-2801575"/>
              <a:ext cx="51225" cy="26450"/>
            </a:xfrm>
            <a:custGeom>
              <a:rect b="b" l="l" r="r" t="t"/>
              <a:pathLst>
                <a:path extrusionOk="0" h="1058" w="2049">
                  <a:moveTo>
                    <a:pt x="193" y="0"/>
                  </a:moveTo>
                  <a:cubicBezTo>
                    <a:pt x="116" y="0"/>
                    <a:pt x="46" y="52"/>
                    <a:pt x="25" y="131"/>
                  </a:cubicBezTo>
                  <a:cubicBezTo>
                    <a:pt x="0" y="221"/>
                    <a:pt x="50" y="312"/>
                    <a:pt x="137" y="343"/>
                  </a:cubicBezTo>
                  <a:cubicBezTo>
                    <a:pt x="143" y="343"/>
                    <a:pt x="646" y="483"/>
                    <a:pt x="1723" y="1036"/>
                  </a:cubicBezTo>
                  <a:cubicBezTo>
                    <a:pt x="1749" y="1049"/>
                    <a:pt x="1776" y="1056"/>
                    <a:pt x="1805" y="1056"/>
                  </a:cubicBezTo>
                  <a:lnTo>
                    <a:pt x="1805" y="1057"/>
                  </a:lnTo>
                  <a:cubicBezTo>
                    <a:pt x="1989" y="1057"/>
                    <a:pt x="2049" y="807"/>
                    <a:pt x="1885" y="725"/>
                  </a:cubicBezTo>
                  <a:cubicBezTo>
                    <a:pt x="765" y="151"/>
                    <a:pt x="250" y="9"/>
                    <a:pt x="229" y="4"/>
                  </a:cubicBezTo>
                  <a:cubicBezTo>
                    <a:pt x="217" y="1"/>
                    <a:pt x="205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6469625" y="-2808050"/>
              <a:ext cx="41950" cy="39275"/>
            </a:xfrm>
            <a:custGeom>
              <a:rect b="b" l="l" r="r" t="t"/>
              <a:pathLst>
                <a:path extrusionOk="0" h="1571" w="1678">
                  <a:moveTo>
                    <a:pt x="200" y="0"/>
                  </a:moveTo>
                  <a:cubicBezTo>
                    <a:pt x="144" y="0"/>
                    <a:pt x="90" y="27"/>
                    <a:pt x="56" y="76"/>
                  </a:cubicBezTo>
                  <a:cubicBezTo>
                    <a:pt x="0" y="156"/>
                    <a:pt x="20" y="266"/>
                    <a:pt x="99" y="321"/>
                  </a:cubicBezTo>
                  <a:cubicBezTo>
                    <a:pt x="103" y="324"/>
                    <a:pt x="528" y="627"/>
                    <a:pt x="1354" y="1513"/>
                  </a:cubicBezTo>
                  <a:cubicBezTo>
                    <a:pt x="1386" y="1549"/>
                    <a:pt x="1433" y="1570"/>
                    <a:pt x="1482" y="1570"/>
                  </a:cubicBezTo>
                  <a:cubicBezTo>
                    <a:pt x="1528" y="1570"/>
                    <a:pt x="1569" y="1553"/>
                    <a:pt x="1602" y="1523"/>
                  </a:cubicBezTo>
                  <a:cubicBezTo>
                    <a:pt x="1673" y="1456"/>
                    <a:pt x="1678" y="1345"/>
                    <a:pt x="1612" y="1273"/>
                  </a:cubicBezTo>
                  <a:cubicBezTo>
                    <a:pt x="755" y="354"/>
                    <a:pt x="318" y="44"/>
                    <a:pt x="301" y="33"/>
                  </a:cubicBezTo>
                  <a:cubicBezTo>
                    <a:pt x="270" y="11"/>
                    <a:pt x="235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417750" y="-2746150"/>
              <a:ext cx="49175" cy="31200"/>
            </a:xfrm>
            <a:custGeom>
              <a:rect b="b" l="l" r="r" t="t"/>
              <a:pathLst>
                <a:path extrusionOk="0" h="1248" w="1967">
                  <a:moveTo>
                    <a:pt x="200" y="1"/>
                  </a:moveTo>
                  <a:cubicBezTo>
                    <a:pt x="131" y="1"/>
                    <a:pt x="65" y="43"/>
                    <a:pt x="38" y="111"/>
                  </a:cubicBezTo>
                  <a:cubicBezTo>
                    <a:pt x="1" y="201"/>
                    <a:pt x="45" y="304"/>
                    <a:pt x="135" y="341"/>
                  </a:cubicBezTo>
                  <a:cubicBezTo>
                    <a:pt x="141" y="342"/>
                    <a:pt x="622" y="541"/>
                    <a:pt x="1628" y="1217"/>
                  </a:cubicBezTo>
                  <a:cubicBezTo>
                    <a:pt x="1657" y="1237"/>
                    <a:pt x="1691" y="1247"/>
                    <a:pt x="1727" y="1247"/>
                  </a:cubicBezTo>
                  <a:lnTo>
                    <a:pt x="1727" y="1246"/>
                  </a:lnTo>
                  <a:cubicBezTo>
                    <a:pt x="1900" y="1246"/>
                    <a:pt x="1967" y="1022"/>
                    <a:pt x="1824" y="925"/>
                  </a:cubicBezTo>
                  <a:cubicBezTo>
                    <a:pt x="782" y="222"/>
                    <a:pt x="286" y="22"/>
                    <a:pt x="266" y="14"/>
                  </a:cubicBezTo>
                  <a:cubicBezTo>
                    <a:pt x="245" y="5"/>
                    <a:pt x="222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487500" y="-2724750"/>
              <a:ext cx="34950" cy="45475"/>
            </a:xfrm>
            <a:custGeom>
              <a:rect b="b" l="l" r="r" t="t"/>
              <a:pathLst>
                <a:path extrusionOk="0" h="1819" w="1398">
                  <a:moveTo>
                    <a:pt x="196" y="1"/>
                  </a:moveTo>
                  <a:cubicBezTo>
                    <a:pt x="153" y="1"/>
                    <a:pt x="110" y="16"/>
                    <a:pt x="76" y="47"/>
                  </a:cubicBezTo>
                  <a:cubicBezTo>
                    <a:pt x="6" y="111"/>
                    <a:pt x="0" y="220"/>
                    <a:pt x="62" y="291"/>
                  </a:cubicBezTo>
                  <a:cubicBezTo>
                    <a:pt x="67" y="296"/>
                    <a:pt x="416" y="684"/>
                    <a:pt x="1025" y="1730"/>
                  </a:cubicBezTo>
                  <a:cubicBezTo>
                    <a:pt x="1057" y="1785"/>
                    <a:pt x="1115" y="1817"/>
                    <a:pt x="1178" y="1817"/>
                  </a:cubicBezTo>
                  <a:lnTo>
                    <a:pt x="1177" y="1819"/>
                  </a:lnTo>
                  <a:cubicBezTo>
                    <a:pt x="1312" y="1819"/>
                    <a:pt x="1398" y="1670"/>
                    <a:pt x="1329" y="1553"/>
                  </a:cubicBezTo>
                  <a:cubicBezTo>
                    <a:pt x="696" y="467"/>
                    <a:pt x="337" y="71"/>
                    <a:pt x="322" y="54"/>
                  </a:cubicBezTo>
                  <a:cubicBezTo>
                    <a:pt x="288" y="19"/>
                    <a:pt x="242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6189350" y="-2890125"/>
              <a:ext cx="53050" cy="13425"/>
            </a:xfrm>
            <a:custGeom>
              <a:rect b="b" l="l" r="r" t="t"/>
              <a:pathLst>
                <a:path extrusionOk="0" h="537" w="2122">
                  <a:moveTo>
                    <a:pt x="234" y="0"/>
                  </a:moveTo>
                  <a:cubicBezTo>
                    <a:pt x="196" y="0"/>
                    <a:pt x="176" y="1"/>
                    <a:pt x="172" y="1"/>
                  </a:cubicBezTo>
                  <a:cubicBezTo>
                    <a:pt x="74" y="7"/>
                    <a:pt x="0" y="88"/>
                    <a:pt x="4" y="185"/>
                  </a:cubicBezTo>
                  <a:cubicBezTo>
                    <a:pt x="9" y="278"/>
                    <a:pt x="96" y="354"/>
                    <a:pt x="177" y="354"/>
                  </a:cubicBezTo>
                  <a:cubicBezTo>
                    <a:pt x="180" y="354"/>
                    <a:pt x="184" y="354"/>
                    <a:pt x="187" y="354"/>
                  </a:cubicBezTo>
                  <a:cubicBezTo>
                    <a:pt x="188" y="354"/>
                    <a:pt x="203" y="353"/>
                    <a:pt x="234" y="353"/>
                  </a:cubicBezTo>
                  <a:cubicBezTo>
                    <a:pt x="386" y="353"/>
                    <a:pt x="915" y="367"/>
                    <a:pt x="1910" y="533"/>
                  </a:cubicBezTo>
                  <a:cubicBezTo>
                    <a:pt x="1919" y="535"/>
                    <a:pt x="1929" y="536"/>
                    <a:pt x="1939" y="536"/>
                  </a:cubicBezTo>
                  <a:cubicBezTo>
                    <a:pt x="2030" y="536"/>
                    <a:pt x="2107" y="465"/>
                    <a:pt x="2114" y="374"/>
                  </a:cubicBezTo>
                  <a:cubicBezTo>
                    <a:pt x="2122" y="282"/>
                    <a:pt x="2057" y="201"/>
                    <a:pt x="1967" y="187"/>
                  </a:cubicBezTo>
                  <a:cubicBezTo>
                    <a:pt x="950" y="16"/>
                    <a:pt x="40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6228450" y="-2926950"/>
              <a:ext cx="52150" cy="19800"/>
            </a:xfrm>
            <a:custGeom>
              <a:rect b="b" l="l" r="r" t="t"/>
              <a:pathLst>
                <a:path extrusionOk="0" h="792" w="2086">
                  <a:moveTo>
                    <a:pt x="179" y="0"/>
                  </a:moveTo>
                  <a:cubicBezTo>
                    <a:pt x="92" y="0"/>
                    <a:pt x="17" y="69"/>
                    <a:pt x="11" y="158"/>
                  </a:cubicBezTo>
                  <a:cubicBezTo>
                    <a:pt x="1" y="255"/>
                    <a:pt x="71" y="342"/>
                    <a:pt x="168" y="352"/>
                  </a:cubicBezTo>
                  <a:cubicBezTo>
                    <a:pt x="174" y="352"/>
                    <a:pt x="692" y="409"/>
                    <a:pt x="1845" y="783"/>
                  </a:cubicBezTo>
                  <a:cubicBezTo>
                    <a:pt x="1862" y="787"/>
                    <a:pt x="1881" y="790"/>
                    <a:pt x="1900" y="792"/>
                  </a:cubicBezTo>
                  <a:cubicBezTo>
                    <a:pt x="1985" y="790"/>
                    <a:pt x="2058" y="727"/>
                    <a:pt x="2072" y="642"/>
                  </a:cubicBezTo>
                  <a:cubicBezTo>
                    <a:pt x="2085" y="557"/>
                    <a:pt x="2034" y="475"/>
                    <a:pt x="1952" y="448"/>
                  </a:cubicBezTo>
                  <a:cubicBezTo>
                    <a:pt x="757" y="61"/>
                    <a:pt x="225" y="4"/>
                    <a:pt x="204" y="2"/>
                  </a:cubicBezTo>
                  <a:cubicBezTo>
                    <a:pt x="195" y="1"/>
                    <a:pt x="187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6316675" y="-2909025"/>
              <a:ext cx="52150" cy="19825"/>
            </a:xfrm>
            <a:custGeom>
              <a:rect b="b" l="l" r="r" t="t"/>
              <a:pathLst>
                <a:path extrusionOk="0" h="793" w="2086">
                  <a:moveTo>
                    <a:pt x="181" y="0"/>
                  </a:moveTo>
                  <a:cubicBezTo>
                    <a:pt x="93" y="0"/>
                    <a:pt x="17" y="69"/>
                    <a:pt x="11" y="159"/>
                  </a:cubicBezTo>
                  <a:cubicBezTo>
                    <a:pt x="1" y="256"/>
                    <a:pt x="71" y="342"/>
                    <a:pt x="168" y="353"/>
                  </a:cubicBezTo>
                  <a:cubicBezTo>
                    <a:pt x="174" y="353"/>
                    <a:pt x="692" y="410"/>
                    <a:pt x="1845" y="784"/>
                  </a:cubicBezTo>
                  <a:cubicBezTo>
                    <a:pt x="1862" y="788"/>
                    <a:pt x="1881" y="791"/>
                    <a:pt x="1900" y="793"/>
                  </a:cubicBezTo>
                  <a:lnTo>
                    <a:pt x="1900" y="791"/>
                  </a:lnTo>
                  <a:cubicBezTo>
                    <a:pt x="1985" y="791"/>
                    <a:pt x="2059" y="728"/>
                    <a:pt x="2072" y="643"/>
                  </a:cubicBezTo>
                  <a:cubicBezTo>
                    <a:pt x="2085" y="557"/>
                    <a:pt x="2035" y="476"/>
                    <a:pt x="1952" y="449"/>
                  </a:cubicBezTo>
                  <a:cubicBezTo>
                    <a:pt x="758" y="62"/>
                    <a:pt x="226" y="5"/>
                    <a:pt x="204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6280100" y="-2876700"/>
              <a:ext cx="52125" cy="19800"/>
            </a:xfrm>
            <a:custGeom>
              <a:rect b="b" l="l" r="r" t="t"/>
              <a:pathLst>
                <a:path extrusionOk="0" h="792" w="2085">
                  <a:moveTo>
                    <a:pt x="179" y="1"/>
                  </a:moveTo>
                  <a:cubicBezTo>
                    <a:pt x="83" y="1"/>
                    <a:pt x="20" y="71"/>
                    <a:pt x="11" y="159"/>
                  </a:cubicBezTo>
                  <a:cubicBezTo>
                    <a:pt x="1" y="256"/>
                    <a:pt x="71" y="342"/>
                    <a:pt x="168" y="352"/>
                  </a:cubicBezTo>
                  <a:cubicBezTo>
                    <a:pt x="173" y="353"/>
                    <a:pt x="692" y="410"/>
                    <a:pt x="1845" y="783"/>
                  </a:cubicBezTo>
                  <a:cubicBezTo>
                    <a:pt x="1862" y="789"/>
                    <a:pt x="1881" y="792"/>
                    <a:pt x="1898" y="792"/>
                  </a:cubicBezTo>
                  <a:cubicBezTo>
                    <a:pt x="1985" y="792"/>
                    <a:pt x="2058" y="729"/>
                    <a:pt x="2072" y="643"/>
                  </a:cubicBezTo>
                  <a:cubicBezTo>
                    <a:pt x="2085" y="558"/>
                    <a:pt x="2033" y="475"/>
                    <a:pt x="1952" y="449"/>
                  </a:cubicBezTo>
                  <a:cubicBezTo>
                    <a:pt x="756" y="61"/>
                    <a:pt x="225" y="5"/>
                    <a:pt x="203" y="2"/>
                  </a:cubicBezTo>
                  <a:cubicBezTo>
                    <a:pt x="195" y="1"/>
                    <a:pt x="18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6356150" y="-2865550"/>
              <a:ext cx="52150" cy="19800"/>
            </a:xfrm>
            <a:custGeom>
              <a:rect b="b" l="l" r="r" t="t"/>
              <a:pathLst>
                <a:path extrusionOk="0" h="792" w="2086">
                  <a:moveTo>
                    <a:pt x="181" y="0"/>
                  </a:moveTo>
                  <a:cubicBezTo>
                    <a:pt x="84" y="0"/>
                    <a:pt x="20" y="70"/>
                    <a:pt x="11" y="159"/>
                  </a:cubicBezTo>
                  <a:cubicBezTo>
                    <a:pt x="1" y="256"/>
                    <a:pt x="71" y="341"/>
                    <a:pt x="168" y="351"/>
                  </a:cubicBezTo>
                  <a:cubicBezTo>
                    <a:pt x="174" y="353"/>
                    <a:pt x="692" y="410"/>
                    <a:pt x="1845" y="782"/>
                  </a:cubicBezTo>
                  <a:cubicBezTo>
                    <a:pt x="1862" y="788"/>
                    <a:pt x="1881" y="791"/>
                    <a:pt x="1898" y="791"/>
                  </a:cubicBezTo>
                  <a:cubicBezTo>
                    <a:pt x="1985" y="791"/>
                    <a:pt x="2058" y="727"/>
                    <a:pt x="2071" y="643"/>
                  </a:cubicBezTo>
                  <a:cubicBezTo>
                    <a:pt x="2085" y="557"/>
                    <a:pt x="2034" y="474"/>
                    <a:pt x="1952" y="448"/>
                  </a:cubicBezTo>
                  <a:cubicBezTo>
                    <a:pt x="756" y="60"/>
                    <a:pt x="225" y="4"/>
                    <a:pt x="204" y="2"/>
                  </a:cubicBez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6414650" y="-2874675"/>
              <a:ext cx="45600" cy="36325"/>
            </a:xfrm>
            <a:custGeom>
              <a:rect b="b" l="l" r="r" t="t"/>
              <a:pathLst>
                <a:path extrusionOk="0" h="1453" w="1824">
                  <a:moveTo>
                    <a:pt x="202" y="0"/>
                  </a:moveTo>
                  <a:cubicBezTo>
                    <a:pt x="141" y="0"/>
                    <a:pt x="82" y="32"/>
                    <a:pt x="49" y="88"/>
                  </a:cubicBezTo>
                  <a:cubicBezTo>
                    <a:pt x="1" y="172"/>
                    <a:pt x="31" y="280"/>
                    <a:pt x="113" y="328"/>
                  </a:cubicBezTo>
                  <a:cubicBezTo>
                    <a:pt x="119" y="331"/>
                    <a:pt x="569" y="595"/>
                    <a:pt x="1470" y="1407"/>
                  </a:cubicBezTo>
                  <a:cubicBezTo>
                    <a:pt x="1501" y="1436"/>
                    <a:pt x="1544" y="1453"/>
                    <a:pt x="1587" y="1453"/>
                  </a:cubicBezTo>
                  <a:cubicBezTo>
                    <a:pt x="1748" y="1452"/>
                    <a:pt x="1824" y="1253"/>
                    <a:pt x="1705" y="1146"/>
                  </a:cubicBezTo>
                  <a:cubicBezTo>
                    <a:pt x="770" y="304"/>
                    <a:pt x="309" y="34"/>
                    <a:pt x="290" y="24"/>
                  </a:cubicBezTo>
                  <a:cubicBezTo>
                    <a:pt x="263" y="8"/>
                    <a:pt x="232" y="0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5756100" y="-3457750"/>
              <a:ext cx="23000" cy="51525"/>
            </a:xfrm>
            <a:custGeom>
              <a:rect b="b" l="l" r="r" t="t"/>
              <a:pathLst>
                <a:path extrusionOk="0" h="2061" w="920">
                  <a:moveTo>
                    <a:pt x="201" y="0"/>
                  </a:moveTo>
                  <a:cubicBezTo>
                    <a:pt x="178" y="0"/>
                    <a:pt x="154" y="5"/>
                    <a:pt x="132" y="14"/>
                  </a:cubicBezTo>
                  <a:cubicBezTo>
                    <a:pt x="41" y="53"/>
                    <a:pt x="1" y="158"/>
                    <a:pt x="41" y="248"/>
                  </a:cubicBezTo>
                  <a:cubicBezTo>
                    <a:pt x="239" y="715"/>
                    <a:pt x="533" y="1562"/>
                    <a:pt x="473" y="1849"/>
                  </a:cubicBezTo>
                  <a:cubicBezTo>
                    <a:pt x="452" y="1959"/>
                    <a:pt x="535" y="2060"/>
                    <a:pt x="646" y="2060"/>
                  </a:cubicBezTo>
                  <a:cubicBezTo>
                    <a:pt x="729" y="2060"/>
                    <a:pt x="801" y="2002"/>
                    <a:pt x="819" y="1920"/>
                  </a:cubicBezTo>
                  <a:cubicBezTo>
                    <a:pt x="920" y="1432"/>
                    <a:pt x="420" y="244"/>
                    <a:pt x="363" y="110"/>
                  </a:cubicBezTo>
                  <a:cubicBezTo>
                    <a:pt x="335" y="41"/>
                    <a:pt x="270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5727050" y="-3412975"/>
              <a:ext cx="23000" cy="51575"/>
            </a:xfrm>
            <a:custGeom>
              <a:rect b="b" l="l" r="r" t="t"/>
              <a:pathLst>
                <a:path extrusionOk="0" h="2063" w="920">
                  <a:moveTo>
                    <a:pt x="201" y="1"/>
                  </a:moveTo>
                  <a:cubicBezTo>
                    <a:pt x="178" y="1"/>
                    <a:pt x="155" y="5"/>
                    <a:pt x="132" y="15"/>
                  </a:cubicBezTo>
                  <a:cubicBezTo>
                    <a:pt x="42" y="53"/>
                    <a:pt x="1" y="159"/>
                    <a:pt x="41" y="249"/>
                  </a:cubicBezTo>
                  <a:cubicBezTo>
                    <a:pt x="240" y="716"/>
                    <a:pt x="534" y="1562"/>
                    <a:pt x="473" y="1849"/>
                  </a:cubicBezTo>
                  <a:cubicBezTo>
                    <a:pt x="450" y="1959"/>
                    <a:pt x="534" y="2062"/>
                    <a:pt x="646" y="2062"/>
                  </a:cubicBezTo>
                  <a:cubicBezTo>
                    <a:pt x="729" y="2061"/>
                    <a:pt x="801" y="2004"/>
                    <a:pt x="819" y="1922"/>
                  </a:cubicBezTo>
                  <a:cubicBezTo>
                    <a:pt x="920" y="1433"/>
                    <a:pt x="422" y="245"/>
                    <a:pt x="365" y="111"/>
                  </a:cubicBezTo>
                  <a:cubicBezTo>
                    <a:pt x="337" y="42"/>
                    <a:pt x="271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5726900" y="-3328850"/>
              <a:ext cx="23050" cy="51525"/>
            </a:xfrm>
            <a:custGeom>
              <a:rect b="b" l="l" r="r" t="t"/>
              <a:pathLst>
                <a:path extrusionOk="0" h="2061" w="922">
                  <a:moveTo>
                    <a:pt x="202" y="1"/>
                  </a:moveTo>
                  <a:cubicBezTo>
                    <a:pt x="179" y="1"/>
                    <a:pt x="155" y="5"/>
                    <a:pt x="132" y="15"/>
                  </a:cubicBezTo>
                  <a:cubicBezTo>
                    <a:pt x="42" y="53"/>
                    <a:pt x="1" y="159"/>
                    <a:pt x="41" y="247"/>
                  </a:cubicBezTo>
                  <a:cubicBezTo>
                    <a:pt x="241" y="714"/>
                    <a:pt x="535" y="1562"/>
                    <a:pt x="475" y="1849"/>
                  </a:cubicBezTo>
                  <a:cubicBezTo>
                    <a:pt x="452" y="1958"/>
                    <a:pt x="535" y="2061"/>
                    <a:pt x="648" y="2061"/>
                  </a:cubicBezTo>
                  <a:cubicBezTo>
                    <a:pt x="730" y="2061"/>
                    <a:pt x="802" y="2002"/>
                    <a:pt x="819" y="1921"/>
                  </a:cubicBezTo>
                  <a:cubicBezTo>
                    <a:pt x="922" y="1432"/>
                    <a:pt x="422" y="243"/>
                    <a:pt x="365" y="110"/>
                  </a:cubicBezTo>
                  <a:cubicBezTo>
                    <a:pt x="337" y="42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5802175" y="-3279350"/>
              <a:ext cx="22975" cy="51450"/>
            </a:xfrm>
            <a:custGeom>
              <a:rect b="b" l="l" r="r" t="t"/>
              <a:pathLst>
                <a:path extrusionOk="0" h="2058" w="919">
                  <a:moveTo>
                    <a:pt x="200" y="0"/>
                  </a:moveTo>
                  <a:cubicBezTo>
                    <a:pt x="177" y="0"/>
                    <a:pt x="153" y="5"/>
                    <a:pt x="131" y="15"/>
                  </a:cubicBezTo>
                  <a:cubicBezTo>
                    <a:pt x="42" y="52"/>
                    <a:pt x="1" y="156"/>
                    <a:pt x="39" y="245"/>
                  </a:cubicBezTo>
                  <a:cubicBezTo>
                    <a:pt x="238" y="712"/>
                    <a:pt x="532" y="1560"/>
                    <a:pt x="472" y="1845"/>
                  </a:cubicBezTo>
                  <a:cubicBezTo>
                    <a:pt x="452" y="1941"/>
                    <a:pt x="513" y="2033"/>
                    <a:pt x="609" y="2053"/>
                  </a:cubicBezTo>
                  <a:cubicBezTo>
                    <a:pt x="620" y="2056"/>
                    <a:pt x="632" y="2058"/>
                    <a:pt x="644" y="2058"/>
                  </a:cubicBezTo>
                  <a:cubicBezTo>
                    <a:pt x="727" y="2058"/>
                    <a:pt x="799" y="1999"/>
                    <a:pt x="816" y="1918"/>
                  </a:cubicBezTo>
                  <a:cubicBezTo>
                    <a:pt x="919" y="1430"/>
                    <a:pt x="419" y="240"/>
                    <a:pt x="362" y="106"/>
                  </a:cubicBezTo>
                  <a:cubicBezTo>
                    <a:pt x="333" y="40"/>
                    <a:pt x="269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5765750" y="-3277500"/>
              <a:ext cx="23025" cy="51575"/>
            </a:xfrm>
            <a:custGeom>
              <a:rect b="b" l="l" r="r" t="t"/>
              <a:pathLst>
                <a:path extrusionOk="0" h="2063" w="921">
                  <a:moveTo>
                    <a:pt x="202" y="1"/>
                  </a:moveTo>
                  <a:cubicBezTo>
                    <a:pt x="179" y="1"/>
                    <a:pt x="155" y="5"/>
                    <a:pt x="133" y="15"/>
                  </a:cubicBezTo>
                  <a:cubicBezTo>
                    <a:pt x="41" y="54"/>
                    <a:pt x="0" y="159"/>
                    <a:pt x="41" y="249"/>
                  </a:cubicBezTo>
                  <a:cubicBezTo>
                    <a:pt x="240" y="716"/>
                    <a:pt x="534" y="1563"/>
                    <a:pt x="474" y="1850"/>
                  </a:cubicBezTo>
                  <a:cubicBezTo>
                    <a:pt x="451" y="1959"/>
                    <a:pt x="535" y="2061"/>
                    <a:pt x="647" y="2062"/>
                  </a:cubicBezTo>
                  <a:cubicBezTo>
                    <a:pt x="730" y="2061"/>
                    <a:pt x="802" y="2002"/>
                    <a:pt x="818" y="1921"/>
                  </a:cubicBezTo>
                  <a:cubicBezTo>
                    <a:pt x="921" y="1433"/>
                    <a:pt x="421" y="245"/>
                    <a:pt x="364" y="111"/>
                  </a:cubicBezTo>
                  <a:cubicBezTo>
                    <a:pt x="336" y="42"/>
                    <a:pt x="271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5765425" y="-3197425"/>
              <a:ext cx="23000" cy="51550"/>
            </a:xfrm>
            <a:custGeom>
              <a:rect b="b" l="l" r="r" t="t"/>
              <a:pathLst>
                <a:path extrusionOk="0" h="2062" w="920">
                  <a:moveTo>
                    <a:pt x="200" y="0"/>
                  </a:moveTo>
                  <a:cubicBezTo>
                    <a:pt x="177" y="0"/>
                    <a:pt x="154" y="5"/>
                    <a:pt x="132" y="14"/>
                  </a:cubicBezTo>
                  <a:cubicBezTo>
                    <a:pt x="42" y="53"/>
                    <a:pt x="0" y="158"/>
                    <a:pt x="40" y="248"/>
                  </a:cubicBezTo>
                  <a:cubicBezTo>
                    <a:pt x="240" y="715"/>
                    <a:pt x="533" y="1562"/>
                    <a:pt x="474" y="1849"/>
                  </a:cubicBezTo>
                  <a:cubicBezTo>
                    <a:pt x="454" y="1944"/>
                    <a:pt x="516" y="2037"/>
                    <a:pt x="610" y="2057"/>
                  </a:cubicBezTo>
                  <a:cubicBezTo>
                    <a:pt x="621" y="2060"/>
                    <a:pt x="634" y="2061"/>
                    <a:pt x="645" y="2061"/>
                  </a:cubicBezTo>
                  <a:cubicBezTo>
                    <a:pt x="730" y="2061"/>
                    <a:pt x="801" y="2003"/>
                    <a:pt x="818" y="1920"/>
                  </a:cubicBezTo>
                  <a:cubicBezTo>
                    <a:pt x="920" y="1432"/>
                    <a:pt x="421" y="244"/>
                    <a:pt x="364" y="110"/>
                  </a:cubicBezTo>
                  <a:cubicBezTo>
                    <a:pt x="336" y="41"/>
                    <a:pt x="270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5807250" y="-3184800"/>
              <a:ext cx="22975" cy="51475"/>
            </a:xfrm>
            <a:custGeom>
              <a:rect b="b" l="l" r="r" t="t"/>
              <a:pathLst>
                <a:path extrusionOk="0" h="2059" w="919">
                  <a:moveTo>
                    <a:pt x="199" y="1"/>
                  </a:moveTo>
                  <a:cubicBezTo>
                    <a:pt x="176" y="1"/>
                    <a:pt x="153" y="5"/>
                    <a:pt x="130" y="15"/>
                  </a:cubicBezTo>
                  <a:cubicBezTo>
                    <a:pt x="42" y="53"/>
                    <a:pt x="0" y="157"/>
                    <a:pt x="39" y="246"/>
                  </a:cubicBezTo>
                  <a:cubicBezTo>
                    <a:pt x="237" y="713"/>
                    <a:pt x="531" y="1559"/>
                    <a:pt x="471" y="1846"/>
                  </a:cubicBezTo>
                  <a:cubicBezTo>
                    <a:pt x="451" y="1942"/>
                    <a:pt x="513" y="2035"/>
                    <a:pt x="609" y="2055"/>
                  </a:cubicBezTo>
                  <a:cubicBezTo>
                    <a:pt x="620" y="2057"/>
                    <a:pt x="631" y="2059"/>
                    <a:pt x="644" y="2059"/>
                  </a:cubicBezTo>
                  <a:cubicBezTo>
                    <a:pt x="727" y="2057"/>
                    <a:pt x="798" y="2000"/>
                    <a:pt x="816" y="1919"/>
                  </a:cubicBezTo>
                  <a:cubicBezTo>
                    <a:pt x="918" y="1429"/>
                    <a:pt x="419" y="242"/>
                    <a:pt x="362" y="107"/>
                  </a:cubicBezTo>
                  <a:cubicBezTo>
                    <a:pt x="333" y="41"/>
                    <a:pt x="267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5770200" y="-3368100"/>
              <a:ext cx="23000" cy="51525"/>
            </a:xfrm>
            <a:custGeom>
              <a:rect b="b" l="l" r="r" t="t"/>
              <a:pathLst>
                <a:path extrusionOk="0" h="2061" w="920">
                  <a:moveTo>
                    <a:pt x="201" y="0"/>
                  </a:moveTo>
                  <a:cubicBezTo>
                    <a:pt x="178" y="0"/>
                    <a:pt x="154" y="5"/>
                    <a:pt x="132" y="14"/>
                  </a:cubicBezTo>
                  <a:cubicBezTo>
                    <a:pt x="42" y="53"/>
                    <a:pt x="0" y="159"/>
                    <a:pt x="40" y="247"/>
                  </a:cubicBezTo>
                  <a:cubicBezTo>
                    <a:pt x="240" y="714"/>
                    <a:pt x="533" y="1562"/>
                    <a:pt x="473" y="1849"/>
                  </a:cubicBezTo>
                  <a:cubicBezTo>
                    <a:pt x="453" y="1943"/>
                    <a:pt x="514" y="2037"/>
                    <a:pt x="610" y="2057"/>
                  </a:cubicBezTo>
                  <a:cubicBezTo>
                    <a:pt x="621" y="2059"/>
                    <a:pt x="633" y="2060"/>
                    <a:pt x="646" y="2060"/>
                  </a:cubicBezTo>
                  <a:cubicBezTo>
                    <a:pt x="729" y="2060"/>
                    <a:pt x="800" y="2002"/>
                    <a:pt x="819" y="1920"/>
                  </a:cubicBezTo>
                  <a:cubicBezTo>
                    <a:pt x="920" y="1432"/>
                    <a:pt x="422" y="243"/>
                    <a:pt x="365" y="110"/>
                  </a:cubicBezTo>
                  <a:cubicBezTo>
                    <a:pt x="337" y="41"/>
                    <a:pt x="270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5465300" y="-2717975"/>
              <a:ext cx="20500" cy="51700"/>
            </a:xfrm>
            <a:custGeom>
              <a:rect b="b" l="l" r="r" t="t"/>
              <a:pathLst>
                <a:path extrusionOk="0" h="2068" w="820">
                  <a:moveTo>
                    <a:pt x="189" y="1"/>
                  </a:moveTo>
                  <a:cubicBezTo>
                    <a:pt x="182" y="1"/>
                    <a:pt x="176" y="1"/>
                    <a:pt x="169" y="2"/>
                  </a:cubicBezTo>
                  <a:cubicBezTo>
                    <a:pt x="73" y="10"/>
                    <a:pt x="1" y="94"/>
                    <a:pt x="9" y="192"/>
                  </a:cubicBezTo>
                  <a:cubicBezTo>
                    <a:pt x="22" y="337"/>
                    <a:pt x="136" y="1619"/>
                    <a:pt x="455" y="2005"/>
                  </a:cubicBezTo>
                  <a:cubicBezTo>
                    <a:pt x="487" y="2044"/>
                    <a:pt x="537" y="2067"/>
                    <a:pt x="589" y="2067"/>
                  </a:cubicBezTo>
                  <a:lnTo>
                    <a:pt x="589" y="2067"/>
                  </a:lnTo>
                  <a:cubicBezTo>
                    <a:pt x="739" y="2067"/>
                    <a:pt x="820" y="1895"/>
                    <a:pt x="724" y="1779"/>
                  </a:cubicBezTo>
                  <a:cubicBezTo>
                    <a:pt x="539" y="1554"/>
                    <a:pt x="402" y="667"/>
                    <a:pt x="360" y="162"/>
                  </a:cubicBezTo>
                  <a:cubicBezTo>
                    <a:pt x="355" y="71"/>
                    <a:pt x="279" y="1"/>
                    <a:pt x="189" y="1"/>
                  </a:cubicBezTo>
                  <a:close/>
                  <a:moveTo>
                    <a:pt x="589" y="2067"/>
                  </a:moveTo>
                  <a:cubicBezTo>
                    <a:pt x="589" y="2067"/>
                    <a:pt x="589" y="2067"/>
                    <a:pt x="589" y="2067"/>
                  </a:cubicBezTo>
                  <a:lnTo>
                    <a:pt x="590" y="2067"/>
                  </a:lnTo>
                  <a:cubicBezTo>
                    <a:pt x="590" y="2067"/>
                    <a:pt x="590" y="2067"/>
                    <a:pt x="589" y="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5511950" y="-2691975"/>
              <a:ext cx="20500" cy="51725"/>
            </a:xfrm>
            <a:custGeom>
              <a:rect b="b" l="l" r="r" t="t"/>
              <a:pathLst>
                <a:path extrusionOk="0" h="2069" w="820">
                  <a:moveTo>
                    <a:pt x="188" y="0"/>
                  </a:moveTo>
                  <a:cubicBezTo>
                    <a:pt x="182" y="0"/>
                    <a:pt x="175" y="0"/>
                    <a:pt x="169" y="1"/>
                  </a:cubicBezTo>
                  <a:cubicBezTo>
                    <a:pt x="72" y="10"/>
                    <a:pt x="0" y="94"/>
                    <a:pt x="9" y="191"/>
                  </a:cubicBezTo>
                  <a:cubicBezTo>
                    <a:pt x="20" y="336"/>
                    <a:pt x="136" y="1620"/>
                    <a:pt x="454" y="2004"/>
                  </a:cubicBezTo>
                  <a:cubicBezTo>
                    <a:pt x="487" y="2044"/>
                    <a:pt x="537" y="2067"/>
                    <a:pt x="590" y="2068"/>
                  </a:cubicBezTo>
                  <a:lnTo>
                    <a:pt x="590" y="2068"/>
                  </a:lnTo>
                  <a:cubicBezTo>
                    <a:pt x="739" y="2066"/>
                    <a:pt x="820" y="1894"/>
                    <a:pt x="724" y="1780"/>
                  </a:cubicBezTo>
                  <a:cubicBezTo>
                    <a:pt x="537" y="1554"/>
                    <a:pt x="402" y="668"/>
                    <a:pt x="359" y="162"/>
                  </a:cubicBezTo>
                  <a:cubicBezTo>
                    <a:pt x="352" y="71"/>
                    <a:pt x="285" y="0"/>
                    <a:pt x="188" y="0"/>
                  </a:cubicBezTo>
                  <a:close/>
                  <a:moveTo>
                    <a:pt x="590" y="2068"/>
                  </a:moveTo>
                  <a:cubicBezTo>
                    <a:pt x="589" y="2068"/>
                    <a:pt x="589" y="2068"/>
                    <a:pt x="589" y="2068"/>
                  </a:cubicBezTo>
                  <a:lnTo>
                    <a:pt x="590" y="2068"/>
                  </a:lnTo>
                  <a:cubicBezTo>
                    <a:pt x="590" y="2068"/>
                    <a:pt x="590" y="2068"/>
                    <a:pt x="590" y="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5551425" y="-2617675"/>
              <a:ext cx="20475" cy="51675"/>
            </a:xfrm>
            <a:custGeom>
              <a:rect b="b" l="l" r="r" t="t"/>
              <a:pathLst>
                <a:path extrusionOk="0" h="2067" w="819">
                  <a:moveTo>
                    <a:pt x="189" y="0"/>
                  </a:moveTo>
                  <a:cubicBezTo>
                    <a:pt x="182" y="0"/>
                    <a:pt x="175" y="0"/>
                    <a:pt x="169" y="1"/>
                  </a:cubicBezTo>
                  <a:cubicBezTo>
                    <a:pt x="72" y="10"/>
                    <a:pt x="0" y="94"/>
                    <a:pt x="7" y="191"/>
                  </a:cubicBezTo>
                  <a:cubicBezTo>
                    <a:pt x="20" y="337"/>
                    <a:pt x="135" y="1620"/>
                    <a:pt x="453" y="2004"/>
                  </a:cubicBezTo>
                  <a:cubicBezTo>
                    <a:pt x="486" y="2044"/>
                    <a:pt x="536" y="2067"/>
                    <a:pt x="588" y="2067"/>
                  </a:cubicBezTo>
                  <a:cubicBezTo>
                    <a:pt x="737" y="2067"/>
                    <a:pt x="818" y="1894"/>
                    <a:pt x="724" y="1779"/>
                  </a:cubicBezTo>
                  <a:cubicBezTo>
                    <a:pt x="537" y="1553"/>
                    <a:pt x="400" y="667"/>
                    <a:pt x="359" y="161"/>
                  </a:cubicBezTo>
                  <a:cubicBezTo>
                    <a:pt x="353" y="71"/>
                    <a:pt x="277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508025" y="-2538850"/>
              <a:ext cx="20500" cy="51725"/>
            </a:xfrm>
            <a:custGeom>
              <a:rect b="b" l="l" r="r" t="t"/>
              <a:pathLst>
                <a:path extrusionOk="0" h="2069" w="820">
                  <a:moveTo>
                    <a:pt x="189" y="1"/>
                  </a:moveTo>
                  <a:cubicBezTo>
                    <a:pt x="182" y="1"/>
                    <a:pt x="176" y="1"/>
                    <a:pt x="169" y="2"/>
                  </a:cubicBezTo>
                  <a:cubicBezTo>
                    <a:pt x="72" y="10"/>
                    <a:pt x="0" y="96"/>
                    <a:pt x="9" y="192"/>
                  </a:cubicBezTo>
                  <a:cubicBezTo>
                    <a:pt x="22" y="337"/>
                    <a:pt x="136" y="1621"/>
                    <a:pt x="454" y="2005"/>
                  </a:cubicBezTo>
                  <a:cubicBezTo>
                    <a:pt x="488" y="2045"/>
                    <a:pt x="537" y="2069"/>
                    <a:pt x="589" y="2069"/>
                  </a:cubicBezTo>
                  <a:lnTo>
                    <a:pt x="589" y="2069"/>
                  </a:lnTo>
                  <a:cubicBezTo>
                    <a:pt x="739" y="2068"/>
                    <a:pt x="820" y="1895"/>
                    <a:pt x="724" y="1781"/>
                  </a:cubicBezTo>
                  <a:cubicBezTo>
                    <a:pt x="537" y="1555"/>
                    <a:pt x="402" y="669"/>
                    <a:pt x="359" y="163"/>
                  </a:cubicBezTo>
                  <a:cubicBezTo>
                    <a:pt x="355" y="71"/>
                    <a:pt x="279" y="1"/>
                    <a:pt x="189" y="1"/>
                  </a:cubicBezTo>
                  <a:close/>
                  <a:moveTo>
                    <a:pt x="589" y="2069"/>
                  </a:moveTo>
                  <a:lnTo>
                    <a:pt x="589" y="2069"/>
                  </a:lnTo>
                  <a:cubicBezTo>
                    <a:pt x="589" y="2069"/>
                    <a:pt x="589" y="2069"/>
                    <a:pt x="589" y="2069"/>
                  </a:cubicBezTo>
                  <a:lnTo>
                    <a:pt x="590" y="2069"/>
                  </a:lnTo>
                  <a:cubicBezTo>
                    <a:pt x="590" y="2069"/>
                    <a:pt x="589" y="2069"/>
                    <a:pt x="589" y="2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5541100" y="-2554125"/>
              <a:ext cx="19700" cy="51725"/>
            </a:xfrm>
            <a:custGeom>
              <a:rect b="b" l="l" r="r" t="t"/>
              <a:pathLst>
                <a:path extrusionOk="0" h="2069" w="788">
                  <a:moveTo>
                    <a:pt x="187" y="1"/>
                  </a:moveTo>
                  <a:cubicBezTo>
                    <a:pt x="181" y="1"/>
                    <a:pt x="175" y="1"/>
                    <a:pt x="169" y="2"/>
                  </a:cubicBezTo>
                  <a:cubicBezTo>
                    <a:pt x="72" y="10"/>
                    <a:pt x="1" y="95"/>
                    <a:pt x="8" y="192"/>
                  </a:cubicBezTo>
                  <a:cubicBezTo>
                    <a:pt x="21" y="337"/>
                    <a:pt x="135" y="1621"/>
                    <a:pt x="453" y="2005"/>
                  </a:cubicBezTo>
                  <a:cubicBezTo>
                    <a:pt x="488" y="2045"/>
                    <a:pt x="538" y="2069"/>
                    <a:pt x="589" y="2069"/>
                  </a:cubicBezTo>
                  <a:cubicBezTo>
                    <a:pt x="630" y="2069"/>
                    <a:pt x="670" y="2055"/>
                    <a:pt x="702" y="2028"/>
                  </a:cubicBezTo>
                  <a:cubicBezTo>
                    <a:pt x="776" y="1966"/>
                    <a:pt x="787" y="1855"/>
                    <a:pt x="725" y="1781"/>
                  </a:cubicBezTo>
                  <a:cubicBezTo>
                    <a:pt x="538" y="1555"/>
                    <a:pt x="402" y="668"/>
                    <a:pt x="359" y="163"/>
                  </a:cubicBezTo>
                  <a:cubicBezTo>
                    <a:pt x="352" y="71"/>
                    <a:pt x="277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5578825" y="-2483525"/>
              <a:ext cx="20525" cy="51725"/>
            </a:xfrm>
            <a:custGeom>
              <a:rect b="b" l="l" r="r" t="t"/>
              <a:pathLst>
                <a:path extrusionOk="0" h="2069" w="821">
                  <a:moveTo>
                    <a:pt x="189" y="0"/>
                  </a:moveTo>
                  <a:cubicBezTo>
                    <a:pt x="183" y="0"/>
                    <a:pt x="176" y="1"/>
                    <a:pt x="169" y="2"/>
                  </a:cubicBezTo>
                  <a:cubicBezTo>
                    <a:pt x="72" y="10"/>
                    <a:pt x="1" y="94"/>
                    <a:pt x="9" y="191"/>
                  </a:cubicBezTo>
                  <a:cubicBezTo>
                    <a:pt x="22" y="337"/>
                    <a:pt x="136" y="1620"/>
                    <a:pt x="455" y="2005"/>
                  </a:cubicBezTo>
                  <a:cubicBezTo>
                    <a:pt x="489" y="2044"/>
                    <a:pt x="537" y="2069"/>
                    <a:pt x="590" y="2069"/>
                  </a:cubicBezTo>
                  <a:cubicBezTo>
                    <a:pt x="739" y="2069"/>
                    <a:pt x="820" y="1895"/>
                    <a:pt x="725" y="1780"/>
                  </a:cubicBezTo>
                  <a:cubicBezTo>
                    <a:pt x="537" y="1555"/>
                    <a:pt x="402" y="668"/>
                    <a:pt x="359" y="163"/>
                  </a:cubicBezTo>
                  <a:cubicBezTo>
                    <a:pt x="355" y="71"/>
                    <a:pt x="279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5547775" y="-2452875"/>
              <a:ext cx="20475" cy="51750"/>
            </a:xfrm>
            <a:custGeom>
              <a:rect b="b" l="l" r="r" t="t"/>
              <a:pathLst>
                <a:path extrusionOk="0" h="2070" w="819">
                  <a:moveTo>
                    <a:pt x="189" y="1"/>
                  </a:moveTo>
                  <a:cubicBezTo>
                    <a:pt x="182" y="1"/>
                    <a:pt x="176" y="1"/>
                    <a:pt x="169" y="2"/>
                  </a:cubicBezTo>
                  <a:cubicBezTo>
                    <a:pt x="72" y="10"/>
                    <a:pt x="1" y="95"/>
                    <a:pt x="8" y="192"/>
                  </a:cubicBezTo>
                  <a:cubicBezTo>
                    <a:pt x="22" y="337"/>
                    <a:pt x="136" y="1621"/>
                    <a:pt x="455" y="2005"/>
                  </a:cubicBezTo>
                  <a:cubicBezTo>
                    <a:pt x="487" y="2045"/>
                    <a:pt x="537" y="2069"/>
                    <a:pt x="589" y="2069"/>
                  </a:cubicBezTo>
                  <a:lnTo>
                    <a:pt x="589" y="2069"/>
                  </a:lnTo>
                  <a:cubicBezTo>
                    <a:pt x="737" y="2067"/>
                    <a:pt x="819" y="1895"/>
                    <a:pt x="724" y="1781"/>
                  </a:cubicBezTo>
                  <a:cubicBezTo>
                    <a:pt x="537" y="1555"/>
                    <a:pt x="402" y="669"/>
                    <a:pt x="359" y="163"/>
                  </a:cubicBezTo>
                  <a:cubicBezTo>
                    <a:pt x="354" y="71"/>
                    <a:pt x="278" y="1"/>
                    <a:pt x="189" y="1"/>
                  </a:cubicBezTo>
                  <a:close/>
                  <a:moveTo>
                    <a:pt x="589" y="2069"/>
                  </a:moveTo>
                  <a:lnTo>
                    <a:pt x="589" y="2069"/>
                  </a:lnTo>
                  <a:cubicBezTo>
                    <a:pt x="589" y="2069"/>
                    <a:pt x="589" y="2069"/>
                    <a:pt x="589" y="2069"/>
                  </a:cubicBezTo>
                  <a:lnTo>
                    <a:pt x="590" y="2069"/>
                  </a:lnTo>
                  <a:cubicBezTo>
                    <a:pt x="590" y="2069"/>
                    <a:pt x="590" y="2069"/>
                    <a:pt x="589" y="20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5483575" y="-2632150"/>
              <a:ext cx="20500" cy="51700"/>
            </a:xfrm>
            <a:custGeom>
              <a:rect b="b" l="l" r="r" t="t"/>
              <a:pathLst>
                <a:path extrusionOk="0" h="2068" w="820">
                  <a:moveTo>
                    <a:pt x="189" y="1"/>
                  </a:moveTo>
                  <a:cubicBezTo>
                    <a:pt x="183" y="1"/>
                    <a:pt x="176" y="1"/>
                    <a:pt x="169" y="2"/>
                  </a:cubicBezTo>
                  <a:cubicBezTo>
                    <a:pt x="72" y="9"/>
                    <a:pt x="0" y="95"/>
                    <a:pt x="9" y="192"/>
                  </a:cubicBezTo>
                  <a:cubicBezTo>
                    <a:pt x="22" y="336"/>
                    <a:pt x="136" y="1620"/>
                    <a:pt x="454" y="2004"/>
                  </a:cubicBezTo>
                  <a:cubicBezTo>
                    <a:pt x="489" y="2045"/>
                    <a:pt x="537" y="2068"/>
                    <a:pt x="589" y="2068"/>
                  </a:cubicBezTo>
                  <a:lnTo>
                    <a:pt x="589" y="2068"/>
                  </a:lnTo>
                  <a:cubicBezTo>
                    <a:pt x="739" y="2067"/>
                    <a:pt x="820" y="1895"/>
                    <a:pt x="724" y="1779"/>
                  </a:cubicBezTo>
                  <a:cubicBezTo>
                    <a:pt x="537" y="1554"/>
                    <a:pt x="402" y="667"/>
                    <a:pt x="359" y="162"/>
                  </a:cubicBezTo>
                  <a:cubicBezTo>
                    <a:pt x="353" y="70"/>
                    <a:pt x="279" y="1"/>
                    <a:pt x="189" y="1"/>
                  </a:cubicBezTo>
                  <a:close/>
                  <a:moveTo>
                    <a:pt x="589" y="2068"/>
                  </a:moveTo>
                  <a:lnTo>
                    <a:pt x="589" y="2068"/>
                  </a:lnTo>
                  <a:cubicBezTo>
                    <a:pt x="589" y="2068"/>
                    <a:pt x="589" y="2068"/>
                    <a:pt x="589" y="2068"/>
                  </a:cubicBezTo>
                  <a:lnTo>
                    <a:pt x="590" y="2068"/>
                  </a:lnTo>
                  <a:cubicBezTo>
                    <a:pt x="590" y="2068"/>
                    <a:pt x="590" y="2068"/>
                    <a:pt x="589" y="20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884700" y="-2354875"/>
              <a:ext cx="53775" cy="11275"/>
            </a:xfrm>
            <a:custGeom>
              <a:rect b="b" l="l" r="r" t="t"/>
              <a:pathLst>
                <a:path extrusionOk="0" h="451" w="2151">
                  <a:moveTo>
                    <a:pt x="1949" y="1"/>
                  </a:moveTo>
                  <a:cubicBezTo>
                    <a:pt x="1922" y="1"/>
                    <a:pt x="1895" y="7"/>
                    <a:pt x="1870" y="19"/>
                  </a:cubicBezTo>
                  <a:cubicBezTo>
                    <a:pt x="1756" y="78"/>
                    <a:pt x="1522" y="99"/>
                    <a:pt x="1252" y="99"/>
                  </a:cubicBezTo>
                  <a:cubicBezTo>
                    <a:pt x="903" y="99"/>
                    <a:pt x="495" y="63"/>
                    <a:pt x="212" y="24"/>
                  </a:cubicBezTo>
                  <a:cubicBezTo>
                    <a:pt x="203" y="22"/>
                    <a:pt x="194" y="22"/>
                    <a:pt x="186" y="22"/>
                  </a:cubicBezTo>
                  <a:cubicBezTo>
                    <a:pt x="100" y="22"/>
                    <a:pt x="25" y="85"/>
                    <a:pt x="13" y="173"/>
                  </a:cubicBezTo>
                  <a:cubicBezTo>
                    <a:pt x="0" y="269"/>
                    <a:pt x="67" y="359"/>
                    <a:pt x="163" y="372"/>
                  </a:cubicBezTo>
                  <a:cubicBezTo>
                    <a:pt x="250" y="385"/>
                    <a:pt x="754" y="450"/>
                    <a:pt x="1238" y="450"/>
                  </a:cubicBezTo>
                  <a:cubicBezTo>
                    <a:pt x="1552" y="450"/>
                    <a:pt x="1855" y="422"/>
                    <a:pt x="2029" y="333"/>
                  </a:cubicBezTo>
                  <a:cubicBezTo>
                    <a:pt x="2116" y="289"/>
                    <a:pt x="2150" y="183"/>
                    <a:pt x="2106" y="96"/>
                  </a:cubicBezTo>
                  <a:cubicBezTo>
                    <a:pt x="2075" y="36"/>
                    <a:pt x="2013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5920250" y="-2394675"/>
              <a:ext cx="53800" cy="11275"/>
            </a:xfrm>
            <a:custGeom>
              <a:rect b="b" l="l" r="r" t="t"/>
              <a:pathLst>
                <a:path extrusionOk="0" h="451" w="2152">
                  <a:moveTo>
                    <a:pt x="1950" y="0"/>
                  </a:moveTo>
                  <a:cubicBezTo>
                    <a:pt x="1923" y="0"/>
                    <a:pt x="1896" y="6"/>
                    <a:pt x="1870" y="19"/>
                  </a:cubicBezTo>
                  <a:cubicBezTo>
                    <a:pt x="1758" y="77"/>
                    <a:pt x="1525" y="98"/>
                    <a:pt x="1257" y="98"/>
                  </a:cubicBezTo>
                  <a:cubicBezTo>
                    <a:pt x="907" y="98"/>
                    <a:pt x="496" y="62"/>
                    <a:pt x="211" y="22"/>
                  </a:cubicBezTo>
                  <a:cubicBezTo>
                    <a:pt x="204" y="21"/>
                    <a:pt x="196" y="21"/>
                    <a:pt x="188" y="21"/>
                  </a:cubicBezTo>
                  <a:cubicBezTo>
                    <a:pt x="102" y="21"/>
                    <a:pt x="26" y="84"/>
                    <a:pt x="13" y="172"/>
                  </a:cubicBezTo>
                  <a:cubicBezTo>
                    <a:pt x="0" y="269"/>
                    <a:pt x="67" y="358"/>
                    <a:pt x="163" y="371"/>
                  </a:cubicBezTo>
                  <a:cubicBezTo>
                    <a:pt x="251" y="383"/>
                    <a:pt x="755" y="451"/>
                    <a:pt x="1238" y="451"/>
                  </a:cubicBezTo>
                  <a:cubicBezTo>
                    <a:pt x="1550" y="451"/>
                    <a:pt x="1855" y="422"/>
                    <a:pt x="2030" y="332"/>
                  </a:cubicBezTo>
                  <a:cubicBezTo>
                    <a:pt x="2117" y="288"/>
                    <a:pt x="2152" y="182"/>
                    <a:pt x="2107" y="95"/>
                  </a:cubicBezTo>
                  <a:cubicBezTo>
                    <a:pt x="2076" y="35"/>
                    <a:pt x="2014" y="0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6001400" y="-2416975"/>
              <a:ext cx="53725" cy="11275"/>
            </a:xfrm>
            <a:custGeom>
              <a:rect b="b" l="l" r="r" t="t"/>
              <a:pathLst>
                <a:path extrusionOk="0" h="451" w="2149">
                  <a:moveTo>
                    <a:pt x="1947" y="1"/>
                  </a:moveTo>
                  <a:cubicBezTo>
                    <a:pt x="1921" y="1"/>
                    <a:pt x="1894" y="7"/>
                    <a:pt x="1869" y="19"/>
                  </a:cubicBezTo>
                  <a:cubicBezTo>
                    <a:pt x="1755" y="77"/>
                    <a:pt x="1523" y="99"/>
                    <a:pt x="1255" y="99"/>
                  </a:cubicBezTo>
                  <a:cubicBezTo>
                    <a:pt x="905" y="99"/>
                    <a:pt x="495" y="62"/>
                    <a:pt x="210" y="23"/>
                  </a:cubicBezTo>
                  <a:cubicBezTo>
                    <a:pt x="202" y="22"/>
                    <a:pt x="195" y="22"/>
                    <a:pt x="187" y="22"/>
                  </a:cubicBezTo>
                  <a:cubicBezTo>
                    <a:pt x="101" y="22"/>
                    <a:pt x="25" y="86"/>
                    <a:pt x="13" y="173"/>
                  </a:cubicBezTo>
                  <a:cubicBezTo>
                    <a:pt x="0" y="269"/>
                    <a:pt x="66" y="358"/>
                    <a:pt x="162" y="372"/>
                  </a:cubicBezTo>
                  <a:cubicBezTo>
                    <a:pt x="249" y="385"/>
                    <a:pt x="754" y="450"/>
                    <a:pt x="1235" y="450"/>
                  </a:cubicBezTo>
                  <a:cubicBezTo>
                    <a:pt x="1549" y="450"/>
                    <a:pt x="1854" y="423"/>
                    <a:pt x="2028" y="333"/>
                  </a:cubicBezTo>
                  <a:cubicBezTo>
                    <a:pt x="2115" y="289"/>
                    <a:pt x="2149" y="183"/>
                    <a:pt x="2105" y="96"/>
                  </a:cubicBezTo>
                  <a:cubicBezTo>
                    <a:pt x="2073" y="36"/>
                    <a:pt x="2011" y="1"/>
                    <a:pt x="1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6068825" y="-2357450"/>
              <a:ext cx="53800" cy="11275"/>
            </a:xfrm>
            <a:custGeom>
              <a:rect b="b" l="l" r="r" t="t"/>
              <a:pathLst>
                <a:path extrusionOk="0" h="451" w="2152">
                  <a:moveTo>
                    <a:pt x="1952" y="1"/>
                  </a:moveTo>
                  <a:cubicBezTo>
                    <a:pt x="1924" y="1"/>
                    <a:pt x="1897" y="7"/>
                    <a:pt x="1870" y="21"/>
                  </a:cubicBezTo>
                  <a:cubicBezTo>
                    <a:pt x="1758" y="78"/>
                    <a:pt x="1525" y="100"/>
                    <a:pt x="1257" y="100"/>
                  </a:cubicBezTo>
                  <a:cubicBezTo>
                    <a:pt x="907" y="100"/>
                    <a:pt x="497" y="63"/>
                    <a:pt x="213" y="24"/>
                  </a:cubicBezTo>
                  <a:cubicBezTo>
                    <a:pt x="205" y="23"/>
                    <a:pt x="197" y="22"/>
                    <a:pt x="189" y="22"/>
                  </a:cubicBezTo>
                  <a:cubicBezTo>
                    <a:pt x="102" y="22"/>
                    <a:pt x="26" y="86"/>
                    <a:pt x="14" y="174"/>
                  </a:cubicBezTo>
                  <a:cubicBezTo>
                    <a:pt x="0" y="271"/>
                    <a:pt x="67" y="359"/>
                    <a:pt x="164" y="372"/>
                  </a:cubicBezTo>
                  <a:cubicBezTo>
                    <a:pt x="251" y="385"/>
                    <a:pt x="757" y="451"/>
                    <a:pt x="1238" y="451"/>
                  </a:cubicBezTo>
                  <a:cubicBezTo>
                    <a:pt x="1552" y="451"/>
                    <a:pt x="1856" y="423"/>
                    <a:pt x="2032" y="334"/>
                  </a:cubicBezTo>
                  <a:cubicBezTo>
                    <a:pt x="2117" y="289"/>
                    <a:pt x="2152" y="184"/>
                    <a:pt x="2107" y="97"/>
                  </a:cubicBezTo>
                  <a:cubicBezTo>
                    <a:pt x="2076" y="36"/>
                    <a:pt x="2016" y="1"/>
                    <a:pt x="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6061150" y="-2393025"/>
              <a:ext cx="53775" cy="11275"/>
            </a:xfrm>
            <a:custGeom>
              <a:rect b="b" l="l" r="r" t="t"/>
              <a:pathLst>
                <a:path extrusionOk="0" h="451" w="2151">
                  <a:moveTo>
                    <a:pt x="1950" y="0"/>
                  </a:moveTo>
                  <a:cubicBezTo>
                    <a:pt x="1923" y="0"/>
                    <a:pt x="1896" y="6"/>
                    <a:pt x="1870" y="19"/>
                  </a:cubicBezTo>
                  <a:cubicBezTo>
                    <a:pt x="1757" y="77"/>
                    <a:pt x="1524" y="99"/>
                    <a:pt x="1256" y="99"/>
                  </a:cubicBezTo>
                  <a:cubicBezTo>
                    <a:pt x="906" y="99"/>
                    <a:pt x="496" y="62"/>
                    <a:pt x="212" y="23"/>
                  </a:cubicBezTo>
                  <a:cubicBezTo>
                    <a:pt x="202" y="22"/>
                    <a:pt x="193" y="21"/>
                    <a:pt x="184" y="21"/>
                  </a:cubicBezTo>
                  <a:cubicBezTo>
                    <a:pt x="98" y="21"/>
                    <a:pt x="25" y="86"/>
                    <a:pt x="13" y="173"/>
                  </a:cubicBezTo>
                  <a:cubicBezTo>
                    <a:pt x="0" y="269"/>
                    <a:pt x="67" y="359"/>
                    <a:pt x="163" y="372"/>
                  </a:cubicBezTo>
                  <a:cubicBezTo>
                    <a:pt x="250" y="385"/>
                    <a:pt x="755" y="450"/>
                    <a:pt x="1238" y="450"/>
                  </a:cubicBezTo>
                  <a:cubicBezTo>
                    <a:pt x="1551" y="450"/>
                    <a:pt x="1855" y="422"/>
                    <a:pt x="2030" y="333"/>
                  </a:cubicBezTo>
                  <a:cubicBezTo>
                    <a:pt x="2116" y="289"/>
                    <a:pt x="2150" y="183"/>
                    <a:pt x="2106" y="96"/>
                  </a:cubicBezTo>
                  <a:cubicBezTo>
                    <a:pt x="2076" y="36"/>
                    <a:pt x="2014" y="0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6138275" y="-2414450"/>
              <a:ext cx="53800" cy="11275"/>
            </a:xfrm>
            <a:custGeom>
              <a:rect b="b" l="l" r="r" t="t"/>
              <a:pathLst>
                <a:path extrusionOk="0" h="451" w="2152">
                  <a:moveTo>
                    <a:pt x="1950" y="0"/>
                  </a:moveTo>
                  <a:cubicBezTo>
                    <a:pt x="1923" y="0"/>
                    <a:pt x="1896" y="6"/>
                    <a:pt x="1870" y="20"/>
                  </a:cubicBezTo>
                  <a:cubicBezTo>
                    <a:pt x="1757" y="77"/>
                    <a:pt x="1525" y="98"/>
                    <a:pt x="1257" y="98"/>
                  </a:cubicBezTo>
                  <a:cubicBezTo>
                    <a:pt x="908" y="98"/>
                    <a:pt x="498" y="62"/>
                    <a:pt x="213" y="22"/>
                  </a:cubicBezTo>
                  <a:cubicBezTo>
                    <a:pt x="205" y="21"/>
                    <a:pt x="197" y="21"/>
                    <a:pt x="189" y="21"/>
                  </a:cubicBezTo>
                  <a:cubicBezTo>
                    <a:pt x="102" y="21"/>
                    <a:pt x="26" y="85"/>
                    <a:pt x="13" y="174"/>
                  </a:cubicBezTo>
                  <a:cubicBezTo>
                    <a:pt x="0" y="269"/>
                    <a:pt x="67" y="358"/>
                    <a:pt x="164" y="372"/>
                  </a:cubicBezTo>
                  <a:cubicBezTo>
                    <a:pt x="252" y="384"/>
                    <a:pt x="757" y="451"/>
                    <a:pt x="1238" y="451"/>
                  </a:cubicBezTo>
                  <a:cubicBezTo>
                    <a:pt x="1551" y="451"/>
                    <a:pt x="1855" y="422"/>
                    <a:pt x="2030" y="332"/>
                  </a:cubicBezTo>
                  <a:cubicBezTo>
                    <a:pt x="2117" y="288"/>
                    <a:pt x="2152" y="182"/>
                    <a:pt x="2107" y="97"/>
                  </a:cubicBezTo>
                  <a:cubicBezTo>
                    <a:pt x="2076" y="35"/>
                    <a:pt x="2014" y="0"/>
                    <a:pt x="1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6161400" y="-2377450"/>
              <a:ext cx="53800" cy="11300"/>
            </a:xfrm>
            <a:custGeom>
              <a:rect b="b" l="l" r="r" t="t"/>
              <a:pathLst>
                <a:path extrusionOk="0" h="452" w="2152">
                  <a:moveTo>
                    <a:pt x="1950" y="1"/>
                  </a:moveTo>
                  <a:cubicBezTo>
                    <a:pt x="1923" y="1"/>
                    <a:pt x="1896" y="7"/>
                    <a:pt x="1871" y="20"/>
                  </a:cubicBezTo>
                  <a:cubicBezTo>
                    <a:pt x="1757" y="78"/>
                    <a:pt x="1525" y="99"/>
                    <a:pt x="1257" y="99"/>
                  </a:cubicBezTo>
                  <a:cubicBezTo>
                    <a:pt x="907" y="99"/>
                    <a:pt x="496" y="62"/>
                    <a:pt x="212" y="23"/>
                  </a:cubicBezTo>
                  <a:cubicBezTo>
                    <a:pt x="204" y="22"/>
                    <a:pt x="196" y="21"/>
                    <a:pt x="188" y="21"/>
                  </a:cubicBezTo>
                  <a:cubicBezTo>
                    <a:pt x="102" y="21"/>
                    <a:pt x="25" y="85"/>
                    <a:pt x="13" y="173"/>
                  </a:cubicBezTo>
                  <a:cubicBezTo>
                    <a:pt x="0" y="270"/>
                    <a:pt x="68" y="358"/>
                    <a:pt x="163" y="371"/>
                  </a:cubicBezTo>
                  <a:cubicBezTo>
                    <a:pt x="250" y="384"/>
                    <a:pt x="756" y="451"/>
                    <a:pt x="1237" y="451"/>
                  </a:cubicBezTo>
                  <a:cubicBezTo>
                    <a:pt x="1551" y="451"/>
                    <a:pt x="1855" y="423"/>
                    <a:pt x="2030" y="333"/>
                  </a:cubicBezTo>
                  <a:cubicBezTo>
                    <a:pt x="2118" y="288"/>
                    <a:pt x="2152" y="183"/>
                    <a:pt x="2108" y="96"/>
                  </a:cubicBezTo>
                  <a:cubicBezTo>
                    <a:pt x="2076" y="35"/>
                    <a:pt x="2014" y="1"/>
                    <a:pt x="1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5972425" y="-2354000"/>
              <a:ext cx="53800" cy="11300"/>
            </a:xfrm>
            <a:custGeom>
              <a:rect b="b" l="l" r="r" t="t"/>
              <a:pathLst>
                <a:path extrusionOk="0" h="452" w="2152">
                  <a:moveTo>
                    <a:pt x="1950" y="1"/>
                  </a:moveTo>
                  <a:cubicBezTo>
                    <a:pt x="1923" y="1"/>
                    <a:pt x="1896" y="7"/>
                    <a:pt x="1870" y="20"/>
                  </a:cubicBezTo>
                  <a:cubicBezTo>
                    <a:pt x="1758" y="78"/>
                    <a:pt x="1525" y="100"/>
                    <a:pt x="1257" y="100"/>
                  </a:cubicBezTo>
                  <a:cubicBezTo>
                    <a:pt x="907" y="100"/>
                    <a:pt x="496" y="63"/>
                    <a:pt x="212" y="24"/>
                  </a:cubicBezTo>
                  <a:cubicBezTo>
                    <a:pt x="203" y="23"/>
                    <a:pt x="194" y="22"/>
                    <a:pt x="186" y="22"/>
                  </a:cubicBezTo>
                  <a:cubicBezTo>
                    <a:pt x="101" y="22"/>
                    <a:pt x="26" y="86"/>
                    <a:pt x="13" y="174"/>
                  </a:cubicBezTo>
                  <a:cubicBezTo>
                    <a:pt x="0" y="270"/>
                    <a:pt x="67" y="358"/>
                    <a:pt x="163" y="373"/>
                  </a:cubicBezTo>
                  <a:cubicBezTo>
                    <a:pt x="252" y="384"/>
                    <a:pt x="755" y="451"/>
                    <a:pt x="1238" y="451"/>
                  </a:cubicBezTo>
                  <a:cubicBezTo>
                    <a:pt x="1551" y="451"/>
                    <a:pt x="1855" y="424"/>
                    <a:pt x="2030" y="334"/>
                  </a:cubicBezTo>
                  <a:cubicBezTo>
                    <a:pt x="2117" y="290"/>
                    <a:pt x="2152" y="183"/>
                    <a:pt x="2107" y="97"/>
                  </a:cubicBezTo>
                  <a:cubicBezTo>
                    <a:pt x="2076" y="36"/>
                    <a:pt x="2014" y="1"/>
                    <a:pt x="1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6498500" y="-2912525"/>
              <a:ext cx="86600" cy="87400"/>
            </a:xfrm>
            <a:custGeom>
              <a:rect b="b" l="l" r="r" t="t"/>
              <a:pathLst>
                <a:path extrusionOk="0" h="3496" w="3464">
                  <a:moveTo>
                    <a:pt x="3267" y="1"/>
                  </a:moveTo>
                  <a:cubicBezTo>
                    <a:pt x="3187" y="1"/>
                    <a:pt x="3113" y="58"/>
                    <a:pt x="3095" y="140"/>
                  </a:cubicBezTo>
                  <a:cubicBezTo>
                    <a:pt x="2577" y="2262"/>
                    <a:pt x="210" y="3145"/>
                    <a:pt x="186" y="3154"/>
                  </a:cubicBezTo>
                  <a:cubicBezTo>
                    <a:pt x="0" y="3220"/>
                    <a:pt x="49" y="3495"/>
                    <a:pt x="246" y="3495"/>
                  </a:cubicBezTo>
                  <a:cubicBezTo>
                    <a:pt x="266" y="3495"/>
                    <a:pt x="286" y="3491"/>
                    <a:pt x="306" y="3484"/>
                  </a:cubicBezTo>
                  <a:cubicBezTo>
                    <a:pt x="410" y="3447"/>
                    <a:pt x="2875" y="2532"/>
                    <a:pt x="3438" y="223"/>
                  </a:cubicBezTo>
                  <a:cubicBezTo>
                    <a:pt x="3463" y="127"/>
                    <a:pt x="3406" y="29"/>
                    <a:pt x="3309" y="6"/>
                  </a:cubicBezTo>
                  <a:cubicBezTo>
                    <a:pt x="3295" y="3"/>
                    <a:pt x="3281" y="1"/>
                    <a:pt x="3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5666125" y="-1884975"/>
              <a:ext cx="108250" cy="85225"/>
            </a:xfrm>
            <a:custGeom>
              <a:rect b="b" l="l" r="r" t="t"/>
              <a:pathLst>
                <a:path extrusionOk="0" h="3409" w="4330">
                  <a:moveTo>
                    <a:pt x="4329" y="0"/>
                  </a:moveTo>
                  <a:lnTo>
                    <a:pt x="380" y="236"/>
                  </a:lnTo>
                  <a:lnTo>
                    <a:pt x="1" y="3408"/>
                  </a:lnTo>
                  <a:lnTo>
                    <a:pt x="4266" y="3408"/>
                  </a:lnTo>
                  <a:lnTo>
                    <a:pt x="4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6150550" y="-1884975"/>
              <a:ext cx="108200" cy="85225"/>
            </a:xfrm>
            <a:custGeom>
              <a:rect b="b" l="l" r="r" t="t"/>
              <a:pathLst>
                <a:path extrusionOk="0" h="3409" w="4328">
                  <a:moveTo>
                    <a:pt x="4327" y="0"/>
                  </a:moveTo>
                  <a:lnTo>
                    <a:pt x="379" y="236"/>
                  </a:lnTo>
                  <a:lnTo>
                    <a:pt x="0" y="3408"/>
                  </a:lnTo>
                  <a:lnTo>
                    <a:pt x="4265" y="3408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6313300" y="-1884975"/>
              <a:ext cx="108200" cy="85225"/>
            </a:xfrm>
            <a:custGeom>
              <a:rect b="b" l="l" r="r" t="t"/>
              <a:pathLst>
                <a:path extrusionOk="0" h="3409" w="4328">
                  <a:moveTo>
                    <a:pt x="4327" y="0"/>
                  </a:moveTo>
                  <a:lnTo>
                    <a:pt x="379" y="236"/>
                  </a:lnTo>
                  <a:lnTo>
                    <a:pt x="0" y="3408"/>
                  </a:lnTo>
                  <a:lnTo>
                    <a:pt x="4266" y="3408"/>
                  </a:lnTo>
                  <a:lnTo>
                    <a:pt x="4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5512625" y="-2199650"/>
              <a:ext cx="97950" cy="132850"/>
            </a:xfrm>
            <a:custGeom>
              <a:rect b="b" l="l" r="r" t="t"/>
              <a:pathLst>
                <a:path extrusionOk="0" h="5314" w="3918">
                  <a:moveTo>
                    <a:pt x="360" y="0"/>
                  </a:moveTo>
                  <a:lnTo>
                    <a:pt x="1" y="4480"/>
                  </a:lnTo>
                  <a:lnTo>
                    <a:pt x="3238" y="5314"/>
                  </a:lnTo>
                  <a:lnTo>
                    <a:pt x="3918" y="623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2"/>
          <p:cNvSpPr txBox="1"/>
          <p:nvPr>
            <p:ph type="title"/>
          </p:nvPr>
        </p:nvSpPr>
        <p:spPr>
          <a:xfrm>
            <a:off x="71400" y="922275"/>
            <a:ext cx="900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li"/>
                <a:ea typeface="Mali"/>
                <a:cs typeface="Mali"/>
                <a:sym typeface="Mali"/>
              </a:rPr>
              <a:t>ตัวอย่างไฟล์ </a:t>
            </a:r>
            <a:r>
              <a:rPr b="1" lang="en" sz="1800">
                <a:latin typeface="Mali"/>
                <a:ea typeface="Mali"/>
                <a:cs typeface="Mali"/>
                <a:sym typeface="Mali"/>
              </a:rPr>
              <a:t>Google Spreadsheet แสดงจำนวนออเดอร์รวม/แยกแต่ละเดือน</a:t>
            </a:r>
            <a:endParaRPr b="1" sz="1800"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1107" name="Google Shape;11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25" y="1789825"/>
            <a:ext cx="4050350" cy="2258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875" y="1789825"/>
            <a:ext cx="4050350" cy="2258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9" name="Google Shape;1109;p32"/>
          <p:cNvGrpSpPr/>
          <p:nvPr/>
        </p:nvGrpSpPr>
        <p:grpSpPr>
          <a:xfrm>
            <a:off x="27932" y="2781253"/>
            <a:ext cx="1979950" cy="2362085"/>
            <a:chOff x="979025" y="3287650"/>
            <a:chExt cx="1244000" cy="1628350"/>
          </a:xfrm>
        </p:grpSpPr>
        <p:sp>
          <p:nvSpPr>
            <p:cNvPr id="1110" name="Google Shape;1110;p32"/>
            <p:cNvSpPr/>
            <p:nvPr/>
          </p:nvSpPr>
          <p:spPr>
            <a:xfrm>
              <a:off x="1478375" y="3670625"/>
              <a:ext cx="543250" cy="457250"/>
            </a:xfrm>
            <a:custGeom>
              <a:rect b="b" l="l" r="r" t="t"/>
              <a:pathLst>
                <a:path extrusionOk="0" h="18290" w="21730">
                  <a:moveTo>
                    <a:pt x="5823" y="0"/>
                  </a:moveTo>
                  <a:cubicBezTo>
                    <a:pt x="4343" y="0"/>
                    <a:pt x="3164" y="465"/>
                    <a:pt x="2939" y="1708"/>
                  </a:cubicBezTo>
                  <a:cubicBezTo>
                    <a:pt x="2939" y="1708"/>
                    <a:pt x="0" y="10972"/>
                    <a:pt x="6008" y="13017"/>
                  </a:cubicBezTo>
                  <a:cubicBezTo>
                    <a:pt x="12015" y="15062"/>
                    <a:pt x="12689" y="13368"/>
                    <a:pt x="14023" y="16566"/>
                  </a:cubicBezTo>
                  <a:cubicBezTo>
                    <a:pt x="14509" y="17732"/>
                    <a:pt x="15529" y="18289"/>
                    <a:pt x="16653" y="18289"/>
                  </a:cubicBezTo>
                  <a:cubicBezTo>
                    <a:pt x="18614" y="18289"/>
                    <a:pt x="20894" y="16592"/>
                    <a:pt x="21218" y="13464"/>
                  </a:cubicBezTo>
                  <a:cubicBezTo>
                    <a:pt x="21729" y="8543"/>
                    <a:pt x="18099" y="8926"/>
                    <a:pt x="16206" y="8671"/>
                  </a:cubicBezTo>
                  <a:cubicBezTo>
                    <a:pt x="14316" y="8415"/>
                    <a:pt x="13056" y="4942"/>
                    <a:pt x="13075" y="3136"/>
                  </a:cubicBezTo>
                  <a:cubicBezTo>
                    <a:pt x="13087" y="1924"/>
                    <a:pt x="8833" y="0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1711425" y="3930525"/>
              <a:ext cx="497400" cy="720675"/>
            </a:xfrm>
            <a:custGeom>
              <a:rect b="b" l="l" r="r" t="t"/>
              <a:pathLst>
                <a:path extrusionOk="0" h="28827" w="19896">
                  <a:moveTo>
                    <a:pt x="280" y="1"/>
                  </a:moveTo>
                  <a:lnTo>
                    <a:pt x="1" y="28322"/>
                  </a:lnTo>
                  <a:lnTo>
                    <a:pt x="19722" y="28826"/>
                  </a:lnTo>
                  <a:cubicBezTo>
                    <a:pt x="19722" y="28826"/>
                    <a:pt x="19895" y="12806"/>
                    <a:pt x="13289" y="6599"/>
                  </a:cubicBezTo>
                  <a:cubicBezTo>
                    <a:pt x="6683" y="391"/>
                    <a:pt x="280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1174375" y="3975400"/>
              <a:ext cx="1048650" cy="663225"/>
            </a:xfrm>
            <a:custGeom>
              <a:rect b="b" l="l" r="r" t="t"/>
              <a:pathLst>
                <a:path extrusionOk="0" h="26529" w="41946">
                  <a:moveTo>
                    <a:pt x="23723" y="0"/>
                  </a:moveTo>
                  <a:cubicBezTo>
                    <a:pt x="23495" y="0"/>
                    <a:pt x="23229" y="2"/>
                    <a:pt x="22917" y="5"/>
                  </a:cubicBezTo>
                  <a:cubicBezTo>
                    <a:pt x="11812" y="97"/>
                    <a:pt x="4641" y="14833"/>
                    <a:pt x="4641" y="14833"/>
                  </a:cubicBezTo>
                  <a:cubicBezTo>
                    <a:pt x="4641" y="14833"/>
                    <a:pt x="0" y="24194"/>
                    <a:pt x="1071" y="25253"/>
                  </a:cubicBezTo>
                  <a:cubicBezTo>
                    <a:pt x="2042" y="26214"/>
                    <a:pt x="30148" y="26528"/>
                    <a:pt x="37522" y="26528"/>
                  </a:cubicBezTo>
                  <a:cubicBezTo>
                    <a:pt x="38282" y="26528"/>
                    <a:pt x="38822" y="26525"/>
                    <a:pt x="39089" y="26518"/>
                  </a:cubicBezTo>
                  <a:cubicBezTo>
                    <a:pt x="41945" y="26449"/>
                    <a:pt x="32950" y="6813"/>
                    <a:pt x="28530" y="3507"/>
                  </a:cubicBezTo>
                  <a:cubicBezTo>
                    <a:pt x="24210" y="277"/>
                    <a:pt x="26198" y="0"/>
                    <a:pt x="23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1356725" y="4192450"/>
              <a:ext cx="705900" cy="447500"/>
            </a:xfrm>
            <a:custGeom>
              <a:rect b="b" l="l" r="r" t="t"/>
              <a:pathLst>
                <a:path extrusionOk="0" fill="none" h="17900" w="28236">
                  <a:moveTo>
                    <a:pt x="3124" y="6908"/>
                  </a:moveTo>
                  <a:cubicBezTo>
                    <a:pt x="3124" y="6908"/>
                    <a:pt x="0" y="15663"/>
                    <a:pt x="720" y="16654"/>
                  </a:cubicBezTo>
                  <a:cubicBezTo>
                    <a:pt x="1441" y="17645"/>
                    <a:pt x="24389" y="17900"/>
                    <a:pt x="26312" y="17836"/>
                  </a:cubicBezTo>
                  <a:cubicBezTo>
                    <a:pt x="28235" y="17772"/>
                    <a:pt x="24978" y="3970"/>
                    <a:pt x="23349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1666975" y="4459875"/>
              <a:ext cx="331050" cy="130025"/>
            </a:xfrm>
            <a:custGeom>
              <a:rect b="b" l="l" r="r" t="t"/>
              <a:pathLst>
                <a:path extrusionOk="0" h="5201" w="13242">
                  <a:moveTo>
                    <a:pt x="6740" y="1"/>
                  </a:moveTo>
                  <a:cubicBezTo>
                    <a:pt x="3904" y="1"/>
                    <a:pt x="2721" y="793"/>
                    <a:pt x="2721" y="793"/>
                  </a:cubicBezTo>
                  <a:cubicBezTo>
                    <a:pt x="1" y="1804"/>
                    <a:pt x="1327" y="4688"/>
                    <a:pt x="1934" y="5125"/>
                  </a:cubicBezTo>
                  <a:cubicBezTo>
                    <a:pt x="2007" y="5178"/>
                    <a:pt x="2129" y="5201"/>
                    <a:pt x="2290" y="5201"/>
                  </a:cubicBezTo>
                  <a:cubicBezTo>
                    <a:pt x="3464" y="5201"/>
                    <a:pt x="6726" y="3965"/>
                    <a:pt x="8617" y="3829"/>
                  </a:cubicBezTo>
                  <a:cubicBezTo>
                    <a:pt x="8825" y="3814"/>
                    <a:pt x="9034" y="3807"/>
                    <a:pt x="9241" y="3807"/>
                  </a:cubicBezTo>
                  <a:cubicBezTo>
                    <a:pt x="10491" y="3807"/>
                    <a:pt x="11689" y="4039"/>
                    <a:pt x="12393" y="4039"/>
                  </a:cubicBezTo>
                  <a:cubicBezTo>
                    <a:pt x="12780" y="4039"/>
                    <a:pt x="13017" y="3969"/>
                    <a:pt x="13033" y="3753"/>
                  </a:cubicBezTo>
                  <a:cubicBezTo>
                    <a:pt x="13074" y="3169"/>
                    <a:pt x="10113" y="2622"/>
                    <a:pt x="9299" y="2483"/>
                  </a:cubicBezTo>
                  <a:lnTo>
                    <a:pt x="9299" y="2483"/>
                  </a:lnTo>
                  <a:cubicBezTo>
                    <a:pt x="9767" y="2558"/>
                    <a:pt x="10938" y="2732"/>
                    <a:pt x="11777" y="2732"/>
                  </a:cubicBezTo>
                  <a:cubicBezTo>
                    <a:pt x="12328" y="2732"/>
                    <a:pt x="12737" y="2657"/>
                    <a:pt x="12707" y="2430"/>
                  </a:cubicBezTo>
                  <a:cubicBezTo>
                    <a:pt x="12655" y="2031"/>
                    <a:pt x="11262" y="1745"/>
                    <a:pt x="10151" y="1581"/>
                  </a:cubicBezTo>
                  <a:lnTo>
                    <a:pt x="10151" y="1581"/>
                  </a:lnTo>
                  <a:cubicBezTo>
                    <a:pt x="10525" y="1614"/>
                    <a:pt x="10931" y="1640"/>
                    <a:pt x="11304" y="1640"/>
                  </a:cubicBezTo>
                  <a:cubicBezTo>
                    <a:pt x="11670" y="1640"/>
                    <a:pt x="12006" y="1615"/>
                    <a:pt x="12251" y="1550"/>
                  </a:cubicBezTo>
                  <a:cubicBezTo>
                    <a:pt x="13241" y="1287"/>
                    <a:pt x="11949" y="707"/>
                    <a:pt x="11949" y="707"/>
                  </a:cubicBezTo>
                  <a:cubicBezTo>
                    <a:pt x="9806" y="179"/>
                    <a:pt x="8087" y="1"/>
                    <a:pt x="67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1C191B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979025" y="3930525"/>
              <a:ext cx="835000" cy="919700"/>
            </a:xfrm>
            <a:custGeom>
              <a:rect b="b" l="l" r="r" t="t"/>
              <a:pathLst>
                <a:path extrusionOk="0" h="36788" w="33400">
                  <a:moveTo>
                    <a:pt x="28082" y="1"/>
                  </a:moveTo>
                  <a:lnTo>
                    <a:pt x="28082" y="1"/>
                  </a:lnTo>
                  <a:cubicBezTo>
                    <a:pt x="24108" y="36"/>
                    <a:pt x="19753" y="1273"/>
                    <a:pt x="15532" y="4714"/>
                  </a:cubicBezTo>
                  <a:cubicBezTo>
                    <a:pt x="9771" y="9411"/>
                    <a:pt x="1" y="24176"/>
                    <a:pt x="4267" y="31796"/>
                  </a:cubicBezTo>
                  <a:cubicBezTo>
                    <a:pt x="6417" y="35637"/>
                    <a:pt x="9979" y="36788"/>
                    <a:pt x="13419" y="36788"/>
                  </a:cubicBezTo>
                  <a:cubicBezTo>
                    <a:pt x="16806" y="36788"/>
                    <a:pt x="20075" y="35673"/>
                    <a:pt x="21764" y="34913"/>
                  </a:cubicBezTo>
                  <a:cubicBezTo>
                    <a:pt x="25166" y="33378"/>
                    <a:pt x="31821" y="28275"/>
                    <a:pt x="32548" y="26189"/>
                  </a:cubicBezTo>
                  <a:cubicBezTo>
                    <a:pt x="33399" y="23743"/>
                    <a:pt x="33027" y="22019"/>
                    <a:pt x="29959" y="21251"/>
                  </a:cubicBezTo>
                  <a:cubicBezTo>
                    <a:pt x="29298" y="21086"/>
                    <a:pt x="28256" y="21012"/>
                    <a:pt x="27006" y="21012"/>
                  </a:cubicBezTo>
                  <a:cubicBezTo>
                    <a:pt x="22457" y="21012"/>
                    <a:pt x="15152" y="21992"/>
                    <a:pt x="13423" y="23120"/>
                  </a:cubicBezTo>
                  <a:lnTo>
                    <a:pt x="28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979025" y="3930525"/>
              <a:ext cx="835000" cy="985475"/>
            </a:xfrm>
            <a:custGeom>
              <a:rect b="b" l="l" r="r" t="t"/>
              <a:pathLst>
                <a:path extrusionOk="0" fill="none" h="39419" w="33400">
                  <a:moveTo>
                    <a:pt x="28082" y="1"/>
                  </a:moveTo>
                  <a:cubicBezTo>
                    <a:pt x="24108" y="36"/>
                    <a:pt x="19753" y="1273"/>
                    <a:pt x="15532" y="4714"/>
                  </a:cubicBezTo>
                  <a:cubicBezTo>
                    <a:pt x="9771" y="9411"/>
                    <a:pt x="1" y="24176"/>
                    <a:pt x="4267" y="31796"/>
                  </a:cubicBezTo>
                  <a:cubicBezTo>
                    <a:pt x="8533" y="39418"/>
                    <a:pt x="18360" y="36445"/>
                    <a:pt x="21764" y="34913"/>
                  </a:cubicBezTo>
                  <a:cubicBezTo>
                    <a:pt x="25166" y="33378"/>
                    <a:pt x="31821" y="28275"/>
                    <a:pt x="32548" y="26189"/>
                  </a:cubicBezTo>
                  <a:cubicBezTo>
                    <a:pt x="33399" y="23743"/>
                    <a:pt x="33027" y="22019"/>
                    <a:pt x="29959" y="21251"/>
                  </a:cubicBezTo>
                  <a:cubicBezTo>
                    <a:pt x="26890" y="20484"/>
                    <a:pt x="15627" y="21682"/>
                    <a:pt x="13423" y="2312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1728150" y="4463200"/>
              <a:ext cx="85375" cy="160200"/>
            </a:xfrm>
            <a:custGeom>
              <a:rect b="b" l="l" r="r" t="t"/>
              <a:pathLst>
                <a:path extrusionOk="0" h="6408" w="3415">
                  <a:moveTo>
                    <a:pt x="193" y="0"/>
                  </a:moveTo>
                  <a:cubicBezTo>
                    <a:pt x="39" y="768"/>
                    <a:pt x="1" y="1687"/>
                    <a:pt x="114" y="2663"/>
                  </a:cubicBezTo>
                  <a:cubicBezTo>
                    <a:pt x="301" y="4294"/>
                    <a:pt x="858" y="5675"/>
                    <a:pt x="1538" y="6408"/>
                  </a:cubicBezTo>
                  <a:cubicBezTo>
                    <a:pt x="2068" y="5817"/>
                    <a:pt x="2441" y="5290"/>
                    <a:pt x="2583" y="4882"/>
                  </a:cubicBezTo>
                  <a:cubicBezTo>
                    <a:pt x="3415" y="2492"/>
                    <a:pt x="3071" y="792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1477725" y="4129175"/>
              <a:ext cx="167725" cy="97625"/>
            </a:xfrm>
            <a:custGeom>
              <a:rect b="b" l="l" r="r" t="t"/>
              <a:pathLst>
                <a:path extrusionOk="0" h="3905" w="6709">
                  <a:moveTo>
                    <a:pt x="2025" y="1"/>
                  </a:moveTo>
                  <a:cubicBezTo>
                    <a:pt x="1793" y="1"/>
                    <a:pt x="1547" y="90"/>
                    <a:pt x="1294" y="311"/>
                  </a:cubicBezTo>
                  <a:cubicBezTo>
                    <a:pt x="1" y="1444"/>
                    <a:pt x="3360" y="3905"/>
                    <a:pt x="3360" y="3905"/>
                  </a:cubicBezTo>
                  <a:cubicBezTo>
                    <a:pt x="3360" y="3905"/>
                    <a:pt x="6709" y="836"/>
                    <a:pt x="5596" y="150"/>
                  </a:cubicBezTo>
                  <a:cubicBezTo>
                    <a:pt x="5437" y="52"/>
                    <a:pt x="5284" y="10"/>
                    <a:pt x="5140" y="10"/>
                  </a:cubicBezTo>
                  <a:cubicBezTo>
                    <a:pt x="4277" y="10"/>
                    <a:pt x="3705" y="1517"/>
                    <a:pt x="3705" y="1517"/>
                  </a:cubicBezTo>
                  <a:cubicBezTo>
                    <a:pt x="3705" y="1517"/>
                    <a:pt x="2982" y="1"/>
                    <a:pt x="2025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1590975" y="3912000"/>
              <a:ext cx="180225" cy="105025"/>
            </a:xfrm>
            <a:custGeom>
              <a:rect b="b" l="l" r="r" t="t"/>
              <a:pathLst>
                <a:path extrusionOk="0" h="4201" w="7209">
                  <a:moveTo>
                    <a:pt x="3604" y="1"/>
                  </a:moveTo>
                  <a:cubicBezTo>
                    <a:pt x="1614" y="1"/>
                    <a:pt x="0" y="941"/>
                    <a:pt x="0" y="2100"/>
                  </a:cubicBezTo>
                  <a:cubicBezTo>
                    <a:pt x="0" y="3260"/>
                    <a:pt x="1614" y="4201"/>
                    <a:pt x="3604" y="4201"/>
                  </a:cubicBezTo>
                  <a:cubicBezTo>
                    <a:pt x="5595" y="4201"/>
                    <a:pt x="7208" y="3260"/>
                    <a:pt x="7208" y="2100"/>
                  </a:cubicBezTo>
                  <a:cubicBezTo>
                    <a:pt x="7208" y="941"/>
                    <a:pt x="5595" y="1"/>
                    <a:pt x="360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1513275" y="3646925"/>
              <a:ext cx="133875" cy="132825"/>
            </a:xfrm>
            <a:custGeom>
              <a:rect b="b" l="l" r="r" t="t"/>
              <a:pathLst>
                <a:path extrusionOk="0" h="5313" w="5355">
                  <a:moveTo>
                    <a:pt x="2677" y="1"/>
                  </a:moveTo>
                  <a:cubicBezTo>
                    <a:pt x="1198" y="1"/>
                    <a:pt x="1" y="1190"/>
                    <a:pt x="1" y="2656"/>
                  </a:cubicBezTo>
                  <a:cubicBezTo>
                    <a:pt x="1" y="4123"/>
                    <a:pt x="1198" y="5312"/>
                    <a:pt x="2677" y="5312"/>
                  </a:cubicBezTo>
                  <a:cubicBezTo>
                    <a:pt x="4155" y="5312"/>
                    <a:pt x="5354" y="4123"/>
                    <a:pt x="5354" y="2656"/>
                  </a:cubicBezTo>
                  <a:cubicBezTo>
                    <a:pt x="5354" y="1190"/>
                    <a:pt x="4155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1616025" y="3519250"/>
              <a:ext cx="271600" cy="456300"/>
            </a:xfrm>
            <a:custGeom>
              <a:rect b="b" l="l" r="r" t="t"/>
              <a:pathLst>
                <a:path extrusionOk="0" h="18252" w="10864">
                  <a:moveTo>
                    <a:pt x="3866" y="1"/>
                  </a:moveTo>
                  <a:cubicBezTo>
                    <a:pt x="1760" y="1"/>
                    <a:pt x="37" y="1963"/>
                    <a:pt x="37" y="4361"/>
                  </a:cubicBezTo>
                  <a:lnTo>
                    <a:pt x="37" y="9272"/>
                  </a:lnTo>
                  <a:cubicBezTo>
                    <a:pt x="37" y="9410"/>
                    <a:pt x="44" y="9547"/>
                    <a:pt x="54" y="9682"/>
                  </a:cubicBezTo>
                  <a:cubicBezTo>
                    <a:pt x="18" y="9830"/>
                    <a:pt x="0" y="9981"/>
                    <a:pt x="0" y="10132"/>
                  </a:cubicBezTo>
                  <a:lnTo>
                    <a:pt x="0" y="16279"/>
                  </a:lnTo>
                  <a:cubicBezTo>
                    <a:pt x="0" y="17363"/>
                    <a:pt x="888" y="18251"/>
                    <a:pt x="1973" y="18251"/>
                  </a:cubicBezTo>
                  <a:lnTo>
                    <a:pt x="3229" y="18251"/>
                  </a:lnTo>
                  <a:cubicBezTo>
                    <a:pt x="4314" y="18251"/>
                    <a:pt x="5202" y="17363"/>
                    <a:pt x="5202" y="16279"/>
                  </a:cubicBezTo>
                  <a:lnTo>
                    <a:pt x="5202" y="13633"/>
                  </a:lnTo>
                  <a:lnTo>
                    <a:pt x="7033" y="13633"/>
                  </a:lnTo>
                  <a:cubicBezTo>
                    <a:pt x="9139" y="13633"/>
                    <a:pt x="10863" y="11670"/>
                    <a:pt x="10863" y="9272"/>
                  </a:cubicBezTo>
                  <a:lnTo>
                    <a:pt x="10863" y="4361"/>
                  </a:lnTo>
                  <a:cubicBezTo>
                    <a:pt x="10864" y="1963"/>
                    <a:pt x="9141" y="1"/>
                    <a:pt x="70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515925" y="3427625"/>
              <a:ext cx="395250" cy="272525"/>
            </a:xfrm>
            <a:custGeom>
              <a:rect b="b" l="l" r="r" t="t"/>
              <a:pathLst>
                <a:path extrusionOk="0" h="10901" w="15810">
                  <a:moveTo>
                    <a:pt x="7622" y="1"/>
                  </a:moveTo>
                  <a:cubicBezTo>
                    <a:pt x="5746" y="1"/>
                    <a:pt x="3984" y="705"/>
                    <a:pt x="2571" y="2130"/>
                  </a:cubicBezTo>
                  <a:cubicBezTo>
                    <a:pt x="0" y="4724"/>
                    <a:pt x="314" y="8809"/>
                    <a:pt x="1179" y="9832"/>
                  </a:cubicBezTo>
                  <a:cubicBezTo>
                    <a:pt x="1701" y="10449"/>
                    <a:pt x="2322" y="10900"/>
                    <a:pt x="2863" y="10900"/>
                  </a:cubicBezTo>
                  <a:cubicBezTo>
                    <a:pt x="3218" y="10900"/>
                    <a:pt x="3538" y="10705"/>
                    <a:pt x="3772" y="10234"/>
                  </a:cubicBezTo>
                  <a:cubicBezTo>
                    <a:pt x="3772" y="10234"/>
                    <a:pt x="6878" y="9202"/>
                    <a:pt x="7821" y="7198"/>
                  </a:cubicBezTo>
                  <a:cubicBezTo>
                    <a:pt x="8763" y="5195"/>
                    <a:pt x="8528" y="4762"/>
                    <a:pt x="8528" y="4762"/>
                  </a:cubicBezTo>
                  <a:lnTo>
                    <a:pt x="8528" y="4762"/>
                  </a:lnTo>
                  <a:cubicBezTo>
                    <a:pt x="8528" y="4762"/>
                    <a:pt x="10278" y="7160"/>
                    <a:pt x="13046" y="7749"/>
                  </a:cubicBezTo>
                  <a:cubicBezTo>
                    <a:pt x="13820" y="7913"/>
                    <a:pt x="14321" y="7983"/>
                    <a:pt x="14654" y="7983"/>
                  </a:cubicBezTo>
                  <a:cubicBezTo>
                    <a:pt x="15304" y="7983"/>
                    <a:pt x="15313" y="7716"/>
                    <a:pt x="15462" y="7365"/>
                  </a:cubicBezTo>
                  <a:cubicBezTo>
                    <a:pt x="15668" y="6879"/>
                    <a:pt x="15809" y="3495"/>
                    <a:pt x="12339" y="1413"/>
                  </a:cubicBezTo>
                  <a:cubicBezTo>
                    <a:pt x="10776" y="475"/>
                    <a:pt x="9160" y="1"/>
                    <a:pt x="762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1494900" y="3287650"/>
              <a:ext cx="170600" cy="155125"/>
            </a:xfrm>
            <a:custGeom>
              <a:rect b="b" l="l" r="r" t="t"/>
              <a:pathLst>
                <a:path extrusionOk="0" h="6205" w="6824">
                  <a:moveTo>
                    <a:pt x="3409" y="1"/>
                  </a:moveTo>
                  <a:cubicBezTo>
                    <a:pt x="2003" y="1"/>
                    <a:pt x="730" y="962"/>
                    <a:pt x="393" y="2391"/>
                  </a:cubicBezTo>
                  <a:cubicBezTo>
                    <a:pt x="0" y="4057"/>
                    <a:pt x="1031" y="5727"/>
                    <a:pt x="2699" y="6121"/>
                  </a:cubicBezTo>
                  <a:cubicBezTo>
                    <a:pt x="2939" y="6178"/>
                    <a:pt x="3178" y="6205"/>
                    <a:pt x="3414" y="6205"/>
                  </a:cubicBezTo>
                  <a:cubicBezTo>
                    <a:pt x="4819" y="6205"/>
                    <a:pt x="6092" y="5243"/>
                    <a:pt x="6430" y="3815"/>
                  </a:cubicBezTo>
                  <a:cubicBezTo>
                    <a:pt x="6823" y="2148"/>
                    <a:pt x="5791" y="478"/>
                    <a:pt x="4124" y="84"/>
                  </a:cubicBezTo>
                  <a:cubicBezTo>
                    <a:pt x="3884" y="28"/>
                    <a:pt x="3645" y="1"/>
                    <a:pt x="340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1517150" y="3650800"/>
              <a:ext cx="126125" cy="125100"/>
            </a:xfrm>
            <a:custGeom>
              <a:rect b="b" l="l" r="r" t="t"/>
              <a:pathLst>
                <a:path extrusionOk="0" h="5004" w="5045">
                  <a:moveTo>
                    <a:pt x="2522" y="1"/>
                  </a:moveTo>
                  <a:cubicBezTo>
                    <a:pt x="1129" y="1"/>
                    <a:pt x="0" y="1121"/>
                    <a:pt x="0" y="2501"/>
                  </a:cubicBezTo>
                  <a:cubicBezTo>
                    <a:pt x="0" y="3884"/>
                    <a:pt x="1129" y="5004"/>
                    <a:pt x="2522" y="5004"/>
                  </a:cubicBezTo>
                  <a:cubicBezTo>
                    <a:pt x="3916" y="5004"/>
                    <a:pt x="5044" y="3884"/>
                    <a:pt x="5044" y="2501"/>
                  </a:cubicBezTo>
                  <a:cubicBezTo>
                    <a:pt x="5044" y="1121"/>
                    <a:pt x="3916" y="1"/>
                    <a:pt x="252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1573475" y="3679125"/>
              <a:ext cx="43625" cy="42500"/>
            </a:xfrm>
            <a:custGeom>
              <a:rect b="b" l="l" r="r" t="t"/>
              <a:pathLst>
                <a:path extrusionOk="0" fill="none" h="1700" w="1745">
                  <a:moveTo>
                    <a:pt x="1633" y="1700"/>
                  </a:moveTo>
                  <a:cubicBezTo>
                    <a:pt x="1633" y="1700"/>
                    <a:pt x="1744" y="0"/>
                    <a:pt x="0" y="18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29125" y="3650525"/>
              <a:ext cx="35725" cy="35750"/>
            </a:xfrm>
            <a:custGeom>
              <a:rect b="b" l="l" r="r" t="t"/>
              <a:pathLst>
                <a:path extrusionOk="0" h="1430" w="1429">
                  <a:moveTo>
                    <a:pt x="714" y="0"/>
                  </a:moveTo>
                  <a:cubicBezTo>
                    <a:pt x="320" y="0"/>
                    <a:pt x="0" y="320"/>
                    <a:pt x="0" y="715"/>
                  </a:cubicBezTo>
                  <a:cubicBezTo>
                    <a:pt x="0" y="1109"/>
                    <a:pt x="320" y="1429"/>
                    <a:pt x="714" y="1429"/>
                  </a:cubicBezTo>
                  <a:cubicBezTo>
                    <a:pt x="1109" y="1429"/>
                    <a:pt x="1429" y="1109"/>
                    <a:pt x="1429" y="715"/>
                  </a:cubicBezTo>
                  <a:cubicBezTo>
                    <a:pt x="1429" y="320"/>
                    <a:pt x="1109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845975" y="3650525"/>
              <a:ext cx="31725" cy="30500"/>
            </a:xfrm>
            <a:custGeom>
              <a:rect b="b" l="l" r="r" t="t"/>
              <a:pathLst>
                <a:path extrusionOk="0" h="1220" w="1269">
                  <a:moveTo>
                    <a:pt x="611" y="0"/>
                  </a:moveTo>
                  <a:cubicBezTo>
                    <a:pt x="274" y="0"/>
                    <a:pt x="1" y="274"/>
                    <a:pt x="1" y="611"/>
                  </a:cubicBezTo>
                  <a:cubicBezTo>
                    <a:pt x="1" y="857"/>
                    <a:pt x="149" y="1078"/>
                    <a:pt x="377" y="1173"/>
                  </a:cubicBezTo>
                  <a:cubicBezTo>
                    <a:pt x="452" y="1204"/>
                    <a:pt x="532" y="1219"/>
                    <a:pt x="611" y="1219"/>
                  </a:cubicBezTo>
                  <a:cubicBezTo>
                    <a:pt x="769" y="1219"/>
                    <a:pt x="925" y="1157"/>
                    <a:pt x="1042" y="1042"/>
                  </a:cubicBezTo>
                  <a:cubicBezTo>
                    <a:pt x="1215" y="867"/>
                    <a:pt x="1269" y="605"/>
                    <a:pt x="1174" y="377"/>
                  </a:cubicBezTo>
                  <a:cubicBezTo>
                    <a:pt x="1080" y="148"/>
                    <a:pt x="857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766125" y="3731100"/>
              <a:ext cx="62825" cy="37475"/>
            </a:xfrm>
            <a:custGeom>
              <a:rect b="b" l="l" r="r" t="t"/>
              <a:pathLst>
                <a:path extrusionOk="0" fill="none" h="1499" w="2513">
                  <a:moveTo>
                    <a:pt x="2513" y="309"/>
                  </a:moveTo>
                  <a:cubicBezTo>
                    <a:pt x="2513" y="309"/>
                    <a:pt x="2155" y="1355"/>
                    <a:pt x="1396" y="1427"/>
                  </a:cubicBezTo>
                  <a:cubicBezTo>
                    <a:pt x="638" y="1499"/>
                    <a:pt x="43" y="657"/>
                    <a:pt x="1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1667050" y="3689650"/>
              <a:ext cx="92275" cy="88775"/>
            </a:xfrm>
            <a:custGeom>
              <a:rect b="b" l="l" r="r" t="t"/>
              <a:pathLst>
                <a:path extrusionOk="0" h="3551" w="3691">
                  <a:moveTo>
                    <a:pt x="1776" y="1"/>
                  </a:moveTo>
                  <a:cubicBezTo>
                    <a:pt x="795" y="1"/>
                    <a:pt x="1" y="795"/>
                    <a:pt x="1" y="1776"/>
                  </a:cubicBezTo>
                  <a:cubicBezTo>
                    <a:pt x="1" y="2493"/>
                    <a:pt x="433" y="3141"/>
                    <a:pt x="1097" y="3416"/>
                  </a:cubicBezTo>
                  <a:cubicBezTo>
                    <a:pt x="1316" y="3507"/>
                    <a:pt x="1547" y="3551"/>
                    <a:pt x="1775" y="3551"/>
                  </a:cubicBezTo>
                  <a:cubicBezTo>
                    <a:pt x="2237" y="3551"/>
                    <a:pt x="2691" y="3370"/>
                    <a:pt x="3031" y="3031"/>
                  </a:cubicBezTo>
                  <a:cubicBezTo>
                    <a:pt x="3538" y="2523"/>
                    <a:pt x="3690" y="1760"/>
                    <a:pt x="3416" y="1097"/>
                  </a:cubicBezTo>
                  <a:cubicBezTo>
                    <a:pt x="3141" y="433"/>
                    <a:pt x="2493" y="1"/>
                    <a:pt x="1776" y="1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1842325" y="3703950"/>
              <a:ext cx="41225" cy="67575"/>
            </a:xfrm>
            <a:custGeom>
              <a:rect b="b" l="l" r="r" t="t"/>
              <a:pathLst>
                <a:path extrusionOk="0" h="2703" w="1649">
                  <a:moveTo>
                    <a:pt x="1336" y="1"/>
                  </a:moveTo>
                  <a:cubicBezTo>
                    <a:pt x="1336" y="1"/>
                    <a:pt x="1337" y="1"/>
                    <a:pt x="1337" y="1"/>
                  </a:cubicBezTo>
                  <a:lnTo>
                    <a:pt x="1337" y="1"/>
                  </a:lnTo>
                  <a:cubicBezTo>
                    <a:pt x="1337" y="1"/>
                    <a:pt x="1337" y="1"/>
                    <a:pt x="1337" y="1"/>
                  </a:cubicBezTo>
                  <a:close/>
                  <a:moveTo>
                    <a:pt x="1337" y="1"/>
                  </a:moveTo>
                  <a:cubicBezTo>
                    <a:pt x="596" y="9"/>
                    <a:pt x="0" y="612"/>
                    <a:pt x="0" y="1352"/>
                  </a:cubicBezTo>
                  <a:cubicBezTo>
                    <a:pt x="0" y="2093"/>
                    <a:pt x="596" y="2694"/>
                    <a:pt x="1337" y="2703"/>
                  </a:cubicBezTo>
                  <a:cubicBezTo>
                    <a:pt x="1419" y="2702"/>
                    <a:pt x="1502" y="2694"/>
                    <a:pt x="1584" y="2680"/>
                  </a:cubicBezTo>
                  <a:cubicBezTo>
                    <a:pt x="1639" y="2421"/>
                    <a:pt x="1648" y="2155"/>
                    <a:pt x="1648" y="1880"/>
                  </a:cubicBezTo>
                  <a:lnTo>
                    <a:pt x="1648" y="39"/>
                  </a:lnTo>
                  <a:cubicBezTo>
                    <a:pt x="1547" y="14"/>
                    <a:pt x="1442" y="1"/>
                    <a:pt x="1337" y="1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1805225" y="3650525"/>
              <a:ext cx="29050" cy="60825"/>
            </a:xfrm>
            <a:custGeom>
              <a:rect b="b" l="l" r="r" t="t"/>
              <a:pathLst>
                <a:path extrusionOk="0" h="2433" w="1162">
                  <a:moveTo>
                    <a:pt x="147" y="0"/>
                  </a:moveTo>
                  <a:lnTo>
                    <a:pt x="1" y="2432"/>
                  </a:lnTo>
                  <a:lnTo>
                    <a:pt x="1161" y="172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2">
            <a:hlinkClick action="ppaction://hlinksldjump" r:id="rId5"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3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Mali"/>
                <a:ea typeface="Mali"/>
                <a:cs typeface="Mali"/>
                <a:sym typeface="Mali"/>
              </a:rPr>
              <a:t>ตัวอย่างไฟล์ Microsoft Word ในการพิมพ์ที่อยู่ของลูกค้า</a:t>
            </a:r>
            <a:endParaRPr b="1" sz="1800">
              <a:latin typeface="Mali"/>
              <a:ea typeface="Mali"/>
              <a:cs typeface="Mali"/>
              <a:sym typeface="Ma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138" name="Google Shape;1138;p33">
            <a:hlinkClick action="ppaction://hlinksldjump" r:id="rId3"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3">
            <a:hlinkClick action="ppaction://hlinksldjump" r:id="rId4"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0" name="Google Shape;11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4125" y="1244700"/>
            <a:ext cx="6475747" cy="342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1" name="Google Shape;1141;p3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4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li"/>
                <a:ea typeface="Mali"/>
                <a:cs typeface="Mali"/>
                <a:sym typeface="Mali"/>
              </a:rPr>
              <a:t>ตัวอย่างการส่งอีเมลแจ้งเลขพัสดุ</a:t>
            </a:r>
            <a:endParaRPr b="1">
              <a:latin typeface="Mali"/>
              <a:ea typeface="Mali"/>
              <a:cs typeface="Mali"/>
              <a:sym typeface="Mali"/>
            </a:endParaRPr>
          </a:p>
        </p:txBody>
      </p:sp>
      <p:pic>
        <p:nvPicPr>
          <p:cNvPr id="1147" name="Google Shape;11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813" y="1369125"/>
            <a:ext cx="4222374" cy="32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35"/>
          <p:cNvSpPr txBox="1"/>
          <p:nvPr>
            <p:ph type="ctrTitle"/>
          </p:nvPr>
        </p:nvSpPr>
        <p:spPr>
          <a:xfrm flipH="1">
            <a:off x="4965275" y="2430750"/>
            <a:ext cx="32541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Thanks!!</a:t>
            </a:r>
            <a:endParaRPr/>
          </a:p>
        </p:txBody>
      </p:sp>
      <p:grpSp>
        <p:nvGrpSpPr>
          <p:cNvPr id="1153" name="Google Shape;1153;p35"/>
          <p:cNvGrpSpPr/>
          <p:nvPr/>
        </p:nvGrpSpPr>
        <p:grpSpPr>
          <a:xfrm>
            <a:off x="3218631" y="602957"/>
            <a:ext cx="465897" cy="438830"/>
            <a:chOff x="2870687" y="3796508"/>
            <a:chExt cx="375421" cy="353610"/>
          </a:xfrm>
        </p:grpSpPr>
        <p:sp>
          <p:nvSpPr>
            <p:cNvPr id="1154" name="Google Shape;1154;p35"/>
            <p:cNvSpPr/>
            <p:nvPr/>
          </p:nvSpPr>
          <p:spPr>
            <a:xfrm>
              <a:off x="2884169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3033072" y="3802104"/>
              <a:ext cx="199657" cy="342522"/>
            </a:xfrm>
            <a:custGeom>
              <a:rect b="b" l="l" r="r" t="t"/>
              <a:pathLst>
                <a:path extrusionOk="0" h="13160" w="7671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943772" y="3876569"/>
              <a:ext cx="186123" cy="267953"/>
            </a:xfrm>
            <a:custGeom>
              <a:rect b="b" l="l" r="r" t="t"/>
              <a:pathLst>
                <a:path extrusionOk="0" h="10295" w="7151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2870687" y="3796508"/>
              <a:ext cx="375421" cy="353610"/>
            </a:xfrm>
            <a:custGeom>
              <a:rect b="b" l="l" r="r" t="t"/>
              <a:pathLst>
                <a:path extrusionOk="0" h="13586" w="14424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8" name="Google Shape;1158;p35"/>
          <p:cNvGrpSpPr/>
          <p:nvPr/>
        </p:nvGrpSpPr>
        <p:grpSpPr>
          <a:xfrm>
            <a:off x="3754038" y="602989"/>
            <a:ext cx="462699" cy="438830"/>
            <a:chOff x="3302118" y="3796534"/>
            <a:chExt cx="372844" cy="353610"/>
          </a:xfrm>
        </p:grpSpPr>
        <p:sp>
          <p:nvSpPr>
            <p:cNvPr id="1159" name="Google Shape;1159;p35"/>
            <p:cNvSpPr/>
            <p:nvPr/>
          </p:nvSpPr>
          <p:spPr>
            <a:xfrm>
              <a:off x="3326480" y="3802104"/>
              <a:ext cx="342418" cy="342418"/>
            </a:xfrm>
            <a:custGeom>
              <a:rect b="b" l="l" r="r" t="t"/>
              <a:pathLst>
                <a:path extrusionOk="0" h="13156" w="13156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3475384" y="3802104"/>
              <a:ext cx="199579" cy="342522"/>
            </a:xfrm>
            <a:custGeom>
              <a:rect b="b" l="l" r="r" t="t"/>
              <a:pathLst>
                <a:path extrusionOk="0" h="13160" w="7668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3387931" y="3863555"/>
              <a:ext cx="219620" cy="219620"/>
            </a:xfrm>
            <a:custGeom>
              <a:rect b="b" l="l" r="r" t="t"/>
              <a:pathLst>
                <a:path extrusionOk="0" h="8438" w="8438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3542326" y="3891378"/>
              <a:ext cx="29775" cy="29880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3302118" y="3796534"/>
              <a:ext cx="372558" cy="353610"/>
            </a:xfrm>
            <a:custGeom>
              <a:rect b="b" l="l" r="r" t="t"/>
              <a:pathLst>
                <a:path extrusionOk="0" h="13586" w="14314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5"/>
          <p:cNvGrpSpPr/>
          <p:nvPr/>
        </p:nvGrpSpPr>
        <p:grpSpPr>
          <a:xfrm>
            <a:off x="4302946" y="602989"/>
            <a:ext cx="462570" cy="438830"/>
            <a:chOff x="3744430" y="3796534"/>
            <a:chExt cx="372740" cy="353610"/>
          </a:xfrm>
        </p:grpSpPr>
        <p:sp>
          <p:nvSpPr>
            <p:cNvPr id="1165" name="Google Shape;1165;p35"/>
            <p:cNvSpPr/>
            <p:nvPr/>
          </p:nvSpPr>
          <p:spPr>
            <a:xfrm>
              <a:off x="3768713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3917617" y="3802104"/>
              <a:ext cx="199553" cy="342522"/>
            </a:xfrm>
            <a:custGeom>
              <a:rect b="b" l="l" r="r" t="t"/>
              <a:pathLst>
                <a:path extrusionOk="0" h="13160" w="7667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3850206" y="3943225"/>
              <a:ext cx="38026" cy="112387"/>
            </a:xfrm>
            <a:custGeom>
              <a:rect b="b" l="l" r="r" t="t"/>
              <a:pathLst>
                <a:path extrusionOk="0" h="4318" w="1461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3835188" y="3876126"/>
              <a:ext cx="53044" cy="45522"/>
            </a:xfrm>
            <a:custGeom>
              <a:rect b="b" l="l" r="r" t="t"/>
              <a:pathLst>
                <a:path extrusionOk="0" h="1749" w="2038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3924670" y="3943121"/>
              <a:ext cx="119805" cy="112491"/>
            </a:xfrm>
            <a:custGeom>
              <a:rect b="b" l="l" r="r" t="t"/>
              <a:pathLst>
                <a:path extrusionOk="0" h="4322" w="4603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3744430" y="3796534"/>
              <a:ext cx="372480" cy="353610"/>
            </a:xfrm>
            <a:custGeom>
              <a:rect b="b" l="l" r="r" t="t"/>
              <a:pathLst>
                <a:path extrusionOk="0" h="13586" w="14311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3844974" y="3937993"/>
              <a:ext cx="48489" cy="122850"/>
            </a:xfrm>
            <a:custGeom>
              <a:rect b="b" l="l" r="r" t="t"/>
              <a:pathLst>
                <a:path extrusionOk="0" h="4720" w="1863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3828134" y="3870973"/>
              <a:ext cx="65329" cy="55881"/>
            </a:xfrm>
            <a:custGeom>
              <a:rect b="b" l="l" r="r" t="t"/>
              <a:pathLst>
                <a:path extrusionOk="0" h="2147" w="251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3919439" y="3937993"/>
              <a:ext cx="130346" cy="122850"/>
            </a:xfrm>
            <a:custGeom>
              <a:rect b="b" l="l" r="r" t="t"/>
              <a:pathLst>
                <a:path extrusionOk="0" h="4720" w="5008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35"/>
          <p:cNvSpPr/>
          <p:nvPr/>
        </p:nvSpPr>
        <p:spPr>
          <a:xfrm>
            <a:off x="3864145" y="696777"/>
            <a:ext cx="259200" cy="24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35"/>
          <p:cNvGrpSpPr/>
          <p:nvPr/>
        </p:nvGrpSpPr>
        <p:grpSpPr>
          <a:xfrm>
            <a:off x="3918381" y="720691"/>
            <a:ext cx="170706" cy="173355"/>
            <a:chOff x="3434546" y="3891378"/>
            <a:chExt cx="137555" cy="139690"/>
          </a:xfrm>
        </p:grpSpPr>
        <p:sp>
          <p:nvSpPr>
            <p:cNvPr id="1176" name="Google Shape;1176;p35"/>
            <p:cNvSpPr/>
            <p:nvPr/>
          </p:nvSpPr>
          <p:spPr>
            <a:xfrm>
              <a:off x="3434546" y="3915506"/>
              <a:ext cx="127665" cy="115562"/>
            </a:xfrm>
            <a:custGeom>
              <a:rect b="b" l="l" r="r" t="t"/>
              <a:pathLst>
                <a:path extrusionOk="0" h="4440" w="4905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3542326" y="3891378"/>
              <a:ext cx="29775" cy="29880"/>
            </a:xfrm>
            <a:custGeom>
              <a:rect b="b" l="l" r="r" t="t"/>
              <a:pathLst>
                <a:path extrusionOk="0" h="1148" w="1144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35"/>
          <p:cNvSpPr/>
          <p:nvPr/>
        </p:nvSpPr>
        <p:spPr>
          <a:xfrm>
            <a:off x="3860531" y="686162"/>
            <a:ext cx="272547" cy="272547"/>
          </a:xfrm>
          <a:custGeom>
            <a:rect b="b" l="l" r="r" t="t"/>
            <a:pathLst>
              <a:path extrusionOk="0" h="8438" w="8438">
                <a:moveTo>
                  <a:pt x="6654" y="430"/>
                </a:moveTo>
                <a:cubicBezTo>
                  <a:pt x="7400" y="430"/>
                  <a:pt x="8005" y="1035"/>
                  <a:pt x="8008" y="1781"/>
                </a:cubicBezTo>
                <a:lnTo>
                  <a:pt x="8008" y="6654"/>
                </a:lnTo>
                <a:cubicBezTo>
                  <a:pt x="8005" y="7403"/>
                  <a:pt x="7400" y="8005"/>
                  <a:pt x="6654" y="8008"/>
                </a:cubicBezTo>
                <a:lnTo>
                  <a:pt x="1781" y="8008"/>
                </a:lnTo>
                <a:cubicBezTo>
                  <a:pt x="1035" y="8005"/>
                  <a:pt x="429" y="7403"/>
                  <a:pt x="429" y="6654"/>
                </a:cubicBezTo>
                <a:lnTo>
                  <a:pt x="429" y="1781"/>
                </a:lnTo>
                <a:cubicBezTo>
                  <a:pt x="429" y="1035"/>
                  <a:pt x="1035" y="430"/>
                  <a:pt x="1781" y="430"/>
                </a:cubicBezTo>
                <a:close/>
                <a:moveTo>
                  <a:pt x="1781" y="0"/>
                </a:moveTo>
                <a:cubicBezTo>
                  <a:pt x="795" y="0"/>
                  <a:pt x="0" y="799"/>
                  <a:pt x="0" y="1781"/>
                </a:cubicBezTo>
                <a:lnTo>
                  <a:pt x="0" y="6654"/>
                </a:lnTo>
                <a:cubicBezTo>
                  <a:pt x="0" y="7639"/>
                  <a:pt x="795" y="8434"/>
                  <a:pt x="1781" y="8438"/>
                </a:cubicBezTo>
                <a:lnTo>
                  <a:pt x="6654" y="8438"/>
                </a:lnTo>
                <a:cubicBezTo>
                  <a:pt x="7639" y="8434"/>
                  <a:pt x="8434" y="7639"/>
                  <a:pt x="8438" y="6654"/>
                </a:cubicBezTo>
                <a:lnTo>
                  <a:pt x="8438" y="1781"/>
                </a:lnTo>
                <a:cubicBezTo>
                  <a:pt x="8434" y="799"/>
                  <a:pt x="7639" y="0"/>
                  <a:pt x="66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9" name="Google Shape;1179;p35"/>
          <p:cNvGrpSpPr/>
          <p:nvPr/>
        </p:nvGrpSpPr>
        <p:grpSpPr>
          <a:xfrm>
            <a:off x="-189409" y="-184609"/>
            <a:ext cx="5338226" cy="5483662"/>
            <a:chOff x="4558725" y="2701250"/>
            <a:chExt cx="1577350" cy="1587075"/>
          </a:xfrm>
        </p:grpSpPr>
        <p:sp>
          <p:nvSpPr>
            <p:cNvPr id="1180" name="Google Shape;1180;p35"/>
            <p:cNvSpPr/>
            <p:nvPr/>
          </p:nvSpPr>
          <p:spPr>
            <a:xfrm>
              <a:off x="5801675" y="3418275"/>
              <a:ext cx="81075" cy="77075"/>
            </a:xfrm>
            <a:custGeom>
              <a:rect b="b" l="l" r="r" t="t"/>
              <a:pathLst>
                <a:path extrusionOk="0" h="3083" w="3243">
                  <a:moveTo>
                    <a:pt x="1621" y="0"/>
                  </a:moveTo>
                  <a:lnTo>
                    <a:pt x="1120" y="1015"/>
                  </a:lnTo>
                  <a:lnTo>
                    <a:pt x="1" y="1178"/>
                  </a:lnTo>
                  <a:lnTo>
                    <a:pt x="812" y="1967"/>
                  </a:lnTo>
                  <a:lnTo>
                    <a:pt x="620" y="3083"/>
                  </a:lnTo>
                  <a:lnTo>
                    <a:pt x="1621" y="2556"/>
                  </a:lnTo>
                  <a:lnTo>
                    <a:pt x="2623" y="3083"/>
                  </a:lnTo>
                  <a:lnTo>
                    <a:pt x="2431" y="1967"/>
                  </a:lnTo>
                  <a:lnTo>
                    <a:pt x="3242" y="1178"/>
                  </a:lnTo>
                  <a:lnTo>
                    <a:pt x="2123" y="101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5736250" y="3507225"/>
              <a:ext cx="81075" cy="77075"/>
            </a:xfrm>
            <a:custGeom>
              <a:rect b="b" l="l" r="r" t="t"/>
              <a:pathLst>
                <a:path extrusionOk="0" h="3083" w="3243">
                  <a:moveTo>
                    <a:pt x="1621" y="0"/>
                  </a:moveTo>
                  <a:lnTo>
                    <a:pt x="1120" y="1015"/>
                  </a:lnTo>
                  <a:lnTo>
                    <a:pt x="0" y="1177"/>
                  </a:lnTo>
                  <a:lnTo>
                    <a:pt x="811" y="1968"/>
                  </a:lnTo>
                  <a:lnTo>
                    <a:pt x="620" y="3082"/>
                  </a:lnTo>
                  <a:lnTo>
                    <a:pt x="1621" y="2556"/>
                  </a:lnTo>
                  <a:lnTo>
                    <a:pt x="2623" y="3082"/>
                  </a:lnTo>
                  <a:lnTo>
                    <a:pt x="2431" y="1968"/>
                  </a:lnTo>
                  <a:lnTo>
                    <a:pt x="3242" y="1177"/>
                  </a:lnTo>
                  <a:lnTo>
                    <a:pt x="2123" y="1015"/>
                  </a:lnTo>
                  <a:lnTo>
                    <a:pt x="16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5859000" y="3310675"/>
              <a:ext cx="99375" cy="112275"/>
            </a:xfrm>
            <a:custGeom>
              <a:rect b="b" l="l" r="r" t="t"/>
              <a:pathLst>
                <a:path extrusionOk="0" h="4491" w="3975">
                  <a:moveTo>
                    <a:pt x="3426" y="0"/>
                  </a:moveTo>
                  <a:cubicBezTo>
                    <a:pt x="3360" y="0"/>
                    <a:pt x="3269" y="35"/>
                    <a:pt x="3150" y="111"/>
                  </a:cubicBezTo>
                  <a:cubicBezTo>
                    <a:pt x="2043" y="815"/>
                    <a:pt x="80" y="3999"/>
                    <a:pt x="80" y="3999"/>
                  </a:cubicBezTo>
                  <a:cubicBezTo>
                    <a:pt x="0" y="4273"/>
                    <a:pt x="206" y="4491"/>
                    <a:pt x="552" y="4491"/>
                  </a:cubicBezTo>
                  <a:cubicBezTo>
                    <a:pt x="917" y="4491"/>
                    <a:pt x="1438" y="4247"/>
                    <a:pt x="1942" y="3570"/>
                  </a:cubicBezTo>
                  <a:cubicBezTo>
                    <a:pt x="2819" y="2391"/>
                    <a:pt x="3974" y="0"/>
                    <a:pt x="342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5877375" y="3194600"/>
              <a:ext cx="120600" cy="204450"/>
            </a:xfrm>
            <a:custGeom>
              <a:rect b="b" l="l" r="r" t="t"/>
              <a:pathLst>
                <a:path extrusionOk="0" h="8178" w="4824">
                  <a:moveTo>
                    <a:pt x="4824" y="0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5877375" y="3194600"/>
              <a:ext cx="120600" cy="204450"/>
            </a:xfrm>
            <a:custGeom>
              <a:rect b="b" l="l" r="r" t="t"/>
              <a:pathLst>
                <a:path extrusionOk="0" fill="none" h="8178" w="4824">
                  <a:moveTo>
                    <a:pt x="4824" y="0"/>
                  </a:moveTo>
                  <a:lnTo>
                    <a:pt x="0" y="8178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5926025" y="3151125"/>
              <a:ext cx="148650" cy="81200"/>
            </a:xfrm>
            <a:custGeom>
              <a:rect b="b" l="l" r="r" t="t"/>
              <a:pathLst>
                <a:path extrusionOk="0" fill="none" h="3248" w="5946">
                  <a:moveTo>
                    <a:pt x="0" y="3248"/>
                  </a:moveTo>
                  <a:lnTo>
                    <a:pt x="5946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983700" y="3126150"/>
              <a:ext cx="29725" cy="144600"/>
            </a:xfrm>
            <a:custGeom>
              <a:rect b="b" l="l" r="r" t="t"/>
              <a:pathLst>
                <a:path extrusionOk="0" fill="none" h="5784" w="1189">
                  <a:moveTo>
                    <a:pt x="1188" y="1"/>
                  </a:moveTo>
                  <a:lnTo>
                    <a:pt x="1" y="5783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942375" y="3184900"/>
              <a:ext cx="136325" cy="19825"/>
            </a:xfrm>
            <a:custGeom>
              <a:rect b="b" l="l" r="r" t="t"/>
              <a:pathLst>
                <a:path extrusionOk="0" fill="none" h="793" w="5453">
                  <a:moveTo>
                    <a:pt x="1" y="0"/>
                  </a:moveTo>
                  <a:lnTo>
                    <a:pt x="5452" y="793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5964325" y="3128150"/>
              <a:ext cx="67050" cy="129200"/>
            </a:xfrm>
            <a:custGeom>
              <a:rect b="b" l="l" r="r" t="t"/>
              <a:pathLst>
                <a:path extrusionOk="0" fill="none" h="5168" w="2682">
                  <a:moveTo>
                    <a:pt x="1" y="1"/>
                  </a:moveTo>
                  <a:lnTo>
                    <a:pt x="2682" y="5167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047825" y="3234400"/>
              <a:ext cx="17575" cy="26075"/>
            </a:xfrm>
            <a:custGeom>
              <a:rect b="b" l="l" r="r" t="t"/>
              <a:pathLst>
                <a:path extrusionOk="0" fill="none" h="1043" w="703">
                  <a:moveTo>
                    <a:pt x="0" y="0"/>
                  </a:moveTo>
                  <a:lnTo>
                    <a:pt x="702" y="1043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5859325" y="3225125"/>
              <a:ext cx="40775" cy="19175"/>
            </a:xfrm>
            <a:custGeom>
              <a:rect b="b" l="l" r="r" t="t"/>
              <a:pathLst>
                <a:path extrusionOk="0" fill="none" h="767" w="1631">
                  <a:moveTo>
                    <a:pt x="1631" y="1"/>
                  </a:moveTo>
                  <a:lnTo>
                    <a:pt x="1" y="766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6008000" y="3282900"/>
              <a:ext cx="8475" cy="62500"/>
            </a:xfrm>
            <a:custGeom>
              <a:rect b="b" l="l" r="r" t="t"/>
              <a:pathLst>
                <a:path extrusionOk="0" fill="none" h="2500" w="339">
                  <a:moveTo>
                    <a:pt x="0" y="0"/>
                  </a:moveTo>
                  <a:lnTo>
                    <a:pt x="339" y="2500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6076650" y="3167000"/>
              <a:ext cx="37875" cy="7475"/>
            </a:xfrm>
            <a:custGeom>
              <a:rect b="b" l="l" r="r" t="t"/>
              <a:pathLst>
                <a:path extrusionOk="0" fill="none" h="299" w="1515">
                  <a:moveTo>
                    <a:pt x="1" y="298"/>
                  </a:moveTo>
                  <a:lnTo>
                    <a:pt x="1515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895550" y="3125050"/>
              <a:ext cx="57325" cy="38800"/>
            </a:xfrm>
            <a:custGeom>
              <a:rect b="b" l="l" r="r" t="t"/>
              <a:pathLst>
                <a:path extrusionOk="0" fill="none" h="1552" w="2293">
                  <a:moveTo>
                    <a:pt x="1" y="0"/>
                  </a:moveTo>
                  <a:lnTo>
                    <a:pt x="2293" y="155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931725" y="3047350"/>
              <a:ext cx="8900" cy="19650"/>
            </a:xfrm>
            <a:custGeom>
              <a:rect b="b" l="l" r="r" t="t"/>
              <a:pathLst>
                <a:path extrusionOk="0" fill="none" h="786" w="356">
                  <a:moveTo>
                    <a:pt x="1" y="0"/>
                  </a:moveTo>
                  <a:lnTo>
                    <a:pt x="356" y="786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983550" y="3060600"/>
              <a:ext cx="4375" cy="54200"/>
            </a:xfrm>
            <a:custGeom>
              <a:rect b="b" l="l" r="r" t="t"/>
              <a:pathLst>
                <a:path extrusionOk="0" fill="none" h="2168" w="175">
                  <a:moveTo>
                    <a:pt x="0" y="0"/>
                  </a:moveTo>
                  <a:lnTo>
                    <a:pt x="174" y="2168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6045725" y="3092175"/>
              <a:ext cx="45475" cy="46525"/>
            </a:xfrm>
            <a:custGeom>
              <a:rect b="b" l="l" r="r" t="t"/>
              <a:pathLst>
                <a:path extrusionOk="0" fill="none" h="1861" w="1819">
                  <a:moveTo>
                    <a:pt x="1" y="1861"/>
                  </a:moveTo>
                  <a:lnTo>
                    <a:pt x="1818" y="0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6068200" y="3222875"/>
              <a:ext cx="67875" cy="47500"/>
            </a:xfrm>
            <a:custGeom>
              <a:rect b="b" l="l" r="r" t="t"/>
              <a:pathLst>
                <a:path extrusionOk="0" fill="none" h="1900" w="2715">
                  <a:moveTo>
                    <a:pt x="0" y="0"/>
                  </a:moveTo>
                  <a:lnTo>
                    <a:pt x="2714" y="1900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5759875" y="3318100"/>
              <a:ext cx="171400" cy="235800"/>
            </a:xfrm>
            <a:custGeom>
              <a:rect b="b" l="l" r="r" t="t"/>
              <a:pathLst>
                <a:path extrusionOk="0" h="9432" w="6856">
                  <a:moveTo>
                    <a:pt x="6110" y="0"/>
                  </a:moveTo>
                  <a:cubicBezTo>
                    <a:pt x="6043" y="0"/>
                    <a:pt x="5949" y="30"/>
                    <a:pt x="5825" y="95"/>
                  </a:cubicBezTo>
                  <a:cubicBezTo>
                    <a:pt x="4325" y="878"/>
                    <a:pt x="532" y="6369"/>
                    <a:pt x="532" y="6369"/>
                  </a:cubicBezTo>
                  <a:cubicBezTo>
                    <a:pt x="0" y="7503"/>
                    <a:pt x="2579" y="9432"/>
                    <a:pt x="2579" y="9432"/>
                  </a:cubicBezTo>
                  <a:cubicBezTo>
                    <a:pt x="2579" y="9432"/>
                    <a:pt x="4401" y="7904"/>
                    <a:pt x="5272" y="7099"/>
                  </a:cubicBezTo>
                  <a:cubicBezTo>
                    <a:pt x="6143" y="6294"/>
                    <a:pt x="6171" y="5938"/>
                    <a:pt x="6171" y="5938"/>
                  </a:cubicBezTo>
                  <a:lnTo>
                    <a:pt x="4373" y="3644"/>
                  </a:lnTo>
                  <a:cubicBezTo>
                    <a:pt x="4373" y="3644"/>
                    <a:pt x="6856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5814250" y="3381800"/>
              <a:ext cx="124350" cy="96500"/>
            </a:xfrm>
            <a:custGeom>
              <a:rect b="b" l="l" r="r" t="t"/>
              <a:pathLst>
                <a:path extrusionOk="0" h="3860" w="4974">
                  <a:moveTo>
                    <a:pt x="4134" y="0"/>
                  </a:moveTo>
                  <a:cubicBezTo>
                    <a:pt x="3409" y="0"/>
                    <a:pt x="739" y="1294"/>
                    <a:pt x="776" y="1690"/>
                  </a:cubicBezTo>
                  <a:cubicBezTo>
                    <a:pt x="784" y="1775"/>
                    <a:pt x="884" y="1809"/>
                    <a:pt x="1039" y="1809"/>
                  </a:cubicBezTo>
                  <a:cubicBezTo>
                    <a:pt x="1677" y="1809"/>
                    <a:pt x="3249" y="1235"/>
                    <a:pt x="3250" y="1235"/>
                  </a:cubicBezTo>
                  <a:lnTo>
                    <a:pt x="3250" y="1235"/>
                  </a:lnTo>
                  <a:cubicBezTo>
                    <a:pt x="0" y="2463"/>
                    <a:pt x="272" y="2748"/>
                    <a:pt x="1223" y="2748"/>
                  </a:cubicBezTo>
                  <a:cubicBezTo>
                    <a:pt x="2043" y="2748"/>
                    <a:pt x="3367" y="2536"/>
                    <a:pt x="3370" y="2536"/>
                  </a:cubicBezTo>
                  <a:cubicBezTo>
                    <a:pt x="3370" y="2536"/>
                    <a:pt x="3370" y="2536"/>
                    <a:pt x="3370" y="2536"/>
                  </a:cubicBezTo>
                  <a:cubicBezTo>
                    <a:pt x="641" y="3046"/>
                    <a:pt x="779" y="3374"/>
                    <a:pt x="886" y="3582"/>
                  </a:cubicBezTo>
                  <a:cubicBezTo>
                    <a:pt x="971" y="3747"/>
                    <a:pt x="1936" y="3859"/>
                    <a:pt x="2811" y="3859"/>
                  </a:cubicBezTo>
                  <a:cubicBezTo>
                    <a:pt x="3348" y="3859"/>
                    <a:pt x="3851" y="3817"/>
                    <a:pt x="4095" y="3718"/>
                  </a:cubicBezTo>
                  <a:cubicBezTo>
                    <a:pt x="4736" y="3459"/>
                    <a:pt x="4974" y="2886"/>
                    <a:pt x="4927" y="2238"/>
                  </a:cubicBezTo>
                  <a:cubicBezTo>
                    <a:pt x="4881" y="1592"/>
                    <a:pt x="4632" y="320"/>
                    <a:pt x="4282" y="36"/>
                  </a:cubicBezTo>
                  <a:cubicBezTo>
                    <a:pt x="4252" y="12"/>
                    <a:pt x="4201" y="0"/>
                    <a:pt x="41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679225" y="2915725"/>
              <a:ext cx="37425" cy="136475"/>
            </a:xfrm>
            <a:custGeom>
              <a:rect b="b" l="l" r="r" t="t"/>
              <a:pathLst>
                <a:path extrusionOk="0" h="5459" w="1497">
                  <a:moveTo>
                    <a:pt x="698" y="1"/>
                  </a:moveTo>
                  <a:cubicBezTo>
                    <a:pt x="275" y="1"/>
                    <a:pt x="1" y="2442"/>
                    <a:pt x="100" y="3831"/>
                  </a:cubicBezTo>
                  <a:cubicBezTo>
                    <a:pt x="181" y="4973"/>
                    <a:pt x="719" y="5459"/>
                    <a:pt x="1093" y="5459"/>
                  </a:cubicBezTo>
                  <a:cubicBezTo>
                    <a:pt x="1257" y="5459"/>
                    <a:pt x="1389" y="5366"/>
                    <a:pt x="1439" y="5195"/>
                  </a:cubicBezTo>
                  <a:cubicBezTo>
                    <a:pt x="1439" y="5195"/>
                    <a:pt x="1496" y="1455"/>
                    <a:pt x="942" y="265"/>
                  </a:cubicBezTo>
                  <a:cubicBezTo>
                    <a:pt x="856" y="82"/>
                    <a:pt x="774" y="1"/>
                    <a:pt x="6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707625" y="2789775"/>
              <a:ext cx="8300" cy="237250"/>
            </a:xfrm>
            <a:custGeom>
              <a:rect b="b" l="l" r="r" t="t"/>
              <a:pathLst>
                <a:path extrusionOk="0" h="9490" w="332">
                  <a:moveTo>
                    <a:pt x="331" y="1"/>
                  </a:moveTo>
                  <a:lnTo>
                    <a:pt x="0" y="9489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4707625" y="2789775"/>
              <a:ext cx="8300" cy="237250"/>
            </a:xfrm>
            <a:custGeom>
              <a:rect b="b" l="l" r="r" t="t"/>
              <a:pathLst>
                <a:path extrusionOk="0" fill="none" h="9490" w="332">
                  <a:moveTo>
                    <a:pt x="331" y="1"/>
                  </a:moveTo>
                  <a:lnTo>
                    <a:pt x="0" y="9489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674600" y="2711875"/>
              <a:ext cx="81700" cy="148400"/>
            </a:xfrm>
            <a:custGeom>
              <a:rect b="b" l="l" r="r" t="t"/>
              <a:pathLst>
                <a:path extrusionOk="0" fill="none" h="5936" w="3268">
                  <a:moveTo>
                    <a:pt x="3267" y="5936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686975" y="2723775"/>
              <a:ext cx="52750" cy="137900"/>
            </a:xfrm>
            <a:custGeom>
              <a:rect b="b" l="l" r="r" t="t"/>
              <a:pathLst>
                <a:path extrusionOk="0" fill="none" h="5516" w="2110">
                  <a:moveTo>
                    <a:pt x="2109" y="0"/>
                  </a:moveTo>
                  <a:lnTo>
                    <a:pt x="1" y="5515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4642425" y="2754900"/>
              <a:ext cx="125575" cy="56625"/>
            </a:xfrm>
            <a:custGeom>
              <a:rect b="b" l="l" r="r" t="t"/>
              <a:pathLst>
                <a:path extrusionOk="0" fill="none" h="2265" w="5023">
                  <a:moveTo>
                    <a:pt x="5022" y="2264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4654025" y="2751825"/>
              <a:ext cx="126000" cy="72900"/>
            </a:xfrm>
            <a:custGeom>
              <a:rect b="b" l="l" r="r" t="t"/>
              <a:pathLst>
                <a:path extrusionOk="0" fill="none" h="2916" w="5040">
                  <a:moveTo>
                    <a:pt x="5039" y="1"/>
                  </a:moveTo>
                  <a:lnTo>
                    <a:pt x="0" y="2915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4623625" y="2796525"/>
              <a:ext cx="28850" cy="12550"/>
            </a:xfrm>
            <a:custGeom>
              <a:rect b="b" l="l" r="r" t="t"/>
              <a:pathLst>
                <a:path extrusionOk="0" fill="none" h="502" w="1154">
                  <a:moveTo>
                    <a:pt x="1154" y="0"/>
                  </a:moveTo>
                  <a:lnTo>
                    <a:pt x="0" y="502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4782000" y="2868150"/>
              <a:ext cx="24050" cy="38100"/>
            </a:xfrm>
            <a:custGeom>
              <a:rect b="b" l="l" r="r" t="t"/>
              <a:pathLst>
                <a:path extrusionOk="0" fill="none" h="1524" w="962">
                  <a:moveTo>
                    <a:pt x="0" y="1"/>
                  </a:moveTo>
                  <a:lnTo>
                    <a:pt x="962" y="1524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619200" y="2858850"/>
              <a:ext cx="40800" cy="48125"/>
            </a:xfrm>
            <a:custGeom>
              <a:rect b="b" l="l" r="r" t="t"/>
              <a:pathLst>
                <a:path extrusionOk="0" fill="none" h="1925" w="1632">
                  <a:moveTo>
                    <a:pt x="1631" y="0"/>
                  </a:moveTo>
                  <a:lnTo>
                    <a:pt x="0" y="1925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4632475" y="2703850"/>
              <a:ext cx="27950" cy="26650"/>
            </a:xfrm>
            <a:custGeom>
              <a:rect b="b" l="l" r="r" t="t"/>
              <a:pathLst>
                <a:path extrusionOk="0" fill="none" h="1066" w="1118">
                  <a:moveTo>
                    <a:pt x="1118" y="1066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4770475" y="2786225"/>
              <a:ext cx="69175" cy="1875"/>
            </a:xfrm>
            <a:custGeom>
              <a:rect b="b" l="l" r="r" t="t"/>
              <a:pathLst>
                <a:path extrusionOk="0" fill="none" h="75" w="2767">
                  <a:moveTo>
                    <a:pt x="2767" y="1"/>
                  </a:moveTo>
                  <a:lnTo>
                    <a:pt x="0" y="75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4832850" y="2701250"/>
              <a:ext cx="18100" cy="11800"/>
            </a:xfrm>
            <a:custGeom>
              <a:rect b="b" l="l" r="r" t="t"/>
              <a:pathLst>
                <a:path extrusionOk="0" fill="none" h="472" w="724">
                  <a:moveTo>
                    <a:pt x="723" y="1"/>
                  </a:moveTo>
                  <a:lnTo>
                    <a:pt x="1" y="472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4558725" y="2775850"/>
              <a:ext cx="82800" cy="3575"/>
            </a:xfrm>
            <a:custGeom>
              <a:rect b="b" l="l" r="r" t="t"/>
              <a:pathLst>
                <a:path extrusionOk="0" fill="none" h="143" w="3312">
                  <a:moveTo>
                    <a:pt x="3311" y="0"/>
                  </a:moveTo>
                  <a:lnTo>
                    <a:pt x="1" y="142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4636150" y="2939175"/>
              <a:ext cx="117250" cy="246925"/>
            </a:xfrm>
            <a:custGeom>
              <a:rect b="b" l="l" r="r" t="t"/>
              <a:pathLst>
                <a:path extrusionOk="0" h="9877" w="4690">
                  <a:moveTo>
                    <a:pt x="3335" y="0"/>
                  </a:moveTo>
                  <a:cubicBezTo>
                    <a:pt x="2796" y="0"/>
                    <a:pt x="2918" y="4032"/>
                    <a:pt x="2918" y="4032"/>
                  </a:cubicBezTo>
                  <a:lnTo>
                    <a:pt x="168" y="4999"/>
                  </a:lnTo>
                  <a:cubicBezTo>
                    <a:pt x="168" y="4999"/>
                    <a:pt x="0" y="5314"/>
                    <a:pt x="302" y="6461"/>
                  </a:cubicBezTo>
                  <a:cubicBezTo>
                    <a:pt x="602" y="7607"/>
                    <a:pt x="1316" y="9877"/>
                    <a:pt x="1316" y="9877"/>
                  </a:cubicBezTo>
                  <a:cubicBezTo>
                    <a:pt x="1316" y="9877"/>
                    <a:pt x="4528" y="9637"/>
                    <a:pt x="4690" y="8396"/>
                  </a:cubicBezTo>
                  <a:cubicBezTo>
                    <a:pt x="4690" y="8396"/>
                    <a:pt x="4445" y="1725"/>
                    <a:pt x="3602" y="259"/>
                  </a:cubicBezTo>
                  <a:cubicBezTo>
                    <a:pt x="3499" y="79"/>
                    <a:pt x="3410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4623800" y="2989575"/>
              <a:ext cx="113875" cy="120775"/>
            </a:xfrm>
            <a:custGeom>
              <a:rect b="b" l="l" r="r" t="t"/>
              <a:pathLst>
                <a:path extrusionOk="0" h="4831" w="4555">
                  <a:moveTo>
                    <a:pt x="2236" y="0"/>
                  </a:moveTo>
                  <a:cubicBezTo>
                    <a:pt x="2232" y="0"/>
                    <a:pt x="2228" y="1"/>
                    <a:pt x="2224" y="1"/>
                  </a:cubicBezTo>
                  <a:cubicBezTo>
                    <a:pt x="1775" y="53"/>
                    <a:pt x="882" y="992"/>
                    <a:pt x="495" y="1512"/>
                  </a:cubicBezTo>
                  <a:cubicBezTo>
                    <a:pt x="109" y="2032"/>
                    <a:pt x="0" y="2644"/>
                    <a:pt x="401" y="3206"/>
                  </a:cubicBezTo>
                  <a:cubicBezTo>
                    <a:pt x="779" y="3736"/>
                    <a:pt x="2681" y="4830"/>
                    <a:pt x="3116" y="4830"/>
                  </a:cubicBezTo>
                  <a:cubicBezTo>
                    <a:pt x="3143" y="4830"/>
                    <a:pt x="3164" y="4826"/>
                    <a:pt x="3179" y="4817"/>
                  </a:cubicBezTo>
                  <a:cubicBezTo>
                    <a:pt x="3383" y="4699"/>
                    <a:pt x="3675" y="4497"/>
                    <a:pt x="1649" y="2599"/>
                  </a:cubicBezTo>
                  <a:lnTo>
                    <a:pt x="1649" y="2599"/>
                  </a:lnTo>
                  <a:cubicBezTo>
                    <a:pt x="1673" y="2620"/>
                    <a:pt x="3424" y="4174"/>
                    <a:pt x="3878" y="4174"/>
                  </a:cubicBezTo>
                  <a:cubicBezTo>
                    <a:pt x="4164" y="4174"/>
                    <a:pt x="3938" y="3560"/>
                    <a:pt x="2450" y="1567"/>
                  </a:cubicBezTo>
                  <a:lnTo>
                    <a:pt x="2450" y="1567"/>
                  </a:lnTo>
                  <a:cubicBezTo>
                    <a:pt x="2451" y="1569"/>
                    <a:pt x="3790" y="3321"/>
                    <a:pt x="4206" y="3321"/>
                  </a:cubicBezTo>
                  <a:cubicBezTo>
                    <a:pt x="4241" y="3321"/>
                    <a:pt x="4269" y="3308"/>
                    <a:pt x="4290" y="3282"/>
                  </a:cubicBezTo>
                  <a:cubicBezTo>
                    <a:pt x="4555" y="2940"/>
                    <a:pt x="2705" y="0"/>
                    <a:pt x="22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4635650" y="3186900"/>
              <a:ext cx="1198400" cy="1101425"/>
            </a:xfrm>
            <a:custGeom>
              <a:rect b="b" l="l" r="r" t="t"/>
              <a:pathLst>
                <a:path extrusionOk="0" h="44057" w="47936">
                  <a:moveTo>
                    <a:pt x="5513" y="0"/>
                  </a:moveTo>
                  <a:lnTo>
                    <a:pt x="491" y="1030"/>
                  </a:lnTo>
                  <a:cubicBezTo>
                    <a:pt x="491" y="1030"/>
                    <a:pt x="1" y="18344"/>
                    <a:pt x="11348" y="26449"/>
                  </a:cubicBezTo>
                  <a:cubicBezTo>
                    <a:pt x="11348" y="26449"/>
                    <a:pt x="11028" y="41559"/>
                    <a:pt x="11926" y="42771"/>
                  </a:cubicBezTo>
                  <a:cubicBezTo>
                    <a:pt x="12548" y="43609"/>
                    <a:pt x="15066" y="44056"/>
                    <a:pt x="18378" y="44056"/>
                  </a:cubicBezTo>
                  <a:cubicBezTo>
                    <a:pt x="19856" y="44056"/>
                    <a:pt x="21492" y="43967"/>
                    <a:pt x="23188" y="43784"/>
                  </a:cubicBezTo>
                  <a:cubicBezTo>
                    <a:pt x="28685" y="43189"/>
                    <a:pt x="30007" y="42947"/>
                    <a:pt x="30271" y="40689"/>
                  </a:cubicBezTo>
                  <a:cubicBezTo>
                    <a:pt x="30536" y="38431"/>
                    <a:pt x="29404" y="27549"/>
                    <a:pt x="29404" y="27549"/>
                  </a:cubicBezTo>
                  <a:cubicBezTo>
                    <a:pt x="29404" y="27549"/>
                    <a:pt x="37674" y="27343"/>
                    <a:pt x="44282" y="20771"/>
                  </a:cubicBezTo>
                  <a:cubicBezTo>
                    <a:pt x="44282" y="20771"/>
                    <a:pt x="46567" y="18158"/>
                    <a:pt x="47935" y="15826"/>
                  </a:cubicBezTo>
                  <a:lnTo>
                    <a:pt x="44282" y="11849"/>
                  </a:lnTo>
                  <a:cubicBezTo>
                    <a:pt x="44282" y="11849"/>
                    <a:pt x="36864" y="19620"/>
                    <a:pt x="22816" y="19620"/>
                  </a:cubicBezTo>
                  <a:cubicBezTo>
                    <a:pt x="22392" y="19620"/>
                    <a:pt x="21962" y="19613"/>
                    <a:pt x="21526" y="19598"/>
                  </a:cubicBezTo>
                  <a:cubicBezTo>
                    <a:pt x="21526" y="19598"/>
                    <a:pt x="10270" y="19548"/>
                    <a:pt x="551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5472500" y="3616725"/>
              <a:ext cx="117775" cy="222475"/>
            </a:xfrm>
            <a:custGeom>
              <a:rect b="b" l="l" r="r" t="t"/>
              <a:pathLst>
                <a:path extrusionOk="0" h="8899" w="4711">
                  <a:moveTo>
                    <a:pt x="2218" y="0"/>
                  </a:moveTo>
                  <a:cubicBezTo>
                    <a:pt x="1519" y="282"/>
                    <a:pt x="783" y="553"/>
                    <a:pt x="1" y="803"/>
                  </a:cubicBezTo>
                  <a:cubicBezTo>
                    <a:pt x="2" y="2784"/>
                    <a:pt x="325" y="6453"/>
                    <a:pt x="2462" y="8899"/>
                  </a:cubicBezTo>
                  <a:cubicBezTo>
                    <a:pt x="3184" y="8627"/>
                    <a:pt x="3938" y="8304"/>
                    <a:pt x="4710" y="7923"/>
                  </a:cubicBezTo>
                  <a:cubicBezTo>
                    <a:pt x="4015" y="6035"/>
                    <a:pt x="2779" y="2529"/>
                    <a:pt x="221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4740475" y="3531200"/>
              <a:ext cx="220500" cy="149000"/>
            </a:xfrm>
            <a:custGeom>
              <a:rect b="b" l="l" r="r" t="t"/>
              <a:pathLst>
                <a:path extrusionOk="0" h="5960" w="8820">
                  <a:moveTo>
                    <a:pt x="7591" y="0"/>
                  </a:moveTo>
                  <a:cubicBezTo>
                    <a:pt x="6610" y="724"/>
                    <a:pt x="5261" y="1753"/>
                    <a:pt x="3699" y="2499"/>
                  </a:cubicBezTo>
                  <a:cubicBezTo>
                    <a:pt x="2334" y="3150"/>
                    <a:pt x="1018" y="3655"/>
                    <a:pt x="0" y="4010"/>
                  </a:cubicBezTo>
                  <a:cubicBezTo>
                    <a:pt x="326" y="4667"/>
                    <a:pt x="681" y="5318"/>
                    <a:pt x="1064" y="5960"/>
                  </a:cubicBezTo>
                  <a:cubicBezTo>
                    <a:pt x="2935" y="5147"/>
                    <a:pt x="6310" y="3516"/>
                    <a:pt x="8820" y="1377"/>
                  </a:cubicBezTo>
                  <a:cubicBezTo>
                    <a:pt x="8410" y="959"/>
                    <a:pt x="8001" y="500"/>
                    <a:pt x="7591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4917750" y="3910375"/>
              <a:ext cx="468775" cy="168175"/>
            </a:xfrm>
            <a:custGeom>
              <a:rect b="b" l="l" r="r" t="t"/>
              <a:pathLst>
                <a:path extrusionOk="0" h="6727" w="18751">
                  <a:moveTo>
                    <a:pt x="18259" y="1"/>
                  </a:moveTo>
                  <a:cubicBezTo>
                    <a:pt x="13881" y="1113"/>
                    <a:pt x="10222" y="1482"/>
                    <a:pt x="7293" y="1482"/>
                  </a:cubicBezTo>
                  <a:cubicBezTo>
                    <a:pt x="3864" y="1482"/>
                    <a:pt x="1434" y="976"/>
                    <a:pt x="21" y="561"/>
                  </a:cubicBezTo>
                  <a:cubicBezTo>
                    <a:pt x="8" y="1973"/>
                    <a:pt x="1" y="3726"/>
                    <a:pt x="18" y="5494"/>
                  </a:cubicBezTo>
                  <a:cubicBezTo>
                    <a:pt x="1961" y="6417"/>
                    <a:pt x="4713" y="6726"/>
                    <a:pt x="7532" y="6726"/>
                  </a:cubicBezTo>
                  <a:cubicBezTo>
                    <a:pt x="12220" y="6726"/>
                    <a:pt x="17096" y="5870"/>
                    <a:pt x="18751" y="5551"/>
                  </a:cubicBezTo>
                  <a:cubicBezTo>
                    <a:pt x="18588" y="3453"/>
                    <a:pt x="18389" y="1335"/>
                    <a:pt x="1825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4927650" y="3976000"/>
              <a:ext cx="113175" cy="66975"/>
            </a:xfrm>
            <a:custGeom>
              <a:rect b="b" l="l" r="r" t="t"/>
              <a:pathLst>
                <a:path extrusionOk="0" h="2679" w="4527">
                  <a:moveTo>
                    <a:pt x="1056" y="0"/>
                  </a:moveTo>
                  <a:cubicBezTo>
                    <a:pt x="927" y="0"/>
                    <a:pt x="800" y="46"/>
                    <a:pt x="682" y="158"/>
                  </a:cubicBezTo>
                  <a:cubicBezTo>
                    <a:pt x="0" y="810"/>
                    <a:pt x="2440" y="2679"/>
                    <a:pt x="2440" y="2679"/>
                  </a:cubicBezTo>
                  <a:cubicBezTo>
                    <a:pt x="2440" y="2679"/>
                    <a:pt x="4526" y="911"/>
                    <a:pt x="3878" y="290"/>
                  </a:cubicBezTo>
                  <a:cubicBezTo>
                    <a:pt x="3760" y="178"/>
                    <a:pt x="3636" y="132"/>
                    <a:pt x="3511" y="132"/>
                  </a:cubicBezTo>
                  <a:cubicBezTo>
                    <a:pt x="2945" y="132"/>
                    <a:pt x="2366" y="1072"/>
                    <a:pt x="2366" y="1072"/>
                  </a:cubicBezTo>
                  <a:cubicBezTo>
                    <a:pt x="2366" y="1072"/>
                    <a:pt x="1680" y="0"/>
                    <a:pt x="105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5038275" y="3983725"/>
              <a:ext cx="113175" cy="66975"/>
            </a:xfrm>
            <a:custGeom>
              <a:rect b="b" l="l" r="r" t="t"/>
              <a:pathLst>
                <a:path extrusionOk="0" h="2679" w="4527">
                  <a:moveTo>
                    <a:pt x="1057" y="0"/>
                  </a:moveTo>
                  <a:cubicBezTo>
                    <a:pt x="927" y="0"/>
                    <a:pt x="800" y="47"/>
                    <a:pt x="683" y="159"/>
                  </a:cubicBezTo>
                  <a:cubicBezTo>
                    <a:pt x="0" y="809"/>
                    <a:pt x="2440" y="2678"/>
                    <a:pt x="2440" y="2678"/>
                  </a:cubicBezTo>
                  <a:cubicBezTo>
                    <a:pt x="2440" y="2678"/>
                    <a:pt x="4526" y="910"/>
                    <a:pt x="3878" y="290"/>
                  </a:cubicBezTo>
                  <a:cubicBezTo>
                    <a:pt x="3761" y="178"/>
                    <a:pt x="3637" y="132"/>
                    <a:pt x="3512" y="132"/>
                  </a:cubicBezTo>
                  <a:cubicBezTo>
                    <a:pt x="2946" y="132"/>
                    <a:pt x="2366" y="1072"/>
                    <a:pt x="2366" y="1072"/>
                  </a:cubicBezTo>
                  <a:cubicBezTo>
                    <a:pt x="2366" y="1072"/>
                    <a:pt x="1680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5148900" y="3976000"/>
              <a:ext cx="113175" cy="66975"/>
            </a:xfrm>
            <a:custGeom>
              <a:rect b="b" l="l" r="r" t="t"/>
              <a:pathLst>
                <a:path extrusionOk="0" h="2679" w="4527">
                  <a:moveTo>
                    <a:pt x="1057" y="0"/>
                  </a:moveTo>
                  <a:cubicBezTo>
                    <a:pt x="927" y="0"/>
                    <a:pt x="800" y="46"/>
                    <a:pt x="683" y="158"/>
                  </a:cubicBezTo>
                  <a:cubicBezTo>
                    <a:pt x="1" y="810"/>
                    <a:pt x="2441" y="2679"/>
                    <a:pt x="2441" y="2679"/>
                  </a:cubicBezTo>
                  <a:cubicBezTo>
                    <a:pt x="2441" y="2679"/>
                    <a:pt x="4527" y="911"/>
                    <a:pt x="3878" y="290"/>
                  </a:cubicBezTo>
                  <a:cubicBezTo>
                    <a:pt x="3761" y="178"/>
                    <a:pt x="3637" y="132"/>
                    <a:pt x="3512" y="132"/>
                  </a:cubicBezTo>
                  <a:cubicBezTo>
                    <a:pt x="2946" y="132"/>
                    <a:pt x="2367" y="1072"/>
                    <a:pt x="2367" y="1072"/>
                  </a:cubicBezTo>
                  <a:cubicBezTo>
                    <a:pt x="2367" y="1072"/>
                    <a:pt x="1680" y="0"/>
                    <a:pt x="105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5259525" y="3966500"/>
              <a:ext cx="113175" cy="66975"/>
            </a:xfrm>
            <a:custGeom>
              <a:rect b="b" l="l" r="r" t="t"/>
              <a:pathLst>
                <a:path extrusionOk="0" h="2679" w="4527">
                  <a:moveTo>
                    <a:pt x="1058" y="1"/>
                  </a:moveTo>
                  <a:cubicBezTo>
                    <a:pt x="928" y="1"/>
                    <a:pt x="801" y="47"/>
                    <a:pt x="683" y="160"/>
                  </a:cubicBezTo>
                  <a:cubicBezTo>
                    <a:pt x="1" y="810"/>
                    <a:pt x="2441" y="2679"/>
                    <a:pt x="2441" y="2679"/>
                  </a:cubicBezTo>
                  <a:cubicBezTo>
                    <a:pt x="2441" y="2679"/>
                    <a:pt x="4527" y="911"/>
                    <a:pt x="3879" y="290"/>
                  </a:cubicBezTo>
                  <a:cubicBezTo>
                    <a:pt x="3761" y="178"/>
                    <a:pt x="3637" y="132"/>
                    <a:pt x="3512" y="132"/>
                  </a:cubicBezTo>
                  <a:cubicBezTo>
                    <a:pt x="2947" y="132"/>
                    <a:pt x="2367" y="1072"/>
                    <a:pt x="2367" y="1072"/>
                  </a:cubicBezTo>
                  <a:cubicBezTo>
                    <a:pt x="2367" y="1072"/>
                    <a:pt x="1681" y="1"/>
                    <a:pt x="105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4973600" y="3890800"/>
              <a:ext cx="31300" cy="29775"/>
            </a:xfrm>
            <a:custGeom>
              <a:rect b="b" l="l" r="r" t="t"/>
              <a:pathLst>
                <a:path extrusionOk="0" h="1191" w="1252">
                  <a:moveTo>
                    <a:pt x="641" y="1"/>
                  </a:moveTo>
                  <a:cubicBezTo>
                    <a:pt x="412" y="1"/>
                    <a:pt x="203" y="132"/>
                    <a:pt x="103" y="340"/>
                  </a:cubicBezTo>
                  <a:cubicBezTo>
                    <a:pt x="0" y="557"/>
                    <a:pt x="37" y="814"/>
                    <a:pt x="199" y="993"/>
                  </a:cubicBezTo>
                  <a:cubicBezTo>
                    <a:pt x="313" y="1121"/>
                    <a:pt x="475" y="1190"/>
                    <a:pt x="640" y="1190"/>
                  </a:cubicBezTo>
                  <a:cubicBezTo>
                    <a:pt x="707" y="1190"/>
                    <a:pt x="774" y="1179"/>
                    <a:pt x="839" y="1156"/>
                  </a:cubicBezTo>
                  <a:cubicBezTo>
                    <a:pt x="1065" y="1076"/>
                    <a:pt x="1222" y="867"/>
                    <a:pt x="1234" y="627"/>
                  </a:cubicBezTo>
                  <a:cubicBezTo>
                    <a:pt x="1252" y="299"/>
                    <a:pt x="999" y="19"/>
                    <a:pt x="671" y="1"/>
                  </a:cubicBezTo>
                  <a:cubicBezTo>
                    <a:pt x="661" y="1"/>
                    <a:pt x="651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4958925" y="4091525"/>
              <a:ext cx="30925" cy="29775"/>
            </a:xfrm>
            <a:custGeom>
              <a:rect b="b" l="l" r="r" t="t"/>
              <a:pathLst>
                <a:path extrusionOk="0" h="1191" w="1237">
                  <a:moveTo>
                    <a:pt x="642" y="1"/>
                  </a:moveTo>
                  <a:cubicBezTo>
                    <a:pt x="402" y="1"/>
                    <a:pt x="185" y="146"/>
                    <a:pt x="92" y="368"/>
                  </a:cubicBezTo>
                  <a:cubicBezTo>
                    <a:pt x="1" y="590"/>
                    <a:pt x="51" y="846"/>
                    <a:pt x="222" y="1016"/>
                  </a:cubicBezTo>
                  <a:cubicBezTo>
                    <a:pt x="335" y="1130"/>
                    <a:pt x="487" y="1190"/>
                    <a:pt x="642" y="1190"/>
                  </a:cubicBezTo>
                  <a:cubicBezTo>
                    <a:pt x="718" y="1190"/>
                    <a:pt x="796" y="1175"/>
                    <a:pt x="869" y="1145"/>
                  </a:cubicBezTo>
                  <a:cubicBezTo>
                    <a:pt x="1091" y="1053"/>
                    <a:pt x="1237" y="836"/>
                    <a:pt x="1237" y="595"/>
                  </a:cubicBezTo>
                  <a:cubicBezTo>
                    <a:pt x="1237" y="267"/>
                    <a:pt x="970" y="1"/>
                    <a:pt x="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5033275" y="4098450"/>
              <a:ext cx="30925" cy="29750"/>
            </a:xfrm>
            <a:custGeom>
              <a:rect b="b" l="l" r="r" t="t"/>
              <a:pathLst>
                <a:path extrusionOk="0" h="1190" w="1237">
                  <a:moveTo>
                    <a:pt x="642" y="0"/>
                  </a:moveTo>
                  <a:cubicBezTo>
                    <a:pt x="401" y="0"/>
                    <a:pt x="184" y="146"/>
                    <a:pt x="92" y="367"/>
                  </a:cubicBezTo>
                  <a:cubicBezTo>
                    <a:pt x="1" y="589"/>
                    <a:pt x="51" y="845"/>
                    <a:pt x="221" y="1015"/>
                  </a:cubicBezTo>
                  <a:cubicBezTo>
                    <a:pt x="336" y="1129"/>
                    <a:pt x="488" y="1190"/>
                    <a:pt x="643" y="1190"/>
                  </a:cubicBezTo>
                  <a:cubicBezTo>
                    <a:pt x="719" y="1190"/>
                    <a:pt x="796" y="1175"/>
                    <a:pt x="869" y="1145"/>
                  </a:cubicBezTo>
                  <a:cubicBezTo>
                    <a:pt x="1092" y="1052"/>
                    <a:pt x="1237" y="835"/>
                    <a:pt x="1237" y="595"/>
                  </a:cubicBezTo>
                  <a:cubicBezTo>
                    <a:pt x="1237" y="266"/>
                    <a:pt x="970" y="0"/>
                    <a:pt x="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5115350" y="4098450"/>
              <a:ext cx="30925" cy="29750"/>
            </a:xfrm>
            <a:custGeom>
              <a:rect b="b" l="l" r="r" t="t"/>
              <a:pathLst>
                <a:path extrusionOk="0" h="1190" w="1237">
                  <a:moveTo>
                    <a:pt x="642" y="0"/>
                  </a:moveTo>
                  <a:cubicBezTo>
                    <a:pt x="401" y="0"/>
                    <a:pt x="184" y="146"/>
                    <a:pt x="92" y="367"/>
                  </a:cubicBezTo>
                  <a:cubicBezTo>
                    <a:pt x="1" y="589"/>
                    <a:pt x="51" y="845"/>
                    <a:pt x="221" y="1015"/>
                  </a:cubicBezTo>
                  <a:cubicBezTo>
                    <a:pt x="335" y="1129"/>
                    <a:pt x="488" y="1190"/>
                    <a:pt x="643" y="1190"/>
                  </a:cubicBezTo>
                  <a:cubicBezTo>
                    <a:pt x="719" y="1190"/>
                    <a:pt x="796" y="1175"/>
                    <a:pt x="869" y="1145"/>
                  </a:cubicBezTo>
                  <a:cubicBezTo>
                    <a:pt x="1092" y="1052"/>
                    <a:pt x="1237" y="835"/>
                    <a:pt x="1237" y="595"/>
                  </a:cubicBezTo>
                  <a:cubicBezTo>
                    <a:pt x="1237" y="266"/>
                    <a:pt x="970" y="0"/>
                    <a:pt x="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5199975" y="4095125"/>
              <a:ext cx="30950" cy="29775"/>
            </a:xfrm>
            <a:custGeom>
              <a:rect b="b" l="l" r="r" t="t"/>
              <a:pathLst>
                <a:path extrusionOk="0" h="1191" w="1238">
                  <a:moveTo>
                    <a:pt x="643" y="1"/>
                  </a:moveTo>
                  <a:cubicBezTo>
                    <a:pt x="402" y="1"/>
                    <a:pt x="185" y="146"/>
                    <a:pt x="93" y="368"/>
                  </a:cubicBezTo>
                  <a:cubicBezTo>
                    <a:pt x="0" y="590"/>
                    <a:pt x="52" y="847"/>
                    <a:pt x="222" y="1016"/>
                  </a:cubicBezTo>
                  <a:cubicBezTo>
                    <a:pt x="335" y="1130"/>
                    <a:pt x="487" y="1191"/>
                    <a:pt x="642" y="1191"/>
                  </a:cubicBezTo>
                  <a:cubicBezTo>
                    <a:pt x="719" y="1191"/>
                    <a:pt x="796" y="1176"/>
                    <a:pt x="870" y="1145"/>
                  </a:cubicBezTo>
                  <a:cubicBezTo>
                    <a:pt x="1092" y="1053"/>
                    <a:pt x="1237" y="836"/>
                    <a:pt x="1237" y="596"/>
                  </a:cubicBezTo>
                  <a:cubicBezTo>
                    <a:pt x="1237" y="267"/>
                    <a:pt x="97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5276225" y="4091525"/>
              <a:ext cx="30925" cy="29775"/>
            </a:xfrm>
            <a:custGeom>
              <a:rect b="b" l="l" r="r" t="t"/>
              <a:pathLst>
                <a:path extrusionOk="0" h="1191" w="1237">
                  <a:moveTo>
                    <a:pt x="642" y="1"/>
                  </a:moveTo>
                  <a:cubicBezTo>
                    <a:pt x="401" y="1"/>
                    <a:pt x="185" y="146"/>
                    <a:pt x="92" y="368"/>
                  </a:cubicBezTo>
                  <a:cubicBezTo>
                    <a:pt x="1" y="590"/>
                    <a:pt x="51" y="846"/>
                    <a:pt x="221" y="1016"/>
                  </a:cubicBezTo>
                  <a:cubicBezTo>
                    <a:pt x="335" y="1130"/>
                    <a:pt x="487" y="1191"/>
                    <a:pt x="642" y="1191"/>
                  </a:cubicBezTo>
                  <a:cubicBezTo>
                    <a:pt x="718" y="1191"/>
                    <a:pt x="796" y="1176"/>
                    <a:pt x="869" y="1145"/>
                  </a:cubicBezTo>
                  <a:cubicBezTo>
                    <a:pt x="1092" y="1053"/>
                    <a:pt x="1237" y="836"/>
                    <a:pt x="1237" y="595"/>
                  </a:cubicBezTo>
                  <a:cubicBezTo>
                    <a:pt x="1237" y="267"/>
                    <a:pt x="970" y="1"/>
                    <a:pt x="6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5339825" y="4080275"/>
              <a:ext cx="30925" cy="29775"/>
            </a:xfrm>
            <a:custGeom>
              <a:rect b="b" l="l" r="r" t="t"/>
              <a:pathLst>
                <a:path extrusionOk="0" h="1191" w="1237">
                  <a:moveTo>
                    <a:pt x="644" y="1"/>
                  </a:moveTo>
                  <a:cubicBezTo>
                    <a:pt x="643" y="1"/>
                    <a:pt x="643" y="1"/>
                    <a:pt x="642" y="1"/>
                  </a:cubicBezTo>
                  <a:cubicBezTo>
                    <a:pt x="401" y="1"/>
                    <a:pt x="185" y="145"/>
                    <a:pt x="92" y="367"/>
                  </a:cubicBezTo>
                  <a:cubicBezTo>
                    <a:pt x="1" y="590"/>
                    <a:pt x="51" y="846"/>
                    <a:pt x="222" y="1016"/>
                  </a:cubicBezTo>
                  <a:cubicBezTo>
                    <a:pt x="335" y="1130"/>
                    <a:pt x="487" y="1190"/>
                    <a:pt x="642" y="1190"/>
                  </a:cubicBezTo>
                  <a:cubicBezTo>
                    <a:pt x="719" y="1190"/>
                    <a:pt x="796" y="1175"/>
                    <a:pt x="870" y="1144"/>
                  </a:cubicBezTo>
                  <a:cubicBezTo>
                    <a:pt x="1093" y="1053"/>
                    <a:pt x="1237" y="836"/>
                    <a:pt x="1237" y="595"/>
                  </a:cubicBezTo>
                  <a:cubicBezTo>
                    <a:pt x="1237" y="267"/>
                    <a:pt x="971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5057500" y="3901275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41" y="0"/>
                  </a:moveTo>
                  <a:cubicBezTo>
                    <a:pt x="412" y="0"/>
                    <a:pt x="203" y="131"/>
                    <a:pt x="104" y="339"/>
                  </a:cubicBezTo>
                  <a:cubicBezTo>
                    <a:pt x="0" y="556"/>
                    <a:pt x="38" y="814"/>
                    <a:pt x="199" y="993"/>
                  </a:cubicBezTo>
                  <a:cubicBezTo>
                    <a:pt x="314" y="1121"/>
                    <a:pt x="476" y="1190"/>
                    <a:pt x="642" y="1190"/>
                  </a:cubicBezTo>
                  <a:cubicBezTo>
                    <a:pt x="708" y="1190"/>
                    <a:pt x="775" y="1179"/>
                    <a:pt x="840" y="1156"/>
                  </a:cubicBezTo>
                  <a:cubicBezTo>
                    <a:pt x="1066" y="1075"/>
                    <a:pt x="1222" y="866"/>
                    <a:pt x="1235" y="626"/>
                  </a:cubicBezTo>
                  <a:cubicBezTo>
                    <a:pt x="1252" y="298"/>
                    <a:pt x="999" y="19"/>
                    <a:pt x="672" y="1"/>
                  </a:cubicBezTo>
                  <a:cubicBezTo>
                    <a:pt x="662" y="1"/>
                    <a:pt x="652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5142450" y="389965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38" y="0"/>
                  </a:moveTo>
                  <a:cubicBezTo>
                    <a:pt x="411" y="0"/>
                    <a:pt x="202" y="132"/>
                    <a:pt x="103" y="339"/>
                  </a:cubicBezTo>
                  <a:cubicBezTo>
                    <a:pt x="0" y="556"/>
                    <a:pt x="37" y="814"/>
                    <a:pt x="199" y="992"/>
                  </a:cubicBezTo>
                  <a:cubicBezTo>
                    <a:pt x="313" y="1120"/>
                    <a:pt x="475" y="1189"/>
                    <a:pt x="640" y="1189"/>
                  </a:cubicBezTo>
                  <a:cubicBezTo>
                    <a:pt x="707" y="1189"/>
                    <a:pt x="774" y="1178"/>
                    <a:pt x="839" y="1155"/>
                  </a:cubicBezTo>
                  <a:cubicBezTo>
                    <a:pt x="1065" y="1075"/>
                    <a:pt x="1222" y="866"/>
                    <a:pt x="1234" y="626"/>
                  </a:cubicBezTo>
                  <a:cubicBezTo>
                    <a:pt x="1252" y="298"/>
                    <a:pt x="1000" y="18"/>
                    <a:pt x="671" y="1"/>
                  </a:cubicBezTo>
                  <a:cubicBezTo>
                    <a:pt x="660" y="1"/>
                    <a:pt x="649" y="0"/>
                    <a:pt x="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5224925" y="3890800"/>
              <a:ext cx="31325" cy="29775"/>
            </a:xfrm>
            <a:custGeom>
              <a:rect b="b" l="l" r="r" t="t"/>
              <a:pathLst>
                <a:path extrusionOk="0" h="1191" w="1253">
                  <a:moveTo>
                    <a:pt x="641" y="1"/>
                  </a:moveTo>
                  <a:cubicBezTo>
                    <a:pt x="413" y="1"/>
                    <a:pt x="203" y="132"/>
                    <a:pt x="104" y="340"/>
                  </a:cubicBezTo>
                  <a:cubicBezTo>
                    <a:pt x="1" y="557"/>
                    <a:pt x="38" y="814"/>
                    <a:pt x="199" y="993"/>
                  </a:cubicBezTo>
                  <a:cubicBezTo>
                    <a:pt x="314" y="1121"/>
                    <a:pt x="475" y="1190"/>
                    <a:pt x="641" y="1190"/>
                  </a:cubicBezTo>
                  <a:cubicBezTo>
                    <a:pt x="707" y="1190"/>
                    <a:pt x="775" y="1179"/>
                    <a:pt x="839" y="1156"/>
                  </a:cubicBezTo>
                  <a:cubicBezTo>
                    <a:pt x="1066" y="1076"/>
                    <a:pt x="1222" y="867"/>
                    <a:pt x="1235" y="627"/>
                  </a:cubicBezTo>
                  <a:cubicBezTo>
                    <a:pt x="1252" y="299"/>
                    <a:pt x="1000" y="19"/>
                    <a:pt x="672" y="1"/>
                  </a:cubicBezTo>
                  <a:cubicBezTo>
                    <a:pt x="661" y="1"/>
                    <a:pt x="651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5300600" y="3879950"/>
              <a:ext cx="31300" cy="29750"/>
            </a:xfrm>
            <a:custGeom>
              <a:rect b="b" l="l" r="r" t="t"/>
              <a:pathLst>
                <a:path extrusionOk="0" h="1190" w="1252">
                  <a:moveTo>
                    <a:pt x="641" y="0"/>
                  </a:moveTo>
                  <a:cubicBezTo>
                    <a:pt x="413" y="0"/>
                    <a:pt x="203" y="131"/>
                    <a:pt x="103" y="339"/>
                  </a:cubicBezTo>
                  <a:cubicBezTo>
                    <a:pt x="0" y="556"/>
                    <a:pt x="37" y="814"/>
                    <a:pt x="198" y="993"/>
                  </a:cubicBezTo>
                  <a:cubicBezTo>
                    <a:pt x="313" y="1121"/>
                    <a:pt x="474" y="1190"/>
                    <a:pt x="640" y="1190"/>
                  </a:cubicBezTo>
                  <a:cubicBezTo>
                    <a:pt x="707" y="1190"/>
                    <a:pt x="774" y="1179"/>
                    <a:pt x="839" y="1156"/>
                  </a:cubicBezTo>
                  <a:cubicBezTo>
                    <a:pt x="1065" y="1076"/>
                    <a:pt x="1222" y="867"/>
                    <a:pt x="1234" y="627"/>
                  </a:cubicBezTo>
                  <a:cubicBezTo>
                    <a:pt x="1252" y="299"/>
                    <a:pt x="1000" y="19"/>
                    <a:pt x="671" y="1"/>
                  </a:cubicBezTo>
                  <a:cubicBezTo>
                    <a:pt x="661" y="1"/>
                    <a:pt x="651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4630750" y="3147175"/>
              <a:ext cx="148225" cy="67775"/>
            </a:xfrm>
            <a:custGeom>
              <a:rect b="b" l="l" r="r" t="t"/>
              <a:pathLst>
                <a:path extrusionOk="0" h="2711" w="5929">
                  <a:moveTo>
                    <a:pt x="5144" y="1"/>
                  </a:moveTo>
                  <a:cubicBezTo>
                    <a:pt x="5116" y="1"/>
                    <a:pt x="5088" y="3"/>
                    <a:pt x="5059" y="7"/>
                  </a:cubicBezTo>
                  <a:lnTo>
                    <a:pt x="588" y="610"/>
                  </a:lnTo>
                  <a:cubicBezTo>
                    <a:pt x="242" y="656"/>
                    <a:pt x="0" y="974"/>
                    <a:pt x="46" y="1319"/>
                  </a:cubicBezTo>
                  <a:lnTo>
                    <a:pt x="161" y="2165"/>
                  </a:lnTo>
                  <a:cubicBezTo>
                    <a:pt x="203" y="2481"/>
                    <a:pt x="474" y="2711"/>
                    <a:pt x="785" y="2711"/>
                  </a:cubicBezTo>
                  <a:cubicBezTo>
                    <a:pt x="813" y="2711"/>
                    <a:pt x="841" y="2709"/>
                    <a:pt x="870" y="2705"/>
                  </a:cubicBezTo>
                  <a:lnTo>
                    <a:pt x="5342" y="2102"/>
                  </a:lnTo>
                  <a:cubicBezTo>
                    <a:pt x="5687" y="2056"/>
                    <a:pt x="5929" y="1738"/>
                    <a:pt x="5883" y="1393"/>
                  </a:cubicBezTo>
                  <a:lnTo>
                    <a:pt x="5768" y="547"/>
                  </a:lnTo>
                  <a:cubicBezTo>
                    <a:pt x="5726" y="231"/>
                    <a:pt x="5455" y="1"/>
                    <a:pt x="514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4630750" y="3146175"/>
              <a:ext cx="148225" cy="69800"/>
            </a:xfrm>
            <a:custGeom>
              <a:rect b="b" l="l" r="r" t="t"/>
              <a:pathLst>
                <a:path extrusionOk="0" fill="none" h="2792" w="5929">
                  <a:moveTo>
                    <a:pt x="588" y="650"/>
                  </a:moveTo>
                  <a:lnTo>
                    <a:pt x="5059" y="47"/>
                  </a:lnTo>
                  <a:cubicBezTo>
                    <a:pt x="5404" y="0"/>
                    <a:pt x="5722" y="242"/>
                    <a:pt x="5768" y="587"/>
                  </a:cubicBezTo>
                  <a:lnTo>
                    <a:pt x="5883" y="1433"/>
                  </a:lnTo>
                  <a:cubicBezTo>
                    <a:pt x="5929" y="1778"/>
                    <a:pt x="5687" y="2096"/>
                    <a:pt x="5342" y="2142"/>
                  </a:cubicBezTo>
                  <a:lnTo>
                    <a:pt x="870" y="2745"/>
                  </a:lnTo>
                  <a:cubicBezTo>
                    <a:pt x="525" y="2791"/>
                    <a:pt x="207" y="2549"/>
                    <a:pt x="161" y="2205"/>
                  </a:cubicBezTo>
                  <a:lnTo>
                    <a:pt x="46" y="1359"/>
                  </a:lnTo>
                  <a:cubicBezTo>
                    <a:pt x="0" y="1014"/>
                    <a:pt x="242" y="696"/>
                    <a:pt x="588" y="65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5718925" y="3465850"/>
              <a:ext cx="139775" cy="131000"/>
            </a:xfrm>
            <a:custGeom>
              <a:rect b="b" l="l" r="r" t="t"/>
              <a:pathLst>
                <a:path extrusionOk="0" h="5240" w="5591">
                  <a:moveTo>
                    <a:pt x="1281" y="1"/>
                  </a:moveTo>
                  <a:cubicBezTo>
                    <a:pt x="1112" y="1"/>
                    <a:pt x="945" y="68"/>
                    <a:pt x="820" y="202"/>
                  </a:cubicBezTo>
                  <a:lnTo>
                    <a:pt x="239" y="828"/>
                  </a:lnTo>
                  <a:cubicBezTo>
                    <a:pt x="1" y="1084"/>
                    <a:pt x="16" y="1480"/>
                    <a:pt x="272" y="1718"/>
                  </a:cubicBezTo>
                  <a:lnTo>
                    <a:pt x="3881" y="5071"/>
                  </a:lnTo>
                  <a:cubicBezTo>
                    <a:pt x="4003" y="5184"/>
                    <a:pt x="4157" y="5240"/>
                    <a:pt x="4310" y="5240"/>
                  </a:cubicBezTo>
                  <a:cubicBezTo>
                    <a:pt x="4479" y="5240"/>
                    <a:pt x="4647" y="5172"/>
                    <a:pt x="4771" y="5038"/>
                  </a:cubicBezTo>
                  <a:lnTo>
                    <a:pt x="5352" y="4413"/>
                  </a:lnTo>
                  <a:cubicBezTo>
                    <a:pt x="5590" y="4157"/>
                    <a:pt x="5576" y="3760"/>
                    <a:pt x="5319" y="3523"/>
                  </a:cubicBezTo>
                  <a:lnTo>
                    <a:pt x="1710" y="170"/>
                  </a:lnTo>
                  <a:cubicBezTo>
                    <a:pt x="1588" y="57"/>
                    <a:pt x="1434" y="1"/>
                    <a:pt x="12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5718925" y="3464150"/>
              <a:ext cx="139775" cy="134425"/>
            </a:xfrm>
            <a:custGeom>
              <a:rect b="b" l="l" r="r" t="t"/>
              <a:pathLst>
                <a:path extrusionOk="0" fill="none" h="5377" w="5591">
                  <a:moveTo>
                    <a:pt x="239" y="896"/>
                  </a:moveTo>
                  <a:lnTo>
                    <a:pt x="820" y="270"/>
                  </a:lnTo>
                  <a:cubicBezTo>
                    <a:pt x="1058" y="15"/>
                    <a:pt x="1454" y="0"/>
                    <a:pt x="1710" y="238"/>
                  </a:cubicBezTo>
                  <a:lnTo>
                    <a:pt x="5319" y="3591"/>
                  </a:lnTo>
                  <a:cubicBezTo>
                    <a:pt x="5576" y="3828"/>
                    <a:pt x="5590" y="4225"/>
                    <a:pt x="5352" y="4481"/>
                  </a:cubicBezTo>
                  <a:lnTo>
                    <a:pt x="4771" y="5106"/>
                  </a:lnTo>
                  <a:cubicBezTo>
                    <a:pt x="4534" y="5362"/>
                    <a:pt x="4137" y="5376"/>
                    <a:pt x="3881" y="5139"/>
                  </a:cubicBezTo>
                  <a:lnTo>
                    <a:pt x="272" y="1786"/>
                  </a:lnTo>
                  <a:cubicBezTo>
                    <a:pt x="16" y="1548"/>
                    <a:pt x="1" y="1152"/>
                    <a:pt x="239" y="896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5089025" y="3643075"/>
              <a:ext cx="145975" cy="85075"/>
            </a:xfrm>
            <a:custGeom>
              <a:rect b="b" l="l" r="r" t="t"/>
              <a:pathLst>
                <a:path extrusionOk="0" h="3403" w="5839">
                  <a:moveTo>
                    <a:pt x="2919" y="1"/>
                  </a:moveTo>
                  <a:cubicBezTo>
                    <a:pt x="1308" y="1"/>
                    <a:pt x="1" y="762"/>
                    <a:pt x="1" y="1701"/>
                  </a:cubicBezTo>
                  <a:cubicBezTo>
                    <a:pt x="1" y="2641"/>
                    <a:pt x="1308" y="3402"/>
                    <a:pt x="2919" y="3402"/>
                  </a:cubicBezTo>
                  <a:cubicBezTo>
                    <a:pt x="4531" y="3402"/>
                    <a:pt x="5838" y="2641"/>
                    <a:pt x="5838" y="1701"/>
                  </a:cubicBezTo>
                  <a:cubicBezTo>
                    <a:pt x="5838" y="762"/>
                    <a:pt x="4531" y="1"/>
                    <a:pt x="2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5026100" y="3428425"/>
              <a:ext cx="108450" cy="107575"/>
            </a:xfrm>
            <a:custGeom>
              <a:rect b="b" l="l" r="r" t="t"/>
              <a:pathLst>
                <a:path extrusionOk="0" h="4303" w="4338">
                  <a:moveTo>
                    <a:pt x="2169" y="1"/>
                  </a:moveTo>
                  <a:cubicBezTo>
                    <a:pt x="972" y="1"/>
                    <a:pt x="1" y="964"/>
                    <a:pt x="1" y="2152"/>
                  </a:cubicBezTo>
                  <a:cubicBezTo>
                    <a:pt x="1" y="3339"/>
                    <a:pt x="972" y="4303"/>
                    <a:pt x="2169" y="4303"/>
                  </a:cubicBezTo>
                  <a:cubicBezTo>
                    <a:pt x="3367" y="4303"/>
                    <a:pt x="4337" y="3339"/>
                    <a:pt x="4337" y="2152"/>
                  </a:cubicBezTo>
                  <a:cubicBezTo>
                    <a:pt x="4337" y="964"/>
                    <a:pt x="3367" y="1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109325" y="3325025"/>
              <a:ext cx="219950" cy="369525"/>
            </a:xfrm>
            <a:custGeom>
              <a:rect b="b" l="l" r="r" t="t"/>
              <a:pathLst>
                <a:path extrusionOk="0" h="14781" w="8798">
                  <a:moveTo>
                    <a:pt x="3130" y="1"/>
                  </a:moveTo>
                  <a:cubicBezTo>
                    <a:pt x="1425" y="1"/>
                    <a:pt x="30" y="1590"/>
                    <a:pt x="30" y="3532"/>
                  </a:cubicBezTo>
                  <a:lnTo>
                    <a:pt x="30" y="7509"/>
                  </a:lnTo>
                  <a:cubicBezTo>
                    <a:pt x="30" y="7622"/>
                    <a:pt x="35" y="7732"/>
                    <a:pt x="44" y="7842"/>
                  </a:cubicBezTo>
                  <a:cubicBezTo>
                    <a:pt x="15" y="7961"/>
                    <a:pt x="1" y="8083"/>
                    <a:pt x="1" y="8206"/>
                  </a:cubicBezTo>
                  <a:lnTo>
                    <a:pt x="1" y="13183"/>
                  </a:lnTo>
                  <a:cubicBezTo>
                    <a:pt x="1" y="14062"/>
                    <a:pt x="719" y="14780"/>
                    <a:pt x="1598" y="14780"/>
                  </a:cubicBezTo>
                  <a:lnTo>
                    <a:pt x="2616" y="14780"/>
                  </a:lnTo>
                  <a:cubicBezTo>
                    <a:pt x="3494" y="14780"/>
                    <a:pt x="4213" y="14062"/>
                    <a:pt x="4213" y="13183"/>
                  </a:cubicBezTo>
                  <a:lnTo>
                    <a:pt x="4213" y="11040"/>
                  </a:lnTo>
                  <a:lnTo>
                    <a:pt x="5696" y="11040"/>
                  </a:lnTo>
                  <a:cubicBezTo>
                    <a:pt x="7402" y="11040"/>
                    <a:pt x="8798" y="9451"/>
                    <a:pt x="8798" y="7509"/>
                  </a:cubicBezTo>
                  <a:lnTo>
                    <a:pt x="8798" y="3532"/>
                  </a:lnTo>
                  <a:cubicBezTo>
                    <a:pt x="8798" y="1590"/>
                    <a:pt x="7402" y="1"/>
                    <a:pt x="56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002250" y="3205375"/>
              <a:ext cx="391725" cy="276600"/>
            </a:xfrm>
            <a:custGeom>
              <a:rect b="b" l="l" r="r" t="t"/>
              <a:pathLst>
                <a:path extrusionOk="0" h="11064" w="15669">
                  <a:moveTo>
                    <a:pt x="7730" y="0"/>
                  </a:moveTo>
                  <a:cubicBezTo>
                    <a:pt x="7483" y="0"/>
                    <a:pt x="7230" y="8"/>
                    <a:pt x="6973" y="25"/>
                  </a:cubicBezTo>
                  <a:cubicBezTo>
                    <a:pt x="4521" y="185"/>
                    <a:pt x="2782" y="3100"/>
                    <a:pt x="2782" y="3100"/>
                  </a:cubicBezTo>
                  <a:cubicBezTo>
                    <a:pt x="1280" y="3458"/>
                    <a:pt x="1" y="5267"/>
                    <a:pt x="315" y="7558"/>
                  </a:cubicBezTo>
                  <a:cubicBezTo>
                    <a:pt x="629" y="9849"/>
                    <a:pt x="2367" y="10776"/>
                    <a:pt x="2367" y="10776"/>
                  </a:cubicBezTo>
                  <a:cubicBezTo>
                    <a:pt x="2367" y="10776"/>
                    <a:pt x="2706" y="11063"/>
                    <a:pt x="3123" y="11063"/>
                  </a:cubicBezTo>
                  <a:cubicBezTo>
                    <a:pt x="3316" y="11063"/>
                    <a:pt x="3526" y="11001"/>
                    <a:pt x="3726" y="10821"/>
                  </a:cubicBezTo>
                  <a:cubicBezTo>
                    <a:pt x="3893" y="10670"/>
                    <a:pt x="4225" y="10325"/>
                    <a:pt x="4623" y="9897"/>
                  </a:cubicBezTo>
                  <a:cubicBezTo>
                    <a:pt x="5404" y="9557"/>
                    <a:pt x="6831" y="8804"/>
                    <a:pt x="7374" y="7648"/>
                  </a:cubicBezTo>
                  <a:cubicBezTo>
                    <a:pt x="7483" y="7414"/>
                    <a:pt x="7572" y="7210"/>
                    <a:pt x="7645" y="7027"/>
                  </a:cubicBezTo>
                  <a:cubicBezTo>
                    <a:pt x="9109" y="7972"/>
                    <a:pt x="11058" y="8426"/>
                    <a:pt x="12537" y="8426"/>
                  </a:cubicBezTo>
                  <a:cubicBezTo>
                    <a:pt x="13698" y="8426"/>
                    <a:pt x="14569" y="8146"/>
                    <a:pt x="14686" y="7603"/>
                  </a:cubicBezTo>
                  <a:cubicBezTo>
                    <a:pt x="14924" y="6507"/>
                    <a:pt x="13928" y="5987"/>
                    <a:pt x="13638" y="5861"/>
                  </a:cubicBezTo>
                  <a:lnTo>
                    <a:pt x="13638" y="5861"/>
                  </a:lnTo>
                  <a:cubicBezTo>
                    <a:pt x="13793" y="5918"/>
                    <a:pt x="13946" y="5946"/>
                    <a:pt x="14092" y="5946"/>
                  </a:cubicBezTo>
                  <a:cubicBezTo>
                    <a:pt x="15035" y="5946"/>
                    <a:pt x="15668" y="4787"/>
                    <a:pt x="14456" y="3100"/>
                  </a:cubicBezTo>
                  <a:cubicBezTo>
                    <a:pt x="13131" y="1258"/>
                    <a:pt x="10796" y="0"/>
                    <a:pt x="7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029250" y="3431575"/>
              <a:ext cx="102150" cy="101325"/>
            </a:xfrm>
            <a:custGeom>
              <a:rect b="b" l="l" r="r" t="t"/>
              <a:pathLst>
                <a:path extrusionOk="0" h="4053" w="4086">
                  <a:moveTo>
                    <a:pt x="2043" y="0"/>
                  </a:moveTo>
                  <a:cubicBezTo>
                    <a:pt x="915" y="0"/>
                    <a:pt x="0" y="907"/>
                    <a:pt x="0" y="2026"/>
                  </a:cubicBezTo>
                  <a:cubicBezTo>
                    <a:pt x="0" y="3145"/>
                    <a:pt x="915" y="4052"/>
                    <a:pt x="2043" y="4052"/>
                  </a:cubicBezTo>
                  <a:cubicBezTo>
                    <a:pt x="3171" y="4052"/>
                    <a:pt x="4086" y="3144"/>
                    <a:pt x="4086" y="2026"/>
                  </a:cubicBezTo>
                  <a:cubicBezTo>
                    <a:pt x="4086" y="907"/>
                    <a:pt x="3171" y="0"/>
                    <a:pt x="2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69300" y="3452625"/>
              <a:ext cx="44350" cy="41725"/>
            </a:xfrm>
            <a:custGeom>
              <a:rect b="b" l="l" r="r" t="t"/>
              <a:pathLst>
                <a:path extrusionOk="0" h="1669" w="1774">
                  <a:moveTo>
                    <a:pt x="1013" y="605"/>
                  </a:moveTo>
                  <a:cubicBezTo>
                    <a:pt x="1013" y="605"/>
                    <a:pt x="1013" y="606"/>
                    <a:pt x="1012" y="606"/>
                  </a:cubicBezTo>
                  <a:lnTo>
                    <a:pt x="1012" y="606"/>
                  </a:lnTo>
                  <a:cubicBezTo>
                    <a:pt x="1012" y="606"/>
                    <a:pt x="1012" y="606"/>
                    <a:pt x="1012" y="606"/>
                  </a:cubicBezTo>
                  <a:lnTo>
                    <a:pt x="1012" y="606"/>
                  </a:lnTo>
                  <a:cubicBezTo>
                    <a:pt x="1012" y="606"/>
                    <a:pt x="1012" y="606"/>
                    <a:pt x="1012" y="606"/>
                  </a:cubicBezTo>
                  <a:cubicBezTo>
                    <a:pt x="1013" y="606"/>
                    <a:pt x="1013" y="605"/>
                    <a:pt x="1013" y="605"/>
                  </a:cubicBezTo>
                  <a:close/>
                  <a:moveTo>
                    <a:pt x="429" y="1"/>
                  </a:moveTo>
                  <a:cubicBezTo>
                    <a:pt x="361" y="1"/>
                    <a:pt x="292" y="4"/>
                    <a:pt x="223" y="12"/>
                  </a:cubicBezTo>
                  <a:cubicBezTo>
                    <a:pt x="111" y="23"/>
                    <a:pt x="1" y="103"/>
                    <a:pt x="6" y="228"/>
                  </a:cubicBezTo>
                  <a:cubicBezTo>
                    <a:pt x="11" y="331"/>
                    <a:pt x="94" y="446"/>
                    <a:pt x="206" y="446"/>
                  </a:cubicBezTo>
                  <a:cubicBezTo>
                    <a:pt x="211" y="446"/>
                    <a:pt x="217" y="445"/>
                    <a:pt x="223" y="445"/>
                  </a:cubicBezTo>
                  <a:cubicBezTo>
                    <a:pt x="291" y="437"/>
                    <a:pt x="360" y="433"/>
                    <a:pt x="428" y="433"/>
                  </a:cubicBezTo>
                  <a:cubicBezTo>
                    <a:pt x="482" y="433"/>
                    <a:pt x="535" y="436"/>
                    <a:pt x="588" y="441"/>
                  </a:cubicBezTo>
                  <a:cubicBezTo>
                    <a:pt x="588" y="441"/>
                    <a:pt x="588" y="441"/>
                    <a:pt x="588" y="441"/>
                  </a:cubicBezTo>
                  <a:lnTo>
                    <a:pt x="588" y="441"/>
                  </a:lnTo>
                  <a:cubicBezTo>
                    <a:pt x="588" y="441"/>
                    <a:pt x="588" y="441"/>
                    <a:pt x="588" y="441"/>
                  </a:cubicBezTo>
                  <a:lnTo>
                    <a:pt x="588" y="441"/>
                  </a:lnTo>
                  <a:cubicBezTo>
                    <a:pt x="602" y="442"/>
                    <a:pt x="608" y="443"/>
                    <a:pt x="611" y="444"/>
                  </a:cubicBezTo>
                  <a:lnTo>
                    <a:pt x="611" y="444"/>
                  </a:lnTo>
                  <a:cubicBezTo>
                    <a:pt x="603" y="443"/>
                    <a:pt x="596" y="442"/>
                    <a:pt x="588" y="441"/>
                  </a:cubicBezTo>
                  <a:lnTo>
                    <a:pt x="588" y="441"/>
                  </a:lnTo>
                  <a:cubicBezTo>
                    <a:pt x="591" y="445"/>
                    <a:pt x="600" y="446"/>
                    <a:pt x="606" y="446"/>
                  </a:cubicBezTo>
                  <a:cubicBezTo>
                    <a:pt x="610" y="446"/>
                    <a:pt x="614" y="445"/>
                    <a:pt x="611" y="444"/>
                  </a:cubicBezTo>
                  <a:lnTo>
                    <a:pt x="611" y="444"/>
                  </a:lnTo>
                  <a:cubicBezTo>
                    <a:pt x="613" y="444"/>
                    <a:pt x="615" y="445"/>
                    <a:pt x="617" y="445"/>
                  </a:cubicBezTo>
                  <a:cubicBezTo>
                    <a:pt x="644" y="449"/>
                    <a:pt x="670" y="454"/>
                    <a:pt x="697" y="461"/>
                  </a:cubicBezTo>
                  <a:cubicBezTo>
                    <a:pt x="744" y="472"/>
                    <a:pt x="789" y="486"/>
                    <a:pt x="833" y="501"/>
                  </a:cubicBezTo>
                  <a:cubicBezTo>
                    <a:pt x="837" y="503"/>
                    <a:pt x="840" y="504"/>
                    <a:pt x="843" y="505"/>
                  </a:cubicBezTo>
                  <a:lnTo>
                    <a:pt x="843" y="505"/>
                  </a:lnTo>
                  <a:cubicBezTo>
                    <a:pt x="845" y="506"/>
                    <a:pt x="846" y="507"/>
                    <a:pt x="849" y="508"/>
                  </a:cubicBezTo>
                  <a:cubicBezTo>
                    <a:pt x="866" y="517"/>
                    <a:pt x="884" y="525"/>
                    <a:pt x="901" y="533"/>
                  </a:cubicBezTo>
                  <a:cubicBezTo>
                    <a:pt x="912" y="540"/>
                    <a:pt x="979" y="590"/>
                    <a:pt x="1004" y="603"/>
                  </a:cubicBezTo>
                  <a:lnTo>
                    <a:pt x="1004" y="603"/>
                  </a:lnTo>
                  <a:cubicBezTo>
                    <a:pt x="996" y="597"/>
                    <a:pt x="986" y="586"/>
                    <a:pt x="987" y="586"/>
                  </a:cubicBezTo>
                  <a:lnTo>
                    <a:pt x="987" y="586"/>
                  </a:lnTo>
                  <a:cubicBezTo>
                    <a:pt x="988" y="586"/>
                    <a:pt x="990" y="588"/>
                    <a:pt x="995" y="592"/>
                  </a:cubicBezTo>
                  <a:cubicBezTo>
                    <a:pt x="1000" y="596"/>
                    <a:pt x="1006" y="601"/>
                    <a:pt x="1012" y="606"/>
                  </a:cubicBezTo>
                  <a:lnTo>
                    <a:pt x="1012" y="606"/>
                  </a:lnTo>
                  <a:cubicBezTo>
                    <a:pt x="1010" y="605"/>
                    <a:pt x="1008" y="604"/>
                    <a:pt x="1004" y="603"/>
                  </a:cubicBezTo>
                  <a:lnTo>
                    <a:pt x="1004" y="603"/>
                  </a:lnTo>
                  <a:cubicBezTo>
                    <a:pt x="1007" y="604"/>
                    <a:pt x="1010" y="606"/>
                    <a:pt x="1012" y="606"/>
                  </a:cubicBezTo>
                  <a:cubicBezTo>
                    <a:pt x="1012" y="606"/>
                    <a:pt x="1012" y="606"/>
                    <a:pt x="1012" y="606"/>
                  </a:cubicBezTo>
                  <a:lnTo>
                    <a:pt x="1012" y="606"/>
                  </a:lnTo>
                  <a:cubicBezTo>
                    <a:pt x="1015" y="608"/>
                    <a:pt x="1017" y="610"/>
                    <a:pt x="1019" y="612"/>
                  </a:cubicBezTo>
                  <a:cubicBezTo>
                    <a:pt x="1032" y="624"/>
                    <a:pt x="1045" y="635"/>
                    <a:pt x="1057" y="648"/>
                  </a:cubicBezTo>
                  <a:cubicBezTo>
                    <a:pt x="1083" y="674"/>
                    <a:pt x="1106" y="702"/>
                    <a:pt x="1131" y="729"/>
                  </a:cubicBezTo>
                  <a:lnTo>
                    <a:pt x="1131" y="729"/>
                  </a:lnTo>
                  <a:cubicBezTo>
                    <a:pt x="1134" y="733"/>
                    <a:pt x="1137" y="738"/>
                    <a:pt x="1140" y="742"/>
                  </a:cubicBezTo>
                  <a:cubicBezTo>
                    <a:pt x="1149" y="755"/>
                    <a:pt x="1158" y="769"/>
                    <a:pt x="1168" y="783"/>
                  </a:cubicBezTo>
                  <a:cubicBezTo>
                    <a:pt x="1186" y="813"/>
                    <a:pt x="1203" y="843"/>
                    <a:pt x="1219" y="875"/>
                  </a:cubicBezTo>
                  <a:cubicBezTo>
                    <a:pt x="1225" y="889"/>
                    <a:pt x="1232" y="902"/>
                    <a:pt x="1238" y="916"/>
                  </a:cubicBezTo>
                  <a:lnTo>
                    <a:pt x="1238" y="916"/>
                  </a:lnTo>
                  <a:cubicBezTo>
                    <a:pt x="1239" y="918"/>
                    <a:pt x="1240" y="922"/>
                    <a:pt x="1242" y="925"/>
                  </a:cubicBezTo>
                  <a:cubicBezTo>
                    <a:pt x="1253" y="955"/>
                    <a:pt x="1263" y="986"/>
                    <a:pt x="1273" y="1018"/>
                  </a:cubicBezTo>
                  <a:cubicBezTo>
                    <a:pt x="1290" y="1076"/>
                    <a:pt x="1304" y="1134"/>
                    <a:pt x="1314" y="1194"/>
                  </a:cubicBezTo>
                  <a:cubicBezTo>
                    <a:pt x="1316" y="1204"/>
                    <a:pt x="1317" y="1215"/>
                    <a:pt x="1319" y="1225"/>
                  </a:cubicBezTo>
                  <a:lnTo>
                    <a:pt x="1319" y="1225"/>
                  </a:lnTo>
                  <a:cubicBezTo>
                    <a:pt x="1322" y="1248"/>
                    <a:pt x="1324" y="1270"/>
                    <a:pt x="1326" y="1293"/>
                  </a:cubicBezTo>
                  <a:cubicBezTo>
                    <a:pt x="1330" y="1345"/>
                    <a:pt x="1331" y="1399"/>
                    <a:pt x="1329" y="1451"/>
                  </a:cubicBezTo>
                  <a:cubicBezTo>
                    <a:pt x="1322" y="1563"/>
                    <a:pt x="1429" y="1669"/>
                    <a:pt x="1538" y="1669"/>
                  </a:cubicBezTo>
                  <a:cubicBezTo>
                    <a:pt x="1540" y="1669"/>
                    <a:pt x="1543" y="1669"/>
                    <a:pt x="1545" y="1668"/>
                  </a:cubicBezTo>
                  <a:cubicBezTo>
                    <a:pt x="1669" y="1663"/>
                    <a:pt x="1754" y="1573"/>
                    <a:pt x="1762" y="1451"/>
                  </a:cubicBezTo>
                  <a:cubicBezTo>
                    <a:pt x="1774" y="1278"/>
                    <a:pt x="1745" y="1093"/>
                    <a:pt x="1699" y="928"/>
                  </a:cubicBezTo>
                  <a:cubicBezTo>
                    <a:pt x="1603" y="587"/>
                    <a:pt x="1385" y="278"/>
                    <a:pt x="1056" y="128"/>
                  </a:cubicBezTo>
                  <a:cubicBezTo>
                    <a:pt x="858" y="38"/>
                    <a:pt x="645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00900" y="3431350"/>
              <a:ext cx="30100" cy="28950"/>
            </a:xfrm>
            <a:custGeom>
              <a:rect b="b" l="l" r="r" t="t"/>
              <a:pathLst>
                <a:path extrusionOk="0" h="1158" w="1204">
                  <a:moveTo>
                    <a:pt x="581" y="0"/>
                  </a:moveTo>
                  <a:cubicBezTo>
                    <a:pt x="581" y="0"/>
                    <a:pt x="580" y="0"/>
                    <a:pt x="579" y="0"/>
                  </a:cubicBezTo>
                  <a:cubicBezTo>
                    <a:pt x="259" y="0"/>
                    <a:pt x="0" y="260"/>
                    <a:pt x="0" y="579"/>
                  </a:cubicBezTo>
                  <a:cubicBezTo>
                    <a:pt x="0" y="813"/>
                    <a:pt x="141" y="1024"/>
                    <a:pt x="358" y="1114"/>
                  </a:cubicBezTo>
                  <a:cubicBezTo>
                    <a:pt x="430" y="1143"/>
                    <a:pt x="505" y="1158"/>
                    <a:pt x="580" y="1158"/>
                  </a:cubicBezTo>
                  <a:cubicBezTo>
                    <a:pt x="730" y="1158"/>
                    <a:pt x="878" y="1099"/>
                    <a:pt x="988" y="988"/>
                  </a:cubicBezTo>
                  <a:cubicBezTo>
                    <a:pt x="1154" y="822"/>
                    <a:pt x="1204" y="572"/>
                    <a:pt x="1114" y="356"/>
                  </a:cubicBezTo>
                  <a:cubicBezTo>
                    <a:pt x="1025" y="141"/>
                    <a:pt x="814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295550" y="3431350"/>
              <a:ext cx="25675" cy="24700"/>
            </a:xfrm>
            <a:custGeom>
              <a:rect b="b" l="l" r="r" t="t"/>
              <a:pathLst>
                <a:path extrusionOk="0" h="988" w="1027">
                  <a:moveTo>
                    <a:pt x="495" y="0"/>
                  </a:moveTo>
                  <a:cubicBezTo>
                    <a:pt x="222" y="0"/>
                    <a:pt x="1" y="221"/>
                    <a:pt x="1" y="494"/>
                  </a:cubicBezTo>
                  <a:cubicBezTo>
                    <a:pt x="1" y="694"/>
                    <a:pt x="121" y="874"/>
                    <a:pt x="305" y="950"/>
                  </a:cubicBezTo>
                  <a:cubicBezTo>
                    <a:pt x="366" y="975"/>
                    <a:pt x="430" y="988"/>
                    <a:pt x="494" y="988"/>
                  </a:cubicBezTo>
                  <a:cubicBezTo>
                    <a:pt x="623" y="988"/>
                    <a:pt x="749" y="937"/>
                    <a:pt x="843" y="843"/>
                  </a:cubicBezTo>
                  <a:cubicBezTo>
                    <a:pt x="984" y="702"/>
                    <a:pt x="1027" y="489"/>
                    <a:pt x="951" y="305"/>
                  </a:cubicBezTo>
                  <a:cubicBezTo>
                    <a:pt x="874" y="121"/>
                    <a:pt x="694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230900" y="3496625"/>
              <a:ext cx="50900" cy="28950"/>
            </a:xfrm>
            <a:custGeom>
              <a:rect b="b" l="l" r="r" t="t"/>
              <a:pathLst>
                <a:path extrusionOk="0" h="1158" w="2036">
                  <a:moveTo>
                    <a:pt x="0" y="0"/>
                  </a:moveTo>
                  <a:lnTo>
                    <a:pt x="0" y="0"/>
                  </a:lnTo>
                  <a:cubicBezTo>
                    <a:pt x="33" y="510"/>
                    <a:pt x="477" y="1157"/>
                    <a:pt x="1056" y="1157"/>
                  </a:cubicBezTo>
                  <a:cubicBezTo>
                    <a:pt x="1081" y="1157"/>
                    <a:pt x="1105" y="1156"/>
                    <a:pt x="1130" y="1154"/>
                  </a:cubicBezTo>
                  <a:cubicBezTo>
                    <a:pt x="1745" y="1096"/>
                    <a:pt x="2035" y="249"/>
                    <a:pt x="2035" y="2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226350" y="3492200"/>
              <a:ext cx="59900" cy="37750"/>
            </a:xfrm>
            <a:custGeom>
              <a:rect b="b" l="l" r="r" t="t"/>
              <a:pathLst>
                <a:path extrusionOk="0" h="1510" w="2396">
                  <a:moveTo>
                    <a:pt x="397" y="377"/>
                  </a:moveTo>
                  <a:lnTo>
                    <a:pt x="1961" y="569"/>
                  </a:lnTo>
                  <a:lnTo>
                    <a:pt x="1961" y="569"/>
                  </a:lnTo>
                  <a:lnTo>
                    <a:pt x="1961" y="569"/>
                  </a:lnTo>
                  <a:cubicBezTo>
                    <a:pt x="1958" y="575"/>
                    <a:pt x="1955" y="582"/>
                    <a:pt x="1952" y="588"/>
                  </a:cubicBezTo>
                  <a:cubicBezTo>
                    <a:pt x="1911" y="663"/>
                    <a:pt x="1866" y="736"/>
                    <a:pt x="1817" y="805"/>
                  </a:cubicBezTo>
                  <a:cubicBezTo>
                    <a:pt x="1811" y="813"/>
                    <a:pt x="1805" y="820"/>
                    <a:pt x="1800" y="828"/>
                  </a:cubicBezTo>
                  <a:lnTo>
                    <a:pt x="1800" y="828"/>
                  </a:lnTo>
                  <a:cubicBezTo>
                    <a:pt x="1798" y="830"/>
                    <a:pt x="1796" y="832"/>
                    <a:pt x="1795" y="834"/>
                  </a:cubicBezTo>
                  <a:cubicBezTo>
                    <a:pt x="1780" y="853"/>
                    <a:pt x="1763" y="872"/>
                    <a:pt x="1747" y="891"/>
                  </a:cubicBezTo>
                  <a:cubicBezTo>
                    <a:pt x="1713" y="928"/>
                    <a:pt x="1677" y="964"/>
                    <a:pt x="1639" y="998"/>
                  </a:cubicBezTo>
                  <a:cubicBezTo>
                    <a:pt x="1630" y="1007"/>
                    <a:pt x="1621" y="1014"/>
                    <a:pt x="1612" y="1021"/>
                  </a:cubicBezTo>
                  <a:cubicBezTo>
                    <a:pt x="1609" y="1024"/>
                    <a:pt x="1606" y="1026"/>
                    <a:pt x="1605" y="1027"/>
                  </a:cubicBezTo>
                  <a:lnTo>
                    <a:pt x="1605" y="1027"/>
                  </a:lnTo>
                  <a:cubicBezTo>
                    <a:pt x="1604" y="1028"/>
                    <a:pt x="1604" y="1028"/>
                    <a:pt x="1604" y="1028"/>
                  </a:cubicBezTo>
                  <a:cubicBezTo>
                    <a:pt x="1584" y="1041"/>
                    <a:pt x="1566" y="1055"/>
                    <a:pt x="1546" y="1066"/>
                  </a:cubicBezTo>
                  <a:cubicBezTo>
                    <a:pt x="1526" y="1079"/>
                    <a:pt x="1505" y="1090"/>
                    <a:pt x="1484" y="1101"/>
                  </a:cubicBezTo>
                  <a:cubicBezTo>
                    <a:pt x="1476" y="1105"/>
                    <a:pt x="1468" y="1109"/>
                    <a:pt x="1460" y="1113"/>
                  </a:cubicBezTo>
                  <a:lnTo>
                    <a:pt x="1460" y="1113"/>
                  </a:lnTo>
                  <a:cubicBezTo>
                    <a:pt x="1452" y="1116"/>
                    <a:pt x="1443" y="1120"/>
                    <a:pt x="1435" y="1123"/>
                  </a:cubicBezTo>
                  <a:cubicBezTo>
                    <a:pt x="1412" y="1131"/>
                    <a:pt x="1390" y="1137"/>
                    <a:pt x="1367" y="1143"/>
                  </a:cubicBezTo>
                  <a:cubicBezTo>
                    <a:pt x="1358" y="1145"/>
                    <a:pt x="1307" y="1154"/>
                    <a:pt x="1313" y="1154"/>
                  </a:cubicBezTo>
                  <a:cubicBezTo>
                    <a:pt x="1314" y="1154"/>
                    <a:pt x="1315" y="1154"/>
                    <a:pt x="1317" y="1154"/>
                  </a:cubicBezTo>
                  <a:lnTo>
                    <a:pt x="1317" y="1154"/>
                  </a:lnTo>
                  <a:cubicBezTo>
                    <a:pt x="1291" y="1157"/>
                    <a:pt x="1264" y="1158"/>
                    <a:pt x="1237" y="1158"/>
                  </a:cubicBezTo>
                  <a:cubicBezTo>
                    <a:pt x="1209" y="1158"/>
                    <a:pt x="1181" y="1156"/>
                    <a:pt x="1154" y="1153"/>
                  </a:cubicBezTo>
                  <a:lnTo>
                    <a:pt x="1154" y="1153"/>
                  </a:lnTo>
                  <a:cubicBezTo>
                    <a:pt x="1146" y="1152"/>
                    <a:pt x="1127" y="1148"/>
                    <a:pt x="1124" y="1148"/>
                  </a:cubicBezTo>
                  <a:cubicBezTo>
                    <a:pt x="1114" y="1145"/>
                    <a:pt x="1104" y="1142"/>
                    <a:pt x="1092" y="1140"/>
                  </a:cubicBezTo>
                  <a:cubicBezTo>
                    <a:pt x="1065" y="1133"/>
                    <a:pt x="1040" y="1126"/>
                    <a:pt x="1014" y="1117"/>
                  </a:cubicBezTo>
                  <a:cubicBezTo>
                    <a:pt x="1012" y="1116"/>
                    <a:pt x="984" y="1104"/>
                    <a:pt x="984" y="1104"/>
                  </a:cubicBezTo>
                  <a:lnTo>
                    <a:pt x="984" y="1104"/>
                  </a:lnTo>
                  <a:cubicBezTo>
                    <a:pt x="983" y="1104"/>
                    <a:pt x="987" y="1105"/>
                    <a:pt x="995" y="1109"/>
                  </a:cubicBezTo>
                  <a:cubicBezTo>
                    <a:pt x="982" y="1104"/>
                    <a:pt x="971" y="1098"/>
                    <a:pt x="958" y="1092"/>
                  </a:cubicBezTo>
                  <a:cubicBezTo>
                    <a:pt x="929" y="1078"/>
                    <a:pt x="900" y="1061"/>
                    <a:pt x="872" y="1043"/>
                  </a:cubicBezTo>
                  <a:cubicBezTo>
                    <a:pt x="860" y="1035"/>
                    <a:pt x="848" y="1028"/>
                    <a:pt x="837" y="1020"/>
                  </a:cubicBezTo>
                  <a:cubicBezTo>
                    <a:pt x="836" y="1019"/>
                    <a:pt x="813" y="1002"/>
                    <a:pt x="810" y="1001"/>
                  </a:cubicBezTo>
                  <a:lnTo>
                    <a:pt x="810" y="1001"/>
                  </a:lnTo>
                  <a:cubicBezTo>
                    <a:pt x="791" y="985"/>
                    <a:pt x="773" y="969"/>
                    <a:pt x="755" y="953"/>
                  </a:cubicBezTo>
                  <a:cubicBezTo>
                    <a:pt x="708" y="911"/>
                    <a:pt x="665" y="865"/>
                    <a:pt x="626" y="817"/>
                  </a:cubicBezTo>
                  <a:cubicBezTo>
                    <a:pt x="620" y="809"/>
                    <a:pt x="614" y="802"/>
                    <a:pt x="608" y="795"/>
                  </a:cubicBezTo>
                  <a:lnTo>
                    <a:pt x="608" y="795"/>
                  </a:lnTo>
                  <a:cubicBezTo>
                    <a:pt x="603" y="788"/>
                    <a:pt x="583" y="760"/>
                    <a:pt x="581" y="756"/>
                  </a:cubicBezTo>
                  <a:cubicBezTo>
                    <a:pt x="561" y="728"/>
                    <a:pt x="543" y="699"/>
                    <a:pt x="525" y="670"/>
                  </a:cubicBezTo>
                  <a:cubicBezTo>
                    <a:pt x="509" y="640"/>
                    <a:pt x="491" y="610"/>
                    <a:pt x="476" y="579"/>
                  </a:cubicBezTo>
                  <a:cubicBezTo>
                    <a:pt x="471" y="569"/>
                    <a:pt x="466" y="559"/>
                    <a:pt x="461" y="550"/>
                  </a:cubicBezTo>
                  <a:cubicBezTo>
                    <a:pt x="459" y="545"/>
                    <a:pt x="442" y="505"/>
                    <a:pt x="442" y="505"/>
                  </a:cubicBezTo>
                  <a:lnTo>
                    <a:pt x="442" y="505"/>
                  </a:lnTo>
                  <a:cubicBezTo>
                    <a:pt x="442" y="505"/>
                    <a:pt x="442" y="506"/>
                    <a:pt x="442" y="506"/>
                  </a:cubicBezTo>
                  <a:lnTo>
                    <a:pt x="442" y="506"/>
                  </a:lnTo>
                  <a:cubicBezTo>
                    <a:pt x="425" y="465"/>
                    <a:pt x="410" y="421"/>
                    <a:pt x="397" y="377"/>
                  </a:cubicBezTo>
                  <a:close/>
                  <a:moveTo>
                    <a:pt x="168" y="0"/>
                  </a:moveTo>
                  <a:cubicBezTo>
                    <a:pt x="83" y="0"/>
                    <a:pt x="1" y="95"/>
                    <a:pt x="6" y="177"/>
                  </a:cubicBezTo>
                  <a:cubicBezTo>
                    <a:pt x="45" y="727"/>
                    <a:pt x="422" y="1310"/>
                    <a:pt x="968" y="1471"/>
                  </a:cubicBezTo>
                  <a:cubicBezTo>
                    <a:pt x="1055" y="1497"/>
                    <a:pt x="1144" y="1509"/>
                    <a:pt x="1233" y="1509"/>
                  </a:cubicBezTo>
                  <a:cubicBezTo>
                    <a:pt x="1413" y="1509"/>
                    <a:pt x="1592" y="1457"/>
                    <a:pt x="1747" y="1355"/>
                  </a:cubicBezTo>
                  <a:cubicBezTo>
                    <a:pt x="1940" y="1227"/>
                    <a:pt x="2091" y="1044"/>
                    <a:pt x="2210" y="845"/>
                  </a:cubicBezTo>
                  <a:cubicBezTo>
                    <a:pt x="2281" y="727"/>
                    <a:pt x="2339" y="602"/>
                    <a:pt x="2386" y="472"/>
                  </a:cubicBezTo>
                  <a:cubicBezTo>
                    <a:pt x="2394" y="450"/>
                    <a:pt x="2395" y="427"/>
                    <a:pt x="2392" y="404"/>
                  </a:cubicBezTo>
                  <a:lnTo>
                    <a:pt x="2392" y="404"/>
                  </a:lnTo>
                  <a:cubicBezTo>
                    <a:pt x="2387" y="357"/>
                    <a:pt x="2364" y="320"/>
                    <a:pt x="2331" y="294"/>
                  </a:cubicBezTo>
                  <a:lnTo>
                    <a:pt x="2331" y="294"/>
                  </a:lnTo>
                  <a:cubicBezTo>
                    <a:pt x="2311" y="276"/>
                    <a:pt x="2288" y="263"/>
                    <a:pt x="2263" y="256"/>
                  </a:cubicBezTo>
                  <a:cubicBezTo>
                    <a:pt x="2253" y="254"/>
                    <a:pt x="2243" y="252"/>
                    <a:pt x="2233" y="251"/>
                  </a:cubicBezTo>
                  <a:lnTo>
                    <a:pt x="2233" y="251"/>
                  </a:lnTo>
                  <a:cubicBezTo>
                    <a:pt x="2228" y="250"/>
                    <a:pt x="2222" y="249"/>
                    <a:pt x="2217" y="248"/>
                  </a:cubicBezTo>
                  <a:lnTo>
                    <a:pt x="438" y="32"/>
                  </a:lnTo>
                  <a:lnTo>
                    <a:pt x="182" y="1"/>
                  </a:lnTo>
                  <a:cubicBezTo>
                    <a:pt x="178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150650" y="3463050"/>
              <a:ext cx="74725" cy="71875"/>
            </a:xfrm>
            <a:custGeom>
              <a:rect b="b" l="l" r="r" t="t"/>
              <a:pathLst>
                <a:path extrusionOk="0" h="2875" w="2989">
                  <a:moveTo>
                    <a:pt x="1440" y="0"/>
                  </a:moveTo>
                  <a:cubicBezTo>
                    <a:pt x="1439" y="0"/>
                    <a:pt x="1438" y="0"/>
                    <a:pt x="1437" y="0"/>
                  </a:cubicBezTo>
                  <a:cubicBezTo>
                    <a:pt x="644" y="0"/>
                    <a:pt x="1" y="643"/>
                    <a:pt x="1" y="1438"/>
                  </a:cubicBezTo>
                  <a:cubicBezTo>
                    <a:pt x="1" y="2019"/>
                    <a:pt x="351" y="2543"/>
                    <a:pt x="888" y="2765"/>
                  </a:cubicBezTo>
                  <a:cubicBezTo>
                    <a:pt x="1066" y="2839"/>
                    <a:pt x="1253" y="2875"/>
                    <a:pt x="1438" y="2875"/>
                  </a:cubicBezTo>
                  <a:cubicBezTo>
                    <a:pt x="1812" y="2875"/>
                    <a:pt x="2180" y="2729"/>
                    <a:pt x="2455" y="2454"/>
                  </a:cubicBezTo>
                  <a:cubicBezTo>
                    <a:pt x="2866" y="2042"/>
                    <a:pt x="2988" y="1423"/>
                    <a:pt x="2766" y="886"/>
                  </a:cubicBezTo>
                  <a:cubicBezTo>
                    <a:pt x="2544" y="351"/>
                    <a:pt x="2020" y="0"/>
                    <a:pt x="1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292575" y="3474625"/>
              <a:ext cx="33425" cy="54725"/>
            </a:xfrm>
            <a:custGeom>
              <a:rect b="b" l="l" r="r" t="t"/>
              <a:pathLst>
                <a:path extrusionOk="0" h="2189" w="1337">
                  <a:moveTo>
                    <a:pt x="1082" y="0"/>
                  </a:moveTo>
                  <a:cubicBezTo>
                    <a:pt x="483" y="6"/>
                    <a:pt x="0" y="494"/>
                    <a:pt x="0" y="1094"/>
                  </a:cubicBezTo>
                  <a:cubicBezTo>
                    <a:pt x="0" y="1694"/>
                    <a:pt x="483" y="2182"/>
                    <a:pt x="1082" y="2188"/>
                  </a:cubicBezTo>
                  <a:cubicBezTo>
                    <a:pt x="1149" y="2187"/>
                    <a:pt x="1217" y="2181"/>
                    <a:pt x="1283" y="2170"/>
                  </a:cubicBezTo>
                  <a:cubicBezTo>
                    <a:pt x="1328" y="1961"/>
                    <a:pt x="1336" y="1745"/>
                    <a:pt x="1336" y="1522"/>
                  </a:cubicBezTo>
                  <a:lnTo>
                    <a:pt x="1336" y="31"/>
                  </a:lnTo>
                  <a:cubicBezTo>
                    <a:pt x="1253" y="10"/>
                    <a:pt x="1167" y="0"/>
                    <a:pt x="10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2550" y="3431350"/>
              <a:ext cx="23525" cy="49250"/>
            </a:xfrm>
            <a:custGeom>
              <a:rect b="b" l="l" r="r" t="t"/>
              <a:pathLst>
                <a:path extrusionOk="0" h="1970" w="941">
                  <a:moveTo>
                    <a:pt x="119" y="0"/>
                  </a:moveTo>
                  <a:lnTo>
                    <a:pt x="0" y="1970"/>
                  </a:lnTo>
                  <a:lnTo>
                    <a:pt x="0" y="1970"/>
                  </a:lnTo>
                  <a:lnTo>
                    <a:pt x="941" y="139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961775" y="3046875"/>
              <a:ext cx="197025" cy="297150"/>
            </a:xfrm>
            <a:custGeom>
              <a:rect b="b" l="l" r="r" t="t"/>
              <a:pathLst>
                <a:path extrusionOk="0" h="11886" w="7881">
                  <a:moveTo>
                    <a:pt x="1" y="1"/>
                  </a:moveTo>
                  <a:lnTo>
                    <a:pt x="3145" y="11885"/>
                  </a:lnTo>
                  <a:cubicBezTo>
                    <a:pt x="3145" y="11885"/>
                    <a:pt x="6501" y="11545"/>
                    <a:pt x="7881" y="872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000525" y="3172800"/>
              <a:ext cx="23575" cy="22675"/>
            </a:xfrm>
            <a:custGeom>
              <a:rect b="b" l="l" r="r" t="t"/>
              <a:pathLst>
                <a:path extrusionOk="0" h="907" w="943">
                  <a:moveTo>
                    <a:pt x="490" y="0"/>
                  </a:moveTo>
                  <a:cubicBezTo>
                    <a:pt x="306" y="0"/>
                    <a:pt x="142" y="111"/>
                    <a:pt x="71" y="280"/>
                  </a:cubicBezTo>
                  <a:cubicBezTo>
                    <a:pt x="1" y="449"/>
                    <a:pt x="40" y="644"/>
                    <a:pt x="169" y="773"/>
                  </a:cubicBezTo>
                  <a:cubicBezTo>
                    <a:pt x="256" y="860"/>
                    <a:pt x="372" y="906"/>
                    <a:pt x="490" y="906"/>
                  </a:cubicBezTo>
                  <a:cubicBezTo>
                    <a:pt x="548" y="906"/>
                    <a:pt x="607" y="895"/>
                    <a:pt x="662" y="872"/>
                  </a:cubicBezTo>
                  <a:cubicBezTo>
                    <a:pt x="832" y="801"/>
                    <a:pt x="942" y="636"/>
                    <a:pt x="942" y="453"/>
                  </a:cubicBezTo>
                  <a:cubicBezTo>
                    <a:pt x="942" y="203"/>
                    <a:pt x="740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001650" y="3120350"/>
              <a:ext cx="21300" cy="18200"/>
            </a:xfrm>
            <a:custGeom>
              <a:rect b="b" l="l" r="r" t="t"/>
              <a:pathLst>
                <a:path extrusionOk="0" h="728" w="852">
                  <a:moveTo>
                    <a:pt x="488" y="0"/>
                  </a:moveTo>
                  <a:cubicBezTo>
                    <a:pt x="164" y="0"/>
                    <a:pt x="1" y="392"/>
                    <a:pt x="230" y="621"/>
                  </a:cubicBezTo>
                  <a:cubicBezTo>
                    <a:pt x="300" y="690"/>
                    <a:pt x="393" y="727"/>
                    <a:pt x="488" y="727"/>
                  </a:cubicBezTo>
                  <a:cubicBezTo>
                    <a:pt x="535" y="727"/>
                    <a:pt x="582" y="718"/>
                    <a:pt x="627" y="700"/>
                  </a:cubicBezTo>
                  <a:cubicBezTo>
                    <a:pt x="763" y="643"/>
                    <a:pt x="851" y="511"/>
                    <a:pt x="851" y="364"/>
                  </a:cubicBezTo>
                  <a:cubicBezTo>
                    <a:pt x="851" y="163"/>
                    <a:pt x="688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4976675" y="3090625"/>
              <a:ext cx="21075" cy="20250"/>
            </a:xfrm>
            <a:custGeom>
              <a:rect b="b" l="l" r="r" t="t"/>
              <a:pathLst>
                <a:path extrusionOk="0" h="810" w="843">
                  <a:moveTo>
                    <a:pt x="439" y="0"/>
                  </a:moveTo>
                  <a:cubicBezTo>
                    <a:pt x="438" y="0"/>
                    <a:pt x="438" y="0"/>
                    <a:pt x="437" y="0"/>
                  </a:cubicBezTo>
                  <a:cubicBezTo>
                    <a:pt x="273" y="0"/>
                    <a:pt x="126" y="98"/>
                    <a:pt x="63" y="249"/>
                  </a:cubicBezTo>
                  <a:cubicBezTo>
                    <a:pt x="1" y="401"/>
                    <a:pt x="36" y="575"/>
                    <a:pt x="151" y="691"/>
                  </a:cubicBezTo>
                  <a:cubicBezTo>
                    <a:pt x="229" y="768"/>
                    <a:pt x="332" y="809"/>
                    <a:pt x="438" y="809"/>
                  </a:cubicBezTo>
                  <a:cubicBezTo>
                    <a:pt x="490" y="809"/>
                    <a:pt x="542" y="799"/>
                    <a:pt x="592" y="778"/>
                  </a:cubicBezTo>
                  <a:cubicBezTo>
                    <a:pt x="744" y="716"/>
                    <a:pt x="841" y="569"/>
                    <a:pt x="843" y="405"/>
                  </a:cubicBezTo>
                  <a:cubicBezTo>
                    <a:pt x="843" y="182"/>
                    <a:pt x="66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41500" y="3168250"/>
              <a:ext cx="29350" cy="29350"/>
            </a:xfrm>
            <a:custGeom>
              <a:rect b="b" l="l" r="r" t="t"/>
              <a:pathLst>
                <a:path extrusionOk="0" h="1174" w="1174">
                  <a:moveTo>
                    <a:pt x="587" y="0"/>
                  </a:moveTo>
                  <a:cubicBezTo>
                    <a:pt x="262" y="0"/>
                    <a:pt x="0" y="264"/>
                    <a:pt x="0" y="587"/>
                  </a:cubicBezTo>
                  <a:cubicBezTo>
                    <a:pt x="0" y="911"/>
                    <a:pt x="262" y="1174"/>
                    <a:pt x="587" y="1174"/>
                  </a:cubicBezTo>
                  <a:cubicBezTo>
                    <a:pt x="911" y="1174"/>
                    <a:pt x="1173" y="911"/>
                    <a:pt x="1173" y="587"/>
                  </a:cubicBezTo>
                  <a:cubicBezTo>
                    <a:pt x="1173" y="264"/>
                    <a:pt x="911" y="0"/>
                    <a:pt x="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027575" y="3240100"/>
              <a:ext cx="30075" cy="28950"/>
            </a:xfrm>
            <a:custGeom>
              <a:rect b="b" l="l" r="r" t="t"/>
              <a:pathLst>
                <a:path extrusionOk="0" h="1158" w="1203">
                  <a:moveTo>
                    <a:pt x="624" y="1"/>
                  </a:moveTo>
                  <a:cubicBezTo>
                    <a:pt x="389" y="1"/>
                    <a:pt x="179" y="142"/>
                    <a:pt x="90" y="358"/>
                  </a:cubicBezTo>
                  <a:cubicBezTo>
                    <a:pt x="0" y="574"/>
                    <a:pt x="50" y="822"/>
                    <a:pt x="214" y="988"/>
                  </a:cubicBezTo>
                  <a:cubicBezTo>
                    <a:pt x="325" y="1098"/>
                    <a:pt x="473" y="1157"/>
                    <a:pt x="623" y="1157"/>
                  </a:cubicBezTo>
                  <a:cubicBezTo>
                    <a:pt x="698" y="1157"/>
                    <a:pt x="773" y="1143"/>
                    <a:pt x="844" y="1113"/>
                  </a:cubicBezTo>
                  <a:cubicBezTo>
                    <a:pt x="1060" y="1025"/>
                    <a:pt x="1201" y="814"/>
                    <a:pt x="1202" y="580"/>
                  </a:cubicBezTo>
                  <a:cubicBezTo>
                    <a:pt x="1202" y="260"/>
                    <a:pt x="943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093650" y="3228550"/>
              <a:ext cx="29650" cy="28550"/>
            </a:xfrm>
            <a:custGeom>
              <a:rect b="b" l="l" r="r" t="t"/>
              <a:pathLst>
                <a:path extrusionOk="0" h="1142" w="1186">
                  <a:moveTo>
                    <a:pt x="615" y="1"/>
                  </a:moveTo>
                  <a:cubicBezTo>
                    <a:pt x="385" y="1"/>
                    <a:pt x="177" y="140"/>
                    <a:pt x="89" y="353"/>
                  </a:cubicBezTo>
                  <a:cubicBezTo>
                    <a:pt x="0" y="566"/>
                    <a:pt x="49" y="811"/>
                    <a:pt x="212" y="974"/>
                  </a:cubicBezTo>
                  <a:cubicBezTo>
                    <a:pt x="322" y="1083"/>
                    <a:pt x="468" y="1141"/>
                    <a:pt x="616" y="1141"/>
                  </a:cubicBezTo>
                  <a:cubicBezTo>
                    <a:pt x="689" y="1141"/>
                    <a:pt x="763" y="1127"/>
                    <a:pt x="834" y="1098"/>
                  </a:cubicBezTo>
                  <a:cubicBezTo>
                    <a:pt x="1047" y="1009"/>
                    <a:pt x="1186" y="801"/>
                    <a:pt x="1186" y="571"/>
                  </a:cubicBezTo>
                  <a:cubicBezTo>
                    <a:pt x="1186" y="256"/>
                    <a:pt x="930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068025" y="3280075"/>
              <a:ext cx="30500" cy="29350"/>
            </a:xfrm>
            <a:custGeom>
              <a:rect b="b" l="l" r="r" t="t"/>
              <a:pathLst>
                <a:path extrusionOk="0" h="1174" w="1220">
                  <a:moveTo>
                    <a:pt x="633" y="1"/>
                  </a:moveTo>
                  <a:cubicBezTo>
                    <a:pt x="395" y="1"/>
                    <a:pt x="181" y="143"/>
                    <a:pt x="91" y="362"/>
                  </a:cubicBezTo>
                  <a:cubicBezTo>
                    <a:pt x="0" y="581"/>
                    <a:pt x="51" y="834"/>
                    <a:pt x="218" y="1001"/>
                  </a:cubicBezTo>
                  <a:cubicBezTo>
                    <a:pt x="331" y="1114"/>
                    <a:pt x="481" y="1173"/>
                    <a:pt x="634" y="1173"/>
                  </a:cubicBezTo>
                  <a:cubicBezTo>
                    <a:pt x="709" y="1173"/>
                    <a:pt x="785" y="1159"/>
                    <a:pt x="857" y="1129"/>
                  </a:cubicBezTo>
                  <a:cubicBezTo>
                    <a:pt x="1077" y="1038"/>
                    <a:pt x="1220" y="824"/>
                    <a:pt x="1220" y="588"/>
                  </a:cubicBezTo>
                  <a:cubicBezTo>
                    <a:pt x="1220" y="263"/>
                    <a:pt x="956" y="1"/>
                    <a:pt x="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043125" y="3316950"/>
              <a:ext cx="14500" cy="14475"/>
            </a:xfrm>
            <a:custGeom>
              <a:rect b="b" l="l" r="r" t="t"/>
              <a:pathLst>
                <a:path extrusionOk="0" h="579" w="580">
                  <a:moveTo>
                    <a:pt x="290" y="1"/>
                  </a:moveTo>
                  <a:cubicBezTo>
                    <a:pt x="131" y="1"/>
                    <a:pt x="1" y="129"/>
                    <a:pt x="1" y="290"/>
                  </a:cubicBezTo>
                  <a:cubicBezTo>
                    <a:pt x="1" y="449"/>
                    <a:pt x="131" y="578"/>
                    <a:pt x="290" y="578"/>
                  </a:cubicBezTo>
                  <a:cubicBezTo>
                    <a:pt x="450" y="578"/>
                    <a:pt x="579" y="449"/>
                    <a:pt x="579" y="290"/>
                  </a:cubicBezTo>
                  <a:cubicBezTo>
                    <a:pt x="579" y="129"/>
                    <a:pt x="450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123275" y="3269025"/>
              <a:ext cx="22100" cy="22125"/>
            </a:xfrm>
            <a:custGeom>
              <a:rect b="b" l="l" r="r" t="t"/>
              <a:pathLst>
                <a:path extrusionOk="0" h="885" w="884">
                  <a:moveTo>
                    <a:pt x="442" y="0"/>
                  </a:moveTo>
                  <a:cubicBezTo>
                    <a:pt x="198" y="0"/>
                    <a:pt x="1" y="199"/>
                    <a:pt x="1" y="443"/>
                  </a:cubicBezTo>
                  <a:cubicBezTo>
                    <a:pt x="1" y="687"/>
                    <a:pt x="198" y="884"/>
                    <a:pt x="442" y="884"/>
                  </a:cubicBezTo>
                  <a:cubicBezTo>
                    <a:pt x="686" y="884"/>
                    <a:pt x="884" y="687"/>
                    <a:pt x="884" y="443"/>
                  </a:cubicBezTo>
                  <a:cubicBezTo>
                    <a:pt x="884" y="199"/>
                    <a:pt x="68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4961775" y="3046875"/>
              <a:ext cx="197025" cy="297150"/>
            </a:xfrm>
            <a:custGeom>
              <a:rect b="b" l="l" r="r" t="t"/>
              <a:pathLst>
                <a:path extrusionOk="0" fill="none" h="11886" w="7881">
                  <a:moveTo>
                    <a:pt x="1" y="1"/>
                  </a:moveTo>
                  <a:lnTo>
                    <a:pt x="3145" y="11885"/>
                  </a:lnTo>
                  <a:cubicBezTo>
                    <a:pt x="3145" y="11885"/>
                    <a:pt x="6501" y="11545"/>
                    <a:pt x="7881" y="872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4910725" y="2983650"/>
              <a:ext cx="75925" cy="75950"/>
            </a:xfrm>
            <a:custGeom>
              <a:rect b="b" l="l" r="r" t="t"/>
              <a:pathLst>
                <a:path extrusionOk="0" h="3038" w="3037">
                  <a:moveTo>
                    <a:pt x="1518" y="0"/>
                  </a:moveTo>
                  <a:cubicBezTo>
                    <a:pt x="679" y="0"/>
                    <a:pt x="0" y="680"/>
                    <a:pt x="0" y="1518"/>
                  </a:cubicBezTo>
                  <a:cubicBezTo>
                    <a:pt x="0" y="2357"/>
                    <a:pt x="679" y="3037"/>
                    <a:pt x="1518" y="3037"/>
                  </a:cubicBezTo>
                  <a:cubicBezTo>
                    <a:pt x="2357" y="3037"/>
                    <a:pt x="3037" y="2357"/>
                    <a:pt x="3037" y="1518"/>
                  </a:cubicBezTo>
                  <a:cubicBezTo>
                    <a:pt x="3037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6"/>
          <p:cNvSpPr txBox="1"/>
          <p:nvPr>
            <p:ph idx="1" type="body"/>
          </p:nvPr>
        </p:nvSpPr>
        <p:spPr>
          <a:xfrm>
            <a:off x="1668612" y="1805600"/>
            <a:ext cx="5976900" cy="25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ali"/>
                <a:ea typeface="Mali"/>
                <a:cs typeface="Mali"/>
                <a:sym typeface="Mali"/>
              </a:rPr>
              <a:t>นางสาวชรินรัตน์ บูรณพิสิฐ 61070037</a:t>
            </a:r>
            <a:br>
              <a:rPr lang="en" sz="2000">
                <a:latin typeface="Mali"/>
                <a:ea typeface="Mali"/>
                <a:cs typeface="Mali"/>
                <a:sym typeface="Mali"/>
              </a:rPr>
            </a:br>
            <a:r>
              <a:rPr lang="en" sz="2000">
                <a:latin typeface="Mali"/>
                <a:ea typeface="Mali"/>
                <a:cs typeface="Mali"/>
                <a:sym typeface="Mali"/>
              </a:rPr>
              <a:t>นางสาวภัทรนันท์ จันทร์ชอน 61070155</a:t>
            </a:r>
            <a:endParaRPr sz="2000">
              <a:latin typeface="Mali"/>
              <a:ea typeface="Mali"/>
              <a:cs typeface="Mali"/>
              <a:sym typeface="Mali"/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269" name="Google Shape;1269;p36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grpSp>
        <p:nvGrpSpPr>
          <p:cNvPr id="1270" name="Google Shape;1270;p36"/>
          <p:cNvGrpSpPr/>
          <p:nvPr/>
        </p:nvGrpSpPr>
        <p:grpSpPr>
          <a:xfrm>
            <a:off x="6625417" y="2432215"/>
            <a:ext cx="2742224" cy="2999799"/>
            <a:chOff x="7222125" y="-433325"/>
            <a:chExt cx="1778125" cy="2224050"/>
          </a:xfrm>
        </p:grpSpPr>
        <p:sp>
          <p:nvSpPr>
            <p:cNvPr id="1271" name="Google Shape;1271;p36"/>
            <p:cNvSpPr/>
            <p:nvPr/>
          </p:nvSpPr>
          <p:spPr>
            <a:xfrm>
              <a:off x="7603025" y="1236225"/>
              <a:ext cx="803000" cy="483225"/>
            </a:xfrm>
            <a:custGeom>
              <a:rect b="b" l="l" r="r" t="t"/>
              <a:pathLst>
                <a:path extrusionOk="0" h="19329" w="32120">
                  <a:moveTo>
                    <a:pt x="29647" y="0"/>
                  </a:moveTo>
                  <a:lnTo>
                    <a:pt x="1529" y="300"/>
                  </a:lnTo>
                  <a:lnTo>
                    <a:pt x="1" y="15803"/>
                  </a:lnTo>
                  <a:cubicBezTo>
                    <a:pt x="1" y="15803"/>
                    <a:pt x="5928" y="19328"/>
                    <a:pt x="15925" y="19328"/>
                  </a:cubicBezTo>
                  <a:cubicBezTo>
                    <a:pt x="17156" y="19328"/>
                    <a:pt x="18448" y="19275"/>
                    <a:pt x="19798" y="19155"/>
                  </a:cubicBezTo>
                  <a:cubicBezTo>
                    <a:pt x="32120" y="18060"/>
                    <a:pt x="31538" y="15986"/>
                    <a:pt x="31538" y="15986"/>
                  </a:cubicBezTo>
                  <a:lnTo>
                    <a:pt x="2964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7222125" y="315050"/>
              <a:ext cx="1307650" cy="957225"/>
            </a:xfrm>
            <a:custGeom>
              <a:rect b="b" l="l" r="r" t="t"/>
              <a:pathLst>
                <a:path extrusionOk="0" h="38289" w="52306">
                  <a:moveTo>
                    <a:pt x="30937" y="0"/>
                  </a:moveTo>
                  <a:cubicBezTo>
                    <a:pt x="29270" y="0"/>
                    <a:pt x="28191" y="67"/>
                    <a:pt x="28191" y="67"/>
                  </a:cubicBezTo>
                  <a:cubicBezTo>
                    <a:pt x="7765" y="2001"/>
                    <a:pt x="1" y="24538"/>
                    <a:pt x="923" y="30991"/>
                  </a:cubicBezTo>
                  <a:cubicBezTo>
                    <a:pt x="1592" y="35678"/>
                    <a:pt x="5003" y="38288"/>
                    <a:pt x="8637" y="38288"/>
                  </a:cubicBezTo>
                  <a:cubicBezTo>
                    <a:pt x="10007" y="38288"/>
                    <a:pt x="11408" y="37917"/>
                    <a:pt x="12707" y="37147"/>
                  </a:cubicBezTo>
                  <a:lnTo>
                    <a:pt x="12633" y="37023"/>
                  </a:lnTo>
                  <a:lnTo>
                    <a:pt x="12633" y="37023"/>
                  </a:lnTo>
                  <a:cubicBezTo>
                    <a:pt x="12864" y="37079"/>
                    <a:pt x="13156" y="37106"/>
                    <a:pt x="13502" y="37106"/>
                  </a:cubicBezTo>
                  <a:cubicBezTo>
                    <a:pt x="18277" y="37106"/>
                    <a:pt x="33258" y="32039"/>
                    <a:pt x="36462" y="30290"/>
                  </a:cubicBezTo>
                  <a:cubicBezTo>
                    <a:pt x="39899" y="28413"/>
                    <a:pt x="49874" y="21436"/>
                    <a:pt x="50551" y="20836"/>
                  </a:cubicBezTo>
                  <a:cubicBezTo>
                    <a:pt x="51229" y="20237"/>
                    <a:pt x="52306" y="9198"/>
                    <a:pt x="47735" y="4172"/>
                  </a:cubicBezTo>
                  <a:cubicBezTo>
                    <a:pt x="44392" y="494"/>
                    <a:pt x="35481" y="0"/>
                    <a:pt x="30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7222125" y="293650"/>
              <a:ext cx="1307650" cy="1020425"/>
            </a:xfrm>
            <a:custGeom>
              <a:rect b="b" l="l" r="r" t="t"/>
              <a:pathLst>
                <a:path extrusionOk="0" fill="none" h="40817" w="52306">
                  <a:moveTo>
                    <a:pt x="12707" y="38003"/>
                  </a:moveTo>
                  <a:cubicBezTo>
                    <a:pt x="7964" y="40817"/>
                    <a:pt x="1844" y="38302"/>
                    <a:pt x="923" y="31847"/>
                  </a:cubicBezTo>
                  <a:cubicBezTo>
                    <a:pt x="1" y="25394"/>
                    <a:pt x="7765" y="2857"/>
                    <a:pt x="28191" y="923"/>
                  </a:cubicBezTo>
                  <a:cubicBezTo>
                    <a:pt x="28191" y="923"/>
                    <a:pt x="43166" y="0"/>
                    <a:pt x="47735" y="5028"/>
                  </a:cubicBezTo>
                  <a:cubicBezTo>
                    <a:pt x="52306" y="10054"/>
                    <a:pt x="51229" y="21093"/>
                    <a:pt x="50551" y="21692"/>
                  </a:cubicBezTo>
                  <a:cubicBezTo>
                    <a:pt x="49874" y="22292"/>
                    <a:pt x="39899" y="29269"/>
                    <a:pt x="36462" y="31146"/>
                  </a:cubicBezTo>
                  <a:cubicBezTo>
                    <a:pt x="33026" y="33021"/>
                    <a:pt x="16046" y="38713"/>
                    <a:pt x="12633" y="37879"/>
                  </a:cubicBez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7578725" y="718575"/>
              <a:ext cx="784650" cy="707375"/>
            </a:xfrm>
            <a:custGeom>
              <a:rect b="b" l="l" r="r" t="t"/>
              <a:pathLst>
                <a:path extrusionOk="0" h="28295" w="31386">
                  <a:moveTo>
                    <a:pt x="30608" y="0"/>
                  </a:moveTo>
                  <a:lnTo>
                    <a:pt x="1732" y="10775"/>
                  </a:lnTo>
                  <a:cubicBezTo>
                    <a:pt x="1732" y="10775"/>
                    <a:pt x="1" y="25076"/>
                    <a:pt x="4914" y="26575"/>
                  </a:cubicBezTo>
                  <a:cubicBezTo>
                    <a:pt x="8225" y="27585"/>
                    <a:pt x="13079" y="28294"/>
                    <a:pt x="17531" y="28294"/>
                  </a:cubicBezTo>
                  <a:cubicBezTo>
                    <a:pt x="19687" y="28294"/>
                    <a:pt x="21749" y="28128"/>
                    <a:pt x="23495" y="27749"/>
                  </a:cubicBezTo>
                  <a:cubicBezTo>
                    <a:pt x="28847" y="26586"/>
                    <a:pt x="30946" y="25308"/>
                    <a:pt x="31166" y="23254"/>
                  </a:cubicBezTo>
                  <a:cubicBezTo>
                    <a:pt x="31385" y="21199"/>
                    <a:pt x="30608" y="0"/>
                    <a:pt x="30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7578725" y="718575"/>
              <a:ext cx="784650" cy="722800"/>
            </a:xfrm>
            <a:custGeom>
              <a:rect b="b" l="l" r="r" t="t"/>
              <a:pathLst>
                <a:path extrusionOk="0" fill="none" h="28912" w="31386">
                  <a:moveTo>
                    <a:pt x="30608" y="0"/>
                  </a:moveTo>
                  <a:cubicBezTo>
                    <a:pt x="30608" y="0"/>
                    <a:pt x="31385" y="21199"/>
                    <a:pt x="31166" y="23254"/>
                  </a:cubicBezTo>
                  <a:cubicBezTo>
                    <a:pt x="30946" y="25308"/>
                    <a:pt x="28847" y="26586"/>
                    <a:pt x="23495" y="27749"/>
                  </a:cubicBezTo>
                  <a:cubicBezTo>
                    <a:pt x="18143" y="28911"/>
                    <a:pt x="9828" y="28074"/>
                    <a:pt x="4914" y="26575"/>
                  </a:cubicBezTo>
                  <a:cubicBezTo>
                    <a:pt x="1" y="25076"/>
                    <a:pt x="1732" y="10775"/>
                    <a:pt x="1732" y="10775"/>
                  </a:cubicBez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7628125" y="1272250"/>
              <a:ext cx="745150" cy="89700"/>
            </a:xfrm>
            <a:custGeom>
              <a:rect b="b" l="l" r="r" t="t"/>
              <a:pathLst>
                <a:path extrusionOk="0" fill="none" h="3588" w="29806">
                  <a:moveTo>
                    <a:pt x="0" y="0"/>
                  </a:moveTo>
                  <a:cubicBezTo>
                    <a:pt x="0" y="0"/>
                    <a:pt x="8877" y="3588"/>
                    <a:pt x="19147" y="2314"/>
                  </a:cubicBezTo>
                  <a:cubicBezTo>
                    <a:pt x="29805" y="990"/>
                    <a:pt x="29252" y="471"/>
                    <a:pt x="29252" y="471"/>
                  </a:cubicBez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7892950" y="274725"/>
              <a:ext cx="262500" cy="144600"/>
            </a:xfrm>
            <a:custGeom>
              <a:rect b="b" l="l" r="r" t="t"/>
              <a:pathLst>
                <a:path extrusionOk="0" h="5784" w="10500">
                  <a:moveTo>
                    <a:pt x="5250" y="1"/>
                  </a:moveTo>
                  <a:cubicBezTo>
                    <a:pt x="2350" y="1"/>
                    <a:pt x="1" y="1295"/>
                    <a:pt x="1" y="2892"/>
                  </a:cubicBezTo>
                  <a:cubicBezTo>
                    <a:pt x="1" y="4489"/>
                    <a:pt x="2350" y="5784"/>
                    <a:pt x="5250" y="5784"/>
                  </a:cubicBezTo>
                  <a:cubicBezTo>
                    <a:pt x="6642" y="5784"/>
                    <a:pt x="7977" y="5480"/>
                    <a:pt x="8962" y="4937"/>
                  </a:cubicBezTo>
                  <a:cubicBezTo>
                    <a:pt x="9946" y="4395"/>
                    <a:pt x="10500" y="3659"/>
                    <a:pt x="10500" y="2892"/>
                  </a:cubicBezTo>
                  <a:cubicBezTo>
                    <a:pt x="10500" y="2125"/>
                    <a:pt x="9946" y="1389"/>
                    <a:pt x="8962" y="848"/>
                  </a:cubicBezTo>
                  <a:cubicBezTo>
                    <a:pt x="7977" y="305"/>
                    <a:pt x="6642" y="1"/>
                    <a:pt x="52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7652975" y="-142700"/>
              <a:ext cx="729550" cy="417450"/>
            </a:xfrm>
            <a:custGeom>
              <a:rect b="b" l="l" r="r" t="t"/>
              <a:pathLst>
                <a:path extrusionOk="0" h="16698" w="29182">
                  <a:moveTo>
                    <a:pt x="21853" y="0"/>
                  </a:moveTo>
                  <a:cubicBezTo>
                    <a:pt x="18644" y="0"/>
                    <a:pt x="5753" y="1176"/>
                    <a:pt x="4806" y="2997"/>
                  </a:cubicBezTo>
                  <a:cubicBezTo>
                    <a:pt x="4806" y="2997"/>
                    <a:pt x="1562" y="6352"/>
                    <a:pt x="430" y="11204"/>
                  </a:cubicBezTo>
                  <a:cubicBezTo>
                    <a:pt x="1" y="13044"/>
                    <a:pt x="1203" y="16652"/>
                    <a:pt x="8633" y="16694"/>
                  </a:cubicBezTo>
                  <a:cubicBezTo>
                    <a:pt x="8965" y="16696"/>
                    <a:pt x="9298" y="16697"/>
                    <a:pt x="9632" y="16697"/>
                  </a:cubicBezTo>
                  <a:cubicBezTo>
                    <a:pt x="16749" y="16697"/>
                    <a:pt x="23962" y="16268"/>
                    <a:pt x="26163" y="15125"/>
                  </a:cubicBezTo>
                  <a:cubicBezTo>
                    <a:pt x="28469" y="13927"/>
                    <a:pt x="29181" y="11204"/>
                    <a:pt x="27840" y="8605"/>
                  </a:cubicBezTo>
                  <a:cubicBezTo>
                    <a:pt x="27100" y="7172"/>
                    <a:pt x="23104" y="391"/>
                    <a:pt x="22559" y="55"/>
                  </a:cubicBezTo>
                  <a:cubicBezTo>
                    <a:pt x="22499" y="18"/>
                    <a:pt x="22250" y="0"/>
                    <a:pt x="21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8194450" y="-60750"/>
              <a:ext cx="121425" cy="119125"/>
            </a:xfrm>
            <a:custGeom>
              <a:rect b="b" l="l" r="r" t="t"/>
              <a:pathLst>
                <a:path extrusionOk="0" h="4765" w="4857">
                  <a:moveTo>
                    <a:pt x="2427" y="1"/>
                  </a:moveTo>
                  <a:cubicBezTo>
                    <a:pt x="1123" y="1"/>
                    <a:pt x="55" y="1036"/>
                    <a:pt x="27" y="2334"/>
                  </a:cubicBezTo>
                  <a:cubicBezTo>
                    <a:pt x="1" y="3649"/>
                    <a:pt x="1054" y="4738"/>
                    <a:pt x="2380" y="4764"/>
                  </a:cubicBezTo>
                  <a:cubicBezTo>
                    <a:pt x="2397" y="4765"/>
                    <a:pt x="2414" y="4765"/>
                    <a:pt x="2431" y="4765"/>
                  </a:cubicBezTo>
                  <a:cubicBezTo>
                    <a:pt x="3735" y="4765"/>
                    <a:pt x="4803" y="3730"/>
                    <a:pt x="4830" y="2432"/>
                  </a:cubicBezTo>
                  <a:cubicBezTo>
                    <a:pt x="4856" y="1117"/>
                    <a:pt x="3803" y="29"/>
                    <a:pt x="2477" y="1"/>
                  </a:cubicBezTo>
                  <a:cubicBezTo>
                    <a:pt x="2460" y="1"/>
                    <a:pt x="2444" y="1"/>
                    <a:pt x="242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8219400" y="-32625"/>
              <a:ext cx="45825" cy="41650"/>
            </a:xfrm>
            <a:custGeom>
              <a:rect b="b" l="l" r="r" t="t"/>
              <a:pathLst>
                <a:path extrusionOk="0" h="1666" w="1833">
                  <a:moveTo>
                    <a:pt x="519" y="637"/>
                  </a:moveTo>
                  <a:lnTo>
                    <a:pt x="519" y="637"/>
                  </a:lnTo>
                  <a:cubicBezTo>
                    <a:pt x="518" y="638"/>
                    <a:pt x="517" y="639"/>
                    <a:pt x="516" y="640"/>
                  </a:cubicBezTo>
                  <a:cubicBezTo>
                    <a:pt x="517" y="639"/>
                    <a:pt x="518" y="638"/>
                    <a:pt x="519" y="637"/>
                  </a:cubicBezTo>
                  <a:close/>
                  <a:moveTo>
                    <a:pt x="1435" y="0"/>
                  </a:moveTo>
                  <a:cubicBezTo>
                    <a:pt x="1037" y="0"/>
                    <a:pt x="639" y="116"/>
                    <a:pt x="370" y="430"/>
                  </a:cubicBezTo>
                  <a:cubicBezTo>
                    <a:pt x="153" y="685"/>
                    <a:pt x="46" y="1010"/>
                    <a:pt x="12" y="1340"/>
                  </a:cubicBezTo>
                  <a:cubicBezTo>
                    <a:pt x="4" y="1409"/>
                    <a:pt x="1" y="1478"/>
                    <a:pt x="3" y="1547"/>
                  </a:cubicBezTo>
                  <a:cubicBezTo>
                    <a:pt x="6" y="1626"/>
                    <a:pt x="69" y="1665"/>
                    <a:pt x="131" y="1665"/>
                  </a:cubicBezTo>
                  <a:cubicBezTo>
                    <a:pt x="192" y="1665"/>
                    <a:pt x="252" y="1626"/>
                    <a:pt x="248" y="1547"/>
                  </a:cubicBezTo>
                  <a:lnTo>
                    <a:pt x="248" y="1546"/>
                  </a:lnTo>
                  <a:cubicBezTo>
                    <a:pt x="247" y="1495"/>
                    <a:pt x="248" y="1444"/>
                    <a:pt x="254" y="1394"/>
                  </a:cubicBezTo>
                  <a:cubicBezTo>
                    <a:pt x="255" y="1368"/>
                    <a:pt x="258" y="1344"/>
                    <a:pt x="260" y="1319"/>
                  </a:cubicBezTo>
                  <a:cubicBezTo>
                    <a:pt x="261" y="1313"/>
                    <a:pt x="262" y="1307"/>
                    <a:pt x="263" y="1300"/>
                  </a:cubicBezTo>
                  <a:cubicBezTo>
                    <a:pt x="263" y="1297"/>
                    <a:pt x="263" y="1295"/>
                    <a:pt x="263" y="1294"/>
                  </a:cubicBezTo>
                  <a:lnTo>
                    <a:pt x="263" y="1294"/>
                  </a:lnTo>
                  <a:cubicBezTo>
                    <a:pt x="265" y="1281"/>
                    <a:pt x="268" y="1268"/>
                    <a:pt x="269" y="1255"/>
                  </a:cubicBezTo>
                  <a:cubicBezTo>
                    <a:pt x="281" y="1187"/>
                    <a:pt x="296" y="1121"/>
                    <a:pt x="315" y="1055"/>
                  </a:cubicBezTo>
                  <a:cubicBezTo>
                    <a:pt x="325" y="1021"/>
                    <a:pt x="336" y="987"/>
                    <a:pt x="348" y="953"/>
                  </a:cubicBezTo>
                  <a:cubicBezTo>
                    <a:pt x="354" y="935"/>
                    <a:pt x="362" y="918"/>
                    <a:pt x="368" y="901"/>
                  </a:cubicBezTo>
                  <a:cubicBezTo>
                    <a:pt x="370" y="897"/>
                    <a:pt x="376" y="883"/>
                    <a:pt x="376" y="883"/>
                  </a:cubicBezTo>
                  <a:lnTo>
                    <a:pt x="376" y="883"/>
                  </a:lnTo>
                  <a:cubicBezTo>
                    <a:pt x="376" y="883"/>
                    <a:pt x="375" y="885"/>
                    <a:pt x="372" y="891"/>
                  </a:cubicBezTo>
                  <a:lnTo>
                    <a:pt x="372" y="891"/>
                  </a:lnTo>
                  <a:cubicBezTo>
                    <a:pt x="377" y="881"/>
                    <a:pt x="381" y="871"/>
                    <a:pt x="385" y="860"/>
                  </a:cubicBezTo>
                  <a:cubicBezTo>
                    <a:pt x="420" y="786"/>
                    <a:pt x="463" y="715"/>
                    <a:pt x="511" y="648"/>
                  </a:cubicBezTo>
                  <a:cubicBezTo>
                    <a:pt x="512" y="646"/>
                    <a:pt x="518" y="638"/>
                    <a:pt x="521" y="634"/>
                  </a:cubicBezTo>
                  <a:lnTo>
                    <a:pt x="521" y="634"/>
                  </a:lnTo>
                  <a:cubicBezTo>
                    <a:pt x="526" y="628"/>
                    <a:pt x="530" y="622"/>
                    <a:pt x="535" y="616"/>
                  </a:cubicBezTo>
                  <a:cubicBezTo>
                    <a:pt x="548" y="600"/>
                    <a:pt x="562" y="584"/>
                    <a:pt x="577" y="569"/>
                  </a:cubicBezTo>
                  <a:cubicBezTo>
                    <a:pt x="608" y="535"/>
                    <a:pt x="641" y="503"/>
                    <a:pt x="678" y="474"/>
                  </a:cubicBezTo>
                  <a:cubicBezTo>
                    <a:pt x="678" y="473"/>
                    <a:pt x="694" y="460"/>
                    <a:pt x="694" y="460"/>
                  </a:cubicBezTo>
                  <a:lnTo>
                    <a:pt x="694" y="460"/>
                  </a:lnTo>
                  <a:cubicBezTo>
                    <a:pt x="694" y="460"/>
                    <a:pt x="692" y="462"/>
                    <a:pt x="686" y="466"/>
                  </a:cubicBezTo>
                  <a:cubicBezTo>
                    <a:pt x="696" y="459"/>
                    <a:pt x="704" y="452"/>
                    <a:pt x="713" y="446"/>
                  </a:cubicBezTo>
                  <a:cubicBezTo>
                    <a:pt x="732" y="433"/>
                    <a:pt x="751" y="420"/>
                    <a:pt x="770" y="409"/>
                  </a:cubicBezTo>
                  <a:cubicBezTo>
                    <a:pt x="814" y="382"/>
                    <a:pt x="859" y="358"/>
                    <a:pt x="906" y="338"/>
                  </a:cubicBezTo>
                  <a:lnTo>
                    <a:pt x="906" y="338"/>
                  </a:lnTo>
                  <a:cubicBezTo>
                    <a:pt x="901" y="340"/>
                    <a:pt x="899" y="341"/>
                    <a:pt x="899" y="341"/>
                  </a:cubicBezTo>
                  <a:cubicBezTo>
                    <a:pt x="900" y="341"/>
                    <a:pt x="922" y="331"/>
                    <a:pt x="922" y="331"/>
                  </a:cubicBezTo>
                  <a:cubicBezTo>
                    <a:pt x="938" y="325"/>
                    <a:pt x="954" y="319"/>
                    <a:pt x="970" y="314"/>
                  </a:cubicBezTo>
                  <a:cubicBezTo>
                    <a:pt x="1000" y="304"/>
                    <a:pt x="1028" y="295"/>
                    <a:pt x="1058" y="288"/>
                  </a:cubicBezTo>
                  <a:cubicBezTo>
                    <a:pt x="1116" y="272"/>
                    <a:pt x="1176" y="261"/>
                    <a:pt x="1235" y="254"/>
                  </a:cubicBezTo>
                  <a:cubicBezTo>
                    <a:pt x="1300" y="248"/>
                    <a:pt x="1364" y="244"/>
                    <a:pt x="1429" y="244"/>
                  </a:cubicBezTo>
                  <a:cubicBezTo>
                    <a:pt x="1522" y="244"/>
                    <a:pt x="1616" y="251"/>
                    <a:pt x="1709" y="264"/>
                  </a:cubicBezTo>
                  <a:cubicBezTo>
                    <a:pt x="1713" y="265"/>
                    <a:pt x="1716" y="265"/>
                    <a:pt x="1719" y="265"/>
                  </a:cubicBezTo>
                  <a:cubicBezTo>
                    <a:pt x="1782" y="265"/>
                    <a:pt x="1833" y="199"/>
                    <a:pt x="1833" y="141"/>
                  </a:cubicBezTo>
                  <a:cubicBezTo>
                    <a:pt x="1833" y="68"/>
                    <a:pt x="1776" y="26"/>
                    <a:pt x="1709" y="18"/>
                  </a:cubicBezTo>
                  <a:cubicBezTo>
                    <a:pt x="1619" y="6"/>
                    <a:pt x="1527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7718275" y="-60725"/>
              <a:ext cx="121375" cy="119100"/>
            </a:xfrm>
            <a:custGeom>
              <a:rect b="b" l="l" r="r" t="t"/>
              <a:pathLst>
                <a:path extrusionOk="0" h="4764" w="4855">
                  <a:moveTo>
                    <a:pt x="2424" y="1"/>
                  </a:moveTo>
                  <a:cubicBezTo>
                    <a:pt x="1122" y="1"/>
                    <a:pt x="54" y="1035"/>
                    <a:pt x="27" y="2333"/>
                  </a:cubicBezTo>
                  <a:cubicBezTo>
                    <a:pt x="1" y="3648"/>
                    <a:pt x="1053" y="4737"/>
                    <a:pt x="2379" y="4763"/>
                  </a:cubicBezTo>
                  <a:cubicBezTo>
                    <a:pt x="2396" y="4764"/>
                    <a:pt x="2413" y="4764"/>
                    <a:pt x="2430" y="4764"/>
                  </a:cubicBezTo>
                  <a:cubicBezTo>
                    <a:pt x="3733" y="4764"/>
                    <a:pt x="4802" y="3729"/>
                    <a:pt x="4828" y="2431"/>
                  </a:cubicBezTo>
                  <a:cubicBezTo>
                    <a:pt x="4855" y="1116"/>
                    <a:pt x="3802" y="28"/>
                    <a:pt x="2476" y="1"/>
                  </a:cubicBezTo>
                  <a:cubicBezTo>
                    <a:pt x="2458" y="1"/>
                    <a:pt x="2441" y="1"/>
                    <a:pt x="24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7770025" y="-32675"/>
              <a:ext cx="44750" cy="43125"/>
            </a:xfrm>
            <a:custGeom>
              <a:rect b="b" l="l" r="r" t="t"/>
              <a:pathLst>
                <a:path extrusionOk="0" h="1725" w="1790">
                  <a:moveTo>
                    <a:pt x="1514" y="1267"/>
                  </a:moveTo>
                  <a:cubicBezTo>
                    <a:pt x="1514" y="1268"/>
                    <a:pt x="1514" y="1273"/>
                    <a:pt x="1516" y="1286"/>
                  </a:cubicBezTo>
                  <a:cubicBezTo>
                    <a:pt x="1515" y="1280"/>
                    <a:pt x="1514" y="1273"/>
                    <a:pt x="1514" y="1267"/>
                  </a:cubicBezTo>
                  <a:close/>
                  <a:moveTo>
                    <a:pt x="327" y="0"/>
                  </a:moveTo>
                  <a:cubicBezTo>
                    <a:pt x="259" y="0"/>
                    <a:pt x="191" y="3"/>
                    <a:pt x="123" y="9"/>
                  </a:cubicBezTo>
                  <a:cubicBezTo>
                    <a:pt x="57" y="14"/>
                    <a:pt x="1" y="62"/>
                    <a:pt x="1" y="131"/>
                  </a:cubicBezTo>
                  <a:cubicBezTo>
                    <a:pt x="1" y="191"/>
                    <a:pt x="52" y="255"/>
                    <a:pt x="114" y="255"/>
                  </a:cubicBezTo>
                  <a:cubicBezTo>
                    <a:pt x="117" y="255"/>
                    <a:pt x="120" y="255"/>
                    <a:pt x="123" y="255"/>
                  </a:cubicBezTo>
                  <a:cubicBezTo>
                    <a:pt x="192" y="249"/>
                    <a:pt x="261" y="246"/>
                    <a:pt x="329" y="246"/>
                  </a:cubicBezTo>
                  <a:cubicBezTo>
                    <a:pt x="515" y="246"/>
                    <a:pt x="695" y="271"/>
                    <a:pt x="872" y="341"/>
                  </a:cubicBezTo>
                  <a:cubicBezTo>
                    <a:pt x="911" y="358"/>
                    <a:pt x="950" y="377"/>
                    <a:pt x="987" y="397"/>
                  </a:cubicBezTo>
                  <a:cubicBezTo>
                    <a:pt x="1007" y="409"/>
                    <a:pt x="1027" y="421"/>
                    <a:pt x="1046" y="434"/>
                  </a:cubicBezTo>
                  <a:cubicBezTo>
                    <a:pt x="1056" y="440"/>
                    <a:pt x="1066" y="447"/>
                    <a:pt x="1075" y="453"/>
                  </a:cubicBezTo>
                  <a:cubicBezTo>
                    <a:pt x="1078" y="455"/>
                    <a:pt x="1101" y="473"/>
                    <a:pt x="1101" y="473"/>
                  </a:cubicBezTo>
                  <a:cubicBezTo>
                    <a:pt x="1101" y="473"/>
                    <a:pt x="1101" y="473"/>
                    <a:pt x="1101" y="473"/>
                  </a:cubicBezTo>
                  <a:lnTo>
                    <a:pt x="1101" y="473"/>
                  </a:lnTo>
                  <a:cubicBezTo>
                    <a:pt x="1133" y="498"/>
                    <a:pt x="1163" y="525"/>
                    <a:pt x="1192" y="555"/>
                  </a:cubicBezTo>
                  <a:cubicBezTo>
                    <a:pt x="1207" y="570"/>
                    <a:pt x="1222" y="586"/>
                    <a:pt x="1236" y="602"/>
                  </a:cubicBezTo>
                  <a:cubicBezTo>
                    <a:pt x="1242" y="609"/>
                    <a:pt x="1248" y="618"/>
                    <a:pt x="1256" y="625"/>
                  </a:cubicBezTo>
                  <a:lnTo>
                    <a:pt x="1270" y="641"/>
                  </a:lnTo>
                  <a:cubicBezTo>
                    <a:pt x="1318" y="708"/>
                    <a:pt x="1362" y="781"/>
                    <a:pt x="1397" y="856"/>
                  </a:cubicBezTo>
                  <a:cubicBezTo>
                    <a:pt x="1401" y="866"/>
                    <a:pt x="1405" y="874"/>
                    <a:pt x="1409" y="883"/>
                  </a:cubicBezTo>
                  <a:cubicBezTo>
                    <a:pt x="1411" y="887"/>
                    <a:pt x="1412" y="889"/>
                    <a:pt x="1413" y="890"/>
                  </a:cubicBezTo>
                  <a:lnTo>
                    <a:pt x="1413" y="890"/>
                  </a:lnTo>
                  <a:cubicBezTo>
                    <a:pt x="1419" y="908"/>
                    <a:pt x="1426" y="925"/>
                    <a:pt x="1432" y="942"/>
                  </a:cubicBezTo>
                  <a:cubicBezTo>
                    <a:pt x="1446" y="979"/>
                    <a:pt x="1458" y="1018"/>
                    <a:pt x="1468" y="1056"/>
                  </a:cubicBezTo>
                  <a:cubicBezTo>
                    <a:pt x="1487" y="1124"/>
                    <a:pt x="1501" y="1193"/>
                    <a:pt x="1513" y="1263"/>
                  </a:cubicBezTo>
                  <a:cubicBezTo>
                    <a:pt x="1513" y="1264"/>
                    <a:pt x="1513" y="1266"/>
                    <a:pt x="1514" y="1267"/>
                  </a:cubicBezTo>
                  <a:lnTo>
                    <a:pt x="1514" y="1267"/>
                  </a:lnTo>
                  <a:cubicBezTo>
                    <a:pt x="1514" y="1267"/>
                    <a:pt x="1514" y="1267"/>
                    <a:pt x="1514" y="1267"/>
                  </a:cubicBezTo>
                  <a:lnTo>
                    <a:pt x="1514" y="1267"/>
                  </a:lnTo>
                  <a:cubicBezTo>
                    <a:pt x="1514" y="1267"/>
                    <a:pt x="1515" y="1279"/>
                    <a:pt x="1516" y="1283"/>
                  </a:cubicBezTo>
                  <a:cubicBezTo>
                    <a:pt x="1517" y="1298"/>
                    <a:pt x="1519" y="1313"/>
                    <a:pt x="1520" y="1327"/>
                  </a:cubicBezTo>
                  <a:cubicBezTo>
                    <a:pt x="1524" y="1355"/>
                    <a:pt x="1526" y="1384"/>
                    <a:pt x="1528" y="1413"/>
                  </a:cubicBezTo>
                  <a:cubicBezTo>
                    <a:pt x="1532" y="1476"/>
                    <a:pt x="1532" y="1538"/>
                    <a:pt x="1528" y="1602"/>
                  </a:cubicBezTo>
                  <a:cubicBezTo>
                    <a:pt x="1521" y="1668"/>
                    <a:pt x="1588" y="1724"/>
                    <a:pt x="1650" y="1724"/>
                  </a:cubicBezTo>
                  <a:cubicBezTo>
                    <a:pt x="1721" y="1724"/>
                    <a:pt x="1768" y="1668"/>
                    <a:pt x="1773" y="1602"/>
                  </a:cubicBezTo>
                  <a:lnTo>
                    <a:pt x="1772" y="1601"/>
                  </a:lnTo>
                  <a:cubicBezTo>
                    <a:pt x="1789" y="1410"/>
                    <a:pt x="1762" y="1206"/>
                    <a:pt x="1714" y="1021"/>
                  </a:cubicBezTo>
                  <a:cubicBezTo>
                    <a:pt x="1617" y="649"/>
                    <a:pt x="1390" y="313"/>
                    <a:pt x="1036" y="146"/>
                  </a:cubicBezTo>
                  <a:cubicBezTo>
                    <a:pt x="814" y="41"/>
                    <a:pt x="571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7944200" y="109725"/>
              <a:ext cx="153750" cy="251350"/>
            </a:xfrm>
            <a:custGeom>
              <a:rect b="b" l="l" r="r" t="t"/>
              <a:pathLst>
                <a:path extrusionOk="0" h="10054" w="6150">
                  <a:moveTo>
                    <a:pt x="3554" y="1"/>
                  </a:moveTo>
                  <a:cubicBezTo>
                    <a:pt x="3538" y="1"/>
                    <a:pt x="3521" y="1"/>
                    <a:pt x="3505" y="1"/>
                  </a:cubicBezTo>
                  <a:lnTo>
                    <a:pt x="2452" y="22"/>
                  </a:lnTo>
                  <a:cubicBezTo>
                    <a:pt x="1092" y="48"/>
                    <a:pt x="1" y="1181"/>
                    <a:pt x="27" y="2541"/>
                  </a:cubicBezTo>
                  <a:lnTo>
                    <a:pt x="125" y="7628"/>
                  </a:lnTo>
                  <a:cubicBezTo>
                    <a:pt x="150" y="8972"/>
                    <a:pt x="1257" y="10054"/>
                    <a:pt x="2596" y="10054"/>
                  </a:cubicBezTo>
                  <a:cubicBezTo>
                    <a:pt x="2612" y="10054"/>
                    <a:pt x="2628" y="10053"/>
                    <a:pt x="2644" y="10053"/>
                  </a:cubicBezTo>
                  <a:lnTo>
                    <a:pt x="3698" y="10033"/>
                  </a:lnTo>
                  <a:cubicBezTo>
                    <a:pt x="5057" y="10007"/>
                    <a:pt x="6149" y="8874"/>
                    <a:pt x="6123" y="7513"/>
                  </a:cubicBezTo>
                  <a:lnTo>
                    <a:pt x="6025" y="2426"/>
                  </a:lnTo>
                  <a:cubicBezTo>
                    <a:pt x="5999" y="1082"/>
                    <a:pt x="4892" y="1"/>
                    <a:pt x="35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823925" y="-324450"/>
              <a:ext cx="379375" cy="502425"/>
            </a:xfrm>
            <a:custGeom>
              <a:rect b="b" l="l" r="r" t="t"/>
              <a:pathLst>
                <a:path extrusionOk="0" h="20097" w="15175">
                  <a:moveTo>
                    <a:pt x="5665" y="0"/>
                  </a:moveTo>
                  <a:cubicBezTo>
                    <a:pt x="2527" y="0"/>
                    <a:pt x="1" y="2527"/>
                    <a:pt x="1" y="5664"/>
                  </a:cubicBezTo>
                  <a:lnTo>
                    <a:pt x="1" y="14432"/>
                  </a:lnTo>
                  <a:cubicBezTo>
                    <a:pt x="1" y="17570"/>
                    <a:pt x="2527" y="20096"/>
                    <a:pt x="5665" y="20096"/>
                  </a:cubicBezTo>
                  <a:lnTo>
                    <a:pt x="9511" y="20096"/>
                  </a:lnTo>
                  <a:cubicBezTo>
                    <a:pt x="12649" y="20096"/>
                    <a:pt x="15175" y="17570"/>
                    <a:pt x="15175" y="14432"/>
                  </a:cubicBezTo>
                  <a:lnTo>
                    <a:pt x="15175" y="5664"/>
                  </a:lnTo>
                  <a:cubicBezTo>
                    <a:pt x="15175" y="2527"/>
                    <a:pt x="12649" y="0"/>
                    <a:pt x="9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823925" y="-324450"/>
              <a:ext cx="379375" cy="502425"/>
            </a:xfrm>
            <a:custGeom>
              <a:rect b="b" l="l" r="r" t="t"/>
              <a:pathLst>
                <a:path extrusionOk="0" fill="none" h="20097" w="15175">
                  <a:moveTo>
                    <a:pt x="5665" y="0"/>
                  </a:moveTo>
                  <a:lnTo>
                    <a:pt x="9511" y="0"/>
                  </a:lnTo>
                  <a:cubicBezTo>
                    <a:pt x="12649" y="0"/>
                    <a:pt x="15175" y="2527"/>
                    <a:pt x="15175" y="5664"/>
                  </a:cubicBezTo>
                  <a:lnTo>
                    <a:pt x="15175" y="14432"/>
                  </a:lnTo>
                  <a:cubicBezTo>
                    <a:pt x="15175" y="17570"/>
                    <a:pt x="12649" y="20096"/>
                    <a:pt x="9511" y="20096"/>
                  </a:cubicBezTo>
                  <a:lnTo>
                    <a:pt x="5665" y="20096"/>
                  </a:lnTo>
                  <a:cubicBezTo>
                    <a:pt x="2527" y="20096"/>
                    <a:pt x="1" y="17570"/>
                    <a:pt x="1" y="14432"/>
                  </a:cubicBezTo>
                  <a:lnTo>
                    <a:pt x="1" y="5664"/>
                  </a:lnTo>
                  <a:cubicBezTo>
                    <a:pt x="1" y="2527"/>
                    <a:pt x="2527" y="0"/>
                    <a:pt x="5665" y="0"/>
                  </a:cubicBezTo>
                  <a:close/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7990950" y="-112000"/>
              <a:ext cx="45525" cy="86925"/>
            </a:xfrm>
            <a:custGeom>
              <a:rect b="b" l="l" r="r" t="t"/>
              <a:pathLst>
                <a:path extrusionOk="0" h="3477" w="1821">
                  <a:moveTo>
                    <a:pt x="832" y="0"/>
                  </a:moveTo>
                  <a:lnTo>
                    <a:pt x="1" y="3476"/>
                  </a:lnTo>
                  <a:lnTo>
                    <a:pt x="1820" y="3440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7867075" y="-90150"/>
              <a:ext cx="46075" cy="43975"/>
            </a:xfrm>
            <a:custGeom>
              <a:rect b="b" l="l" r="r" t="t"/>
              <a:pathLst>
                <a:path extrusionOk="0" h="1759" w="1843">
                  <a:moveTo>
                    <a:pt x="950" y="1"/>
                  </a:moveTo>
                  <a:cubicBezTo>
                    <a:pt x="605" y="1"/>
                    <a:pt x="290" y="201"/>
                    <a:pt x="147" y="517"/>
                  </a:cubicBezTo>
                  <a:cubicBezTo>
                    <a:pt x="1" y="842"/>
                    <a:pt x="63" y="1222"/>
                    <a:pt x="307" y="1481"/>
                  </a:cubicBezTo>
                  <a:cubicBezTo>
                    <a:pt x="476" y="1662"/>
                    <a:pt x="709" y="1759"/>
                    <a:pt x="948" y="1759"/>
                  </a:cubicBezTo>
                  <a:cubicBezTo>
                    <a:pt x="1052" y="1759"/>
                    <a:pt x="1157" y="1740"/>
                    <a:pt x="1258" y="1702"/>
                  </a:cubicBezTo>
                  <a:cubicBezTo>
                    <a:pt x="1590" y="1577"/>
                    <a:pt x="1815" y="1263"/>
                    <a:pt x="1826" y="909"/>
                  </a:cubicBezTo>
                  <a:cubicBezTo>
                    <a:pt x="1842" y="423"/>
                    <a:pt x="1461" y="17"/>
                    <a:pt x="976" y="1"/>
                  </a:cubicBezTo>
                  <a:cubicBezTo>
                    <a:pt x="967" y="1"/>
                    <a:pt x="958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8099425" y="-111725"/>
              <a:ext cx="46075" cy="43975"/>
            </a:xfrm>
            <a:custGeom>
              <a:rect b="b" l="l" r="r" t="t"/>
              <a:pathLst>
                <a:path extrusionOk="0" h="1759" w="1843">
                  <a:moveTo>
                    <a:pt x="947" y="1"/>
                  </a:moveTo>
                  <a:cubicBezTo>
                    <a:pt x="604" y="1"/>
                    <a:pt x="290" y="202"/>
                    <a:pt x="147" y="518"/>
                  </a:cubicBezTo>
                  <a:cubicBezTo>
                    <a:pt x="1" y="841"/>
                    <a:pt x="63" y="1221"/>
                    <a:pt x="307" y="1480"/>
                  </a:cubicBezTo>
                  <a:cubicBezTo>
                    <a:pt x="476" y="1661"/>
                    <a:pt x="709" y="1758"/>
                    <a:pt x="948" y="1758"/>
                  </a:cubicBezTo>
                  <a:cubicBezTo>
                    <a:pt x="1052" y="1758"/>
                    <a:pt x="1157" y="1740"/>
                    <a:pt x="1258" y="1701"/>
                  </a:cubicBezTo>
                  <a:cubicBezTo>
                    <a:pt x="1590" y="1576"/>
                    <a:pt x="1815" y="1263"/>
                    <a:pt x="1826" y="908"/>
                  </a:cubicBezTo>
                  <a:cubicBezTo>
                    <a:pt x="1842" y="423"/>
                    <a:pt x="1462" y="17"/>
                    <a:pt x="976" y="1"/>
                  </a:cubicBezTo>
                  <a:cubicBezTo>
                    <a:pt x="967" y="1"/>
                    <a:pt x="957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827725" y="-31700"/>
              <a:ext cx="101050" cy="95600"/>
            </a:xfrm>
            <a:custGeom>
              <a:rect b="b" l="l" r="r" t="t"/>
              <a:pathLst>
                <a:path extrusionOk="0" h="3824" w="4042">
                  <a:moveTo>
                    <a:pt x="2055" y="1"/>
                  </a:moveTo>
                  <a:cubicBezTo>
                    <a:pt x="1339" y="1"/>
                    <a:pt x="677" y="402"/>
                    <a:pt x="349" y="1049"/>
                  </a:cubicBezTo>
                  <a:cubicBezTo>
                    <a:pt x="1" y="1738"/>
                    <a:pt x="102" y="2571"/>
                    <a:pt x="606" y="3157"/>
                  </a:cubicBezTo>
                  <a:cubicBezTo>
                    <a:pt x="975" y="3588"/>
                    <a:pt x="1509" y="3823"/>
                    <a:pt x="2057" y="3823"/>
                  </a:cubicBezTo>
                  <a:cubicBezTo>
                    <a:pt x="2255" y="3823"/>
                    <a:pt x="2456" y="3793"/>
                    <a:pt x="2651" y="3729"/>
                  </a:cubicBezTo>
                  <a:cubicBezTo>
                    <a:pt x="3386" y="3487"/>
                    <a:pt x="3903" y="2828"/>
                    <a:pt x="3961" y="2057"/>
                  </a:cubicBezTo>
                  <a:cubicBezTo>
                    <a:pt x="4041" y="1004"/>
                    <a:pt x="3253" y="86"/>
                    <a:pt x="2201" y="6"/>
                  </a:cubicBezTo>
                  <a:cubicBezTo>
                    <a:pt x="2152" y="3"/>
                    <a:pt x="2103" y="1"/>
                    <a:pt x="2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8089125" y="-48125"/>
              <a:ext cx="101025" cy="95600"/>
            </a:xfrm>
            <a:custGeom>
              <a:rect b="b" l="l" r="r" t="t"/>
              <a:pathLst>
                <a:path extrusionOk="0" h="3824" w="4041">
                  <a:moveTo>
                    <a:pt x="2055" y="1"/>
                  </a:moveTo>
                  <a:cubicBezTo>
                    <a:pt x="1338" y="1"/>
                    <a:pt x="676" y="403"/>
                    <a:pt x="349" y="1049"/>
                  </a:cubicBezTo>
                  <a:cubicBezTo>
                    <a:pt x="0" y="1739"/>
                    <a:pt x="101" y="2572"/>
                    <a:pt x="605" y="3158"/>
                  </a:cubicBezTo>
                  <a:cubicBezTo>
                    <a:pt x="975" y="3588"/>
                    <a:pt x="1508" y="3824"/>
                    <a:pt x="2056" y="3824"/>
                  </a:cubicBezTo>
                  <a:cubicBezTo>
                    <a:pt x="2255" y="3824"/>
                    <a:pt x="2455" y="3793"/>
                    <a:pt x="2651" y="3729"/>
                  </a:cubicBezTo>
                  <a:cubicBezTo>
                    <a:pt x="3386" y="3488"/>
                    <a:pt x="3902" y="2828"/>
                    <a:pt x="3961" y="2057"/>
                  </a:cubicBezTo>
                  <a:cubicBezTo>
                    <a:pt x="4041" y="1004"/>
                    <a:pt x="3252" y="86"/>
                    <a:pt x="2200" y="6"/>
                  </a:cubicBezTo>
                  <a:cubicBezTo>
                    <a:pt x="2151" y="3"/>
                    <a:pt x="2103" y="1"/>
                    <a:pt x="20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7989450" y="41000"/>
              <a:ext cx="78750" cy="30225"/>
            </a:xfrm>
            <a:custGeom>
              <a:rect b="b" l="l" r="r" t="t"/>
              <a:pathLst>
                <a:path extrusionOk="0" h="1209" w="3150">
                  <a:moveTo>
                    <a:pt x="2843" y="217"/>
                  </a:moveTo>
                  <a:cubicBezTo>
                    <a:pt x="2843" y="217"/>
                    <a:pt x="2842" y="219"/>
                    <a:pt x="2840" y="223"/>
                  </a:cubicBezTo>
                  <a:lnTo>
                    <a:pt x="2840" y="223"/>
                  </a:lnTo>
                  <a:cubicBezTo>
                    <a:pt x="2842" y="219"/>
                    <a:pt x="2843" y="217"/>
                    <a:pt x="2843" y="217"/>
                  </a:cubicBezTo>
                  <a:close/>
                  <a:moveTo>
                    <a:pt x="3011" y="0"/>
                  </a:moveTo>
                  <a:cubicBezTo>
                    <a:pt x="2953" y="0"/>
                    <a:pt x="2889" y="38"/>
                    <a:pt x="2879" y="98"/>
                  </a:cubicBezTo>
                  <a:cubicBezTo>
                    <a:pt x="2875" y="121"/>
                    <a:pt x="2868" y="145"/>
                    <a:pt x="2861" y="167"/>
                  </a:cubicBezTo>
                  <a:cubicBezTo>
                    <a:pt x="2857" y="181"/>
                    <a:pt x="2851" y="194"/>
                    <a:pt x="2846" y="208"/>
                  </a:cubicBezTo>
                  <a:cubicBezTo>
                    <a:pt x="2844" y="214"/>
                    <a:pt x="2841" y="221"/>
                    <a:pt x="2838" y="227"/>
                  </a:cubicBezTo>
                  <a:lnTo>
                    <a:pt x="2838" y="227"/>
                  </a:lnTo>
                  <a:cubicBezTo>
                    <a:pt x="2839" y="226"/>
                    <a:pt x="2840" y="224"/>
                    <a:pt x="2840" y="223"/>
                  </a:cubicBezTo>
                  <a:lnTo>
                    <a:pt x="2840" y="223"/>
                  </a:lnTo>
                  <a:cubicBezTo>
                    <a:pt x="2839" y="226"/>
                    <a:pt x="2837" y="231"/>
                    <a:pt x="2834" y="235"/>
                  </a:cubicBezTo>
                  <a:cubicBezTo>
                    <a:pt x="2796" y="317"/>
                    <a:pt x="2749" y="395"/>
                    <a:pt x="2696" y="467"/>
                  </a:cubicBezTo>
                  <a:cubicBezTo>
                    <a:pt x="2692" y="472"/>
                    <a:pt x="2691" y="474"/>
                    <a:pt x="2691" y="474"/>
                  </a:cubicBezTo>
                  <a:cubicBezTo>
                    <a:pt x="2691" y="474"/>
                    <a:pt x="2695" y="467"/>
                    <a:pt x="2695" y="467"/>
                  </a:cubicBezTo>
                  <a:lnTo>
                    <a:pt x="2695" y="467"/>
                  </a:lnTo>
                  <a:cubicBezTo>
                    <a:pt x="2695" y="467"/>
                    <a:pt x="2694" y="469"/>
                    <a:pt x="2690" y="474"/>
                  </a:cubicBezTo>
                  <a:cubicBezTo>
                    <a:pt x="2681" y="485"/>
                    <a:pt x="2673" y="496"/>
                    <a:pt x="2664" y="505"/>
                  </a:cubicBezTo>
                  <a:cubicBezTo>
                    <a:pt x="2645" y="528"/>
                    <a:pt x="2624" y="550"/>
                    <a:pt x="2604" y="571"/>
                  </a:cubicBezTo>
                  <a:cubicBezTo>
                    <a:pt x="2564" y="612"/>
                    <a:pt x="2522" y="651"/>
                    <a:pt x="2477" y="686"/>
                  </a:cubicBezTo>
                  <a:cubicBezTo>
                    <a:pt x="2476" y="687"/>
                    <a:pt x="2474" y="688"/>
                    <a:pt x="2474" y="689"/>
                  </a:cubicBezTo>
                  <a:lnTo>
                    <a:pt x="2474" y="689"/>
                  </a:lnTo>
                  <a:cubicBezTo>
                    <a:pt x="2478" y="685"/>
                    <a:pt x="2479" y="684"/>
                    <a:pt x="2479" y="684"/>
                  </a:cubicBezTo>
                  <a:lnTo>
                    <a:pt x="2479" y="684"/>
                  </a:lnTo>
                  <a:cubicBezTo>
                    <a:pt x="2479" y="684"/>
                    <a:pt x="2472" y="690"/>
                    <a:pt x="2472" y="690"/>
                  </a:cubicBezTo>
                  <a:cubicBezTo>
                    <a:pt x="2472" y="690"/>
                    <a:pt x="2472" y="689"/>
                    <a:pt x="2474" y="689"/>
                  </a:cubicBezTo>
                  <a:lnTo>
                    <a:pt x="2474" y="689"/>
                  </a:lnTo>
                  <a:cubicBezTo>
                    <a:pt x="2473" y="689"/>
                    <a:pt x="2473" y="689"/>
                    <a:pt x="2473" y="689"/>
                  </a:cubicBezTo>
                  <a:cubicBezTo>
                    <a:pt x="2468" y="693"/>
                    <a:pt x="2462" y="696"/>
                    <a:pt x="2457" y="701"/>
                  </a:cubicBezTo>
                  <a:cubicBezTo>
                    <a:pt x="2444" y="710"/>
                    <a:pt x="2432" y="719"/>
                    <a:pt x="2418" y="727"/>
                  </a:cubicBezTo>
                  <a:cubicBezTo>
                    <a:pt x="2391" y="745"/>
                    <a:pt x="2364" y="762"/>
                    <a:pt x="2335" y="778"/>
                  </a:cubicBezTo>
                  <a:cubicBezTo>
                    <a:pt x="2281" y="810"/>
                    <a:pt x="2223" y="837"/>
                    <a:pt x="2164" y="858"/>
                  </a:cubicBezTo>
                  <a:cubicBezTo>
                    <a:pt x="2000" y="917"/>
                    <a:pt x="1828" y="942"/>
                    <a:pt x="1654" y="942"/>
                  </a:cubicBezTo>
                  <a:cubicBezTo>
                    <a:pt x="1483" y="942"/>
                    <a:pt x="1311" y="918"/>
                    <a:pt x="1145" y="878"/>
                  </a:cubicBezTo>
                  <a:cubicBezTo>
                    <a:pt x="1001" y="845"/>
                    <a:pt x="863" y="795"/>
                    <a:pt x="732" y="728"/>
                  </a:cubicBezTo>
                  <a:cubicBezTo>
                    <a:pt x="677" y="700"/>
                    <a:pt x="624" y="667"/>
                    <a:pt x="573" y="632"/>
                  </a:cubicBezTo>
                  <a:cubicBezTo>
                    <a:pt x="561" y="624"/>
                    <a:pt x="550" y="616"/>
                    <a:pt x="538" y="607"/>
                  </a:cubicBezTo>
                  <a:cubicBezTo>
                    <a:pt x="536" y="605"/>
                    <a:pt x="529" y="600"/>
                    <a:pt x="523" y="596"/>
                  </a:cubicBezTo>
                  <a:lnTo>
                    <a:pt x="523" y="596"/>
                  </a:lnTo>
                  <a:cubicBezTo>
                    <a:pt x="503" y="580"/>
                    <a:pt x="484" y="564"/>
                    <a:pt x="466" y="548"/>
                  </a:cubicBezTo>
                  <a:cubicBezTo>
                    <a:pt x="430" y="516"/>
                    <a:pt x="396" y="483"/>
                    <a:pt x="364" y="447"/>
                  </a:cubicBezTo>
                  <a:cubicBezTo>
                    <a:pt x="351" y="432"/>
                    <a:pt x="338" y="415"/>
                    <a:pt x="324" y="400"/>
                  </a:cubicBezTo>
                  <a:cubicBezTo>
                    <a:pt x="324" y="400"/>
                    <a:pt x="324" y="400"/>
                    <a:pt x="324" y="400"/>
                  </a:cubicBezTo>
                  <a:lnTo>
                    <a:pt x="324" y="400"/>
                  </a:lnTo>
                  <a:cubicBezTo>
                    <a:pt x="324" y="400"/>
                    <a:pt x="332" y="411"/>
                    <a:pt x="332" y="411"/>
                  </a:cubicBezTo>
                  <a:cubicBezTo>
                    <a:pt x="332" y="411"/>
                    <a:pt x="330" y="409"/>
                    <a:pt x="324" y="401"/>
                  </a:cubicBezTo>
                  <a:cubicBezTo>
                    <a:pt x="320" y="395"/>
                    <a:pt x="316" y="387"/>
                    <a:pt x="312" y="382"/>
                  </a:cubicBezTo>
                  <a:cubicBezTo>
                    <a:pt x="294" y="356"/>
                    <a:pt x="278" y="330"/>
                    <a:pt x="264" y="302"/>
                  </a:cubicBezTo>
                  <a:cubicBezTo>
                    <a:pt x="243" y="258"/>
                    <a:pt x="195" y="236"/>
                    <a:pt x="148" y="236"/>
                  </a:cubicBezTo>
                  <a:cubicBezTo>
                    <a:pt x="124" y="236"/>
                    <a:pt x="100" y="242"/>
                    <a:pt x="80" y="253"/>
                  </a:cubicBezTo>
                  <a:cubicBezTo>
                    <a:pt x="12" y="294"/>
                    <a:pt x="0" y="371"/>
                    <a:pt x="31" y="437"/>
                  </a:cubicBezTo>
                  <a:lnTo>
                    <a:pt x="31" y="438"/>
                  </a:lnTo>
                  <a:cubicBezTo>
                    <a:pt x="77" y="537"/>
                    <a:pt x="158" y="626"/>
                    <a:pt x="235" y="702"/>
                  </a:cubicBezTo>
                  <a:cubicBezTo>
                    <a:pt x="438" y="897"/>
                    <a:pt x="696" y="1029"/>
                    <a:pt x="966" y="1109"/>
                  </a:cubicBezTo>
                  <a:cubicBezTo>
                    <a:pt x="1182" y="1172"/>
                    <a:pt x="1410" y="1209"/>
                    <a:pt x="1637" y="1209"/>
                  </a:cubicBezTo>
                  <a:cubicBezTo>
                    <a:pt x="2093" y="1209"/>
                    <a:pt x="2539" y="1062"/>
                    <a:pt x="2850" y="700"/>
                  </a:cubicBezTo>
                  <a:cubicBezTo>
                    <a:pt x="2976" y="554"/>
                    <a:pt x="3105" y="364"/>
                    <a:pt x="3138" y="169"/>
                  </a:cubicBezTo>
                  <a:cubicBezTo>
                    <a:pt x="3150" y="98"/>
                    <a:pt x="3119" y="25"/>
                    <a:pt x="3044" y="5"/>
                  </a:cubicBezTo>
                  <a:cubicBezTo>
                    <a:pt x="3033" y="2"/>
                    <a:pt x="3022" y="0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7686775" y="-433325"/>
              <a:ext cx="659050" cy="380025"/>
            </a:xfrm>
            <a:custGeom>
              <a:rect b="b" l="l" r="r" t="t"/>
              <a:pathLst>
                <a:path extrusionOk="0" h="15201" w="26362">
                  <a:moveTo>
                    <a:pt x="9116" y="0"/>
                  </a:moveTo>
                  <a:cubicBezTo>
                    <a:pt x="8742" y="0"/>
                    <a:pt x="8345" y="16"/>
                    <a:pt x="7921" y="49"/>
                  </a:cubicBezTo>
                  <a:cubicBezTo>
                    <a:pt x="4535" y="319"/>
                    <a:pt x="880" y="4073"/>
                    <a:pt x="440" y="8348"/>
                  </a:cubicBezTo>
                  <a:cubicBezTo>
                    <a:pt x="0" y="12624"/>
                    <a:pt x="2704" y="15201"/>
                    <a:pt x="2704" y="15201"/>
                  </a:cubicBezTo>
                  <a:lnTo>
                    <a:pt x="5093" y="14698"/>
                  </a:lnTo>
                  <a:cubicBezTo>
                    <a:pt x="7921" y="12624"/>
                    <a:pt x="7694" y="8066"/>
                    <a:pt x="7694" y="8066"/>
                  </a:cubicBezTo>
                  <a:lnTo>
                    <a:pt x="7694" y="8066"/>
                  </a:lnTo>
                  <a:cubicBezTo>
                    <a:pt x="9230" y="9269"/>
                    <a:pt x="10353" y="9685"/>
                    <a:pt x="11267" y="9685"/>
                  </a:cubicBezTo>
                  <a:cubicBezTo>
                    <a:pt x="13323" y="9685"/>
                    <a:pt x="14317" y="7576"/>
                    <a:pt x="16575" y="7576"/>
                  </a:cubicBezTo>
                  <a:cubicBezTo>
                    <a:pt x="16714" y="7576"/>
                    <a:pt x="16857" y="7584"/>
                    <a:pt x="17006" y="7601"/>
                  </a:cubicBezTo>
                  <a:cubicBezTo>
                    <a:pt x="20652" y="8015"/>
                    <a:pt x="20661" y="13331"/>
                    <a:pt x="20661" y="13331"/>
                  </a:cubicBezTo>
                  <a:lnTo>
                    <a:pt x="22066" y="13189"/>
                  </a:lnTo>
                  <a:cubicBezTo>
                    <a:pt x="22066" y="13189"/>
                    <a:pt x="26362" y="6420"/>
                    <a:pt x="22213" y="2837"/>
                  </a:cubicBezTo>
                  <a:cubicBezTo>
                    <a:pt x="20367" y="1243"/>
                    <a:pt x="18710" y="772"/>
                    <a:pt x="17398" y="772"/>
                  </a:cubicBezTo>
                  <a:cubicBezTo>
                    <a:pt x="15509" y="772"/>
                    <a:pt x="14334" y="1748"/>
                    <a:pt x="14334" y="1748"/>
                  </a:cubicBezTo>
                  <a:cubicBezTo>
                    <a:pt x="14334" y="1748"/>
                    <a:pt x="13099" y="0"/>
                    <a:pt x="9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8126075" y="-285050"/>
              <a:ext cx="91525" cy="63000"/>
            </a:xfrm>
            <a:custGeom>
              <a:rect b="b" l="l" r="r" t="t"/>
              <a:pathLst>
                <a:path extrusionOk="0" h="2520" w="3661">
                  <a:moveTo>
                    <a:pt x="2916" y="1"/>
                  </a:moveTo>
                  <a:cubicBezTo>
                    <a:pt x="2509" y="1"/>
                    <a:pt x="1934" y="206"/>
                    <a:pt x="1375" y="582"/>
                  </a:cubicBezTo>
                  <a:cubicBezTo>
                    <a:pt x="503" y="1168"/>
                    <a:pt x="1" y="1947"/>
                    <a:pt x="252" y="2321"/>
                  </a:cubicBezTo>
                  <a:cubicBezTo>
                    <a:pt x="343" y="2455"/>
                    <a:pt x="518" y="2519"/>
                    <a:pt x="745" y="2519"/>
                  </a:cubicBezTo>
                  <a:cubicBezTo>
                    <a:pt x="1152" y="2519"/>
                    <a:pt x="1727" y="2314"/>
                    <a:pt x="2286" y="1939"/>
                  </a:cubicBezTo>
                  <a:cubicBezTo>
                    <a:pt x="3159" y="1352"/>
                    <a:pt x="3660" y="573"/>
                    <a:pt x="3408" y="199"/>
                  </a:cubicBezTo>
                  <a:cubicBezTo>
                    <a:pt x="3319" y="65"/>
                    <a:pt x="3144" y="1"/>
                    <a:pt x="291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6425">
              <a:solidFill>
                <a:schemeClr val="dk1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8158000" y="-233675"/>
              <a:ext cx="93675" cy="59300"/>
            </a:xfrm>
            <a:custGeom>
              <a:rect b="b" l="l" r="r" t="t"/>
              <a:pathLst>
                <a:path extrusionOk="0" h="2372" w="3747">
                  <a:moveTo>
                    <a:pt x="2952" y="1"/>
                  </a:moveTo>
                  <a:cubicBezTo>
                    <a:pt x="2552" y="1"/>
                    <a:pt x="2006" y="166"/>
                    <a:pt x="1465" y="479"/>
                  </a:cubicBezTo>
                  <a:cubicBezTo>
                    <a:pt x="556" y="1004"/>
                    <a:pt x="1" y="1745"/>
                    <a:pt x="227" y="2136"/>
                  </a:cubicBezTo>
                  <a:cubicBezTo>
                    <a:pt x="318" y="2295"/>
                    <a:pt x="524" y="2371"/>
                    <a:pt x="796" y="2371"/>
                  </a:cubicBezTo>
                  <a:cubicBezTo>
                    <a:pt x="1196" y="2371"/>
                    <a:pt x="1741" y="2206"/>
                    <a:pt x="2282" y="1894"/>
                  </a:cubicBezTo>
                  <a:cubicBezTo>
                    <a:pt x="3192" y="1368"/>
                    <a:pt x="3747" y="626"/>
                    <a:pt x="3521" y="235"/>
                  </a:cubicBezTo>
                  <a:cubicBezTo>
                    <a:pt x="3430" y="77"/>
                    <a:pt x="3224" y="1"/>
                    <a:pt x="295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6425">
              <a:solidFill>
                <a:schemeClr val="dk1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8155425" y="1145100"/>
              <a:ext cx="686575" cy="645625"/>
            </a:xfrm>
            <a:custGeom>
              <a:rect b="b" l="l" r="r" t="t"/>
              <a:pathLst>
                <a:path extrusionOk="0" h="25825" w="27463">
                  <a:moveTo>
                    <a:pt x="9962" y="0"/>
                  </a:moveTo>
                  <a:cubicBezTo>
                    <a:pt x="6224" y="0"/>
                    <a:pt x="3061" y="297"/>
                    <a:pt x="2652" y="1059"/>
                  </a:cubicBezTo>
                  <a:cubicBezTo>
                    <a:pt x="1598" y="3022"/>
                    <a:pt x="1" y="22433"/>
                    <a:pt x="1" y="22433"/>
                  </a:cubicBezTo>
                  <a:cubicBezTo>
                    <a:pt x="288" y="24544"/>
                    <a:pt x="6440" y="25825"/>
                    <a:pt x="11509" y="25825"/>
                  </a:cubicBezTo>
                  <a:cubicBezTo>
                    <a:pt x="12880" y="25825"/>
                    <a:pt x="14171" y="25731"/>
                    <a:pt x="15246" y="25535"/>
                  </a:cubicBezTo>
                  <a:cubicBezTo>
                    <a:pt x="20294" y="24613"/>
                    <a:pt x="26290" y="22098"/>
                    <a:pt x="26876" y="20338"/>
                  </a:cubicBezTo>
                  <a:cubicBezTo>
                    <a:pt x="27463" y="18577"/>
                    <a:pt x="23692" y="2903"/>
                    <a:pt x="23383" y="1561"/>
                  </a:cubicBezTo>
                  <a:cubicBezTo>
                    <a:pt x="23195" y="740"/>
                    <a:pt x="15862" y="0"/>
                    <a:pt x="99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8459375" y="823350"/>
              <a:ext cx="108600" cy="450450"/>
            </a:xfrm>
            <a:custGeom>
              <a:rect b="b" l="l" r="r" t="t"/>
              <a:pathLst>
                <a:path extrusionOk="0" h="18018" w="4344">
                  <a:moveTo>
                    <a:pt x="2233" y="1"/>
                  </a:moveTo>
                  <a:cubicBezTo>
                    <a:pt x="1365" y="1"/>
                    <a:pt x="494" y="833"/>
                    <a:pt x="298" y="1883"/>
                  </a:cubicBezTo>
                  <a:cubicBezTo>
                    <a:pt x="1" y="3472"/>
                    <a:pt x="569" y="17661"/>
                    <a:pt x="858" y="17965"/>
                  </a:cubicBezTo>
                  <a:cubicBezTo>
                    <a:pt x="893" y="18001"/>
                    <a:pt x="927" y="18017"/>
                    <a:pt x="959" y="18017"/>
                  </a:cubicBezTo>
                  <a:cubicBezTo>
                    <a:pt x="1195" y="18017"/>
                    <a:pt x="1353" y="17156"/>
                    <a:pt x="1353" y="17156"/>
                  </a:cubicBezTo>
                  <a:cubicBezTo>
                    <a:pt x="1353" y="17156"/>
                    <a:pt x="4344" y="8722"/>
                    <a:pt x="4170" y="3597"/>
                  </a:cubicBezTo>
                  <a:cubicBezTo>
                    <a:pt x="4080" y="950"/>
                    <a:pt x="3159" y="1"/>
                    <a:pt x="223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8480425" y="855475"/>
              <a:ext cx="202050" cy="419825"/>
            </a:xfrm>
            <a:custGeom>
              <a:rect b="b" l="l" r="r" t="t"/>
              <a:pathLst>
                <a:path extrusionOk="0" h="16793" w="8082">
                  <a:moveTo>
                    <a:pt x="5482" y="0"/>
                  </a:moveTo>
                  <a:cubicBezTo>
                    <a:pt x="4193" y="0"/>
                    <a:pt x="2712" y="1183"/>
                    <a:pt x="1986" y="4707"/>
                  </a:cubicBezTo>
                  <a:cubicBezTo>
                    <a:pt x="464" y="12102"/>
                    <a:pt x="110" y="16360"/>
                    <a:pt x="110" y="16360"/>
                  </a:cubicBezTo>
                  <a:cubicBezTo>
                    <a:pt x="110" y="16360"/>
                    <a:pt x="0" y="16643"/>
                    <a:pt x="221" y="16751"/>
                  </a:cubicBezTo>
                  <a:cubicBezTo>
                    <a:pt x="273" y="16776"/>
                    <a:pt x="325" y="16793"/>
                    <a:pt x="381" y="16793"/>
                  </a:cubicBezTo>
                  <a:cubicBezTo>
                    <a:pt x="564" y="16793"/>
                    <a:pt x="786" y="16618"/>
                    <a:pt x="1151" y="16019"/>
                  </a:cubicBezTo>
                  <a:cubicBezTo>
                    <a:pt x="1151" y="16019"/>
                    <a:pt x="7143" y="5471"/>
                    <a:pt x="7776" y="2745"/>
                  </a:cubicBezTo>
                  <a:cubicBezTo>
                    <a:pt x="8082" y="1428"/>
                    <a:pt x="6898" y="0"/>
                    <a:pt x="548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8398625" y="1239750"/>
              <a:ext cx="149475" cy="347875"/>
            </a:xfrm>
            <a:custGeom>
              <a:rect b="b" l="l" r="r" t="t"/>
              <a:pathLst>
                <a:path extrusionOk="0" h="13915" w="5979">
                  <a:moveTo>
                    <a:pt x="3239" y="1"/>
                  </a:moveTo>
                  <a:cubicBezTo>
                    <a:pt x="2380" y="1"/>
                    <a:pt x="1493" y="464"/>
                    <a:pt x="1018" y="1460"/>
                  </a:cubicBezTo>
                  <a:cubicBezTo>
                    <a:pt x="102" y="3381"/>
                    <a:pt x="0" y="12281"/>
                    <a:pt x="0" y="12281"/>
                  </a:cubicBezTo>
                  <a:cubicBezTo>
                    <a:pt x="22" y="13474"/>
                    <a:pt x="208" y="13915"/>
                    <a:pt x="470" y="13915"/>
                  </a:cubicBezTo>
                  <a:cubicBezTo>
                    <a:pt x="985" y="13915"/>
                    <a:pt x="1791" y="12206"/>
                    <a:pt x="2200" y="11180"/>
                  </a:cubicBezTo>
                  <a:cubicBezTo>
                    <a:pt x="2815" y="9632"/>
                    <a:pt x="5979" y="2606"/>
                    <a:pt x="5208" y="1150"/>
                  </a:cubicBezTo>
                  <a:cubicBezTo>
                    <a:pt x="4812" y="402"/>
                    <a:pt x="4038" y="1"/>
                    <a:pt x="32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8407575" y="1390575"/>
              <a:ext cx="36100" cy="5875"/>
            </a:xfrm>
            <a:custGeom>
              <a:rect b="b" l="l" r="r" t="t"/>
              <a:pathLst>
                <a:path extrusionOk="0" h="235" w="1444">
                  <a:moveTo>
                    <a:pt x="0" y="0"/>
                  </a:moveTo>
                  <a:lnTo>
                    <a:pt x="1444" y="2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8407575" y="1390575"/>
              <a:ext cx="36100" cy="5875"/>
            </a:xfrm>
            <a:custGeom>
              <a:rect b="b" l="l" r="r" t="t"/>
              <a:pathLst>
                <a:path extrusionOk="0" fill="none" h="235" w="1444">
                  <a:moveTo>
                    <a:pt x="0" y="0"/>
                  </a:moveTo>
                  <a:lnTo>
                    <a:pt x="1444" y="234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8446350" y="1342725"/>
              <a:ext cx="39600" cy="6425"/>
            </a:xfrm>
            <a:custGeom>
              <a:rect b="b" l="l" r="r" t="t"/>
              <a:pathLst>
                <a:path extrusionOk="0" h="257" w="1584">
                  <a:moveTo>
                    <a:pt x="1" y="1"/>
                  </a:moveTo>
                  <a:lnTo>
                    <a:pt x="1583" y="2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8446350" y="1342725"/>
              <a:ext cx="39600" cy="6425"/>
            </a:xfrm>
            <a:custGeom>
              <a:rect b="b" l="l" r="r" t="t"/>
              <a:pathLst>
                <a:path extrusionOk="0" fill="none" h="257" w="1584">
                  <a:moveTo>
                    <a:pt x="1" y="1"/>
                  </a:moveTo>
                  <a:lnTo>
                    <a:pt x="1583" y="257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8432850" y="1286800"/>
              <a:ext cx="39075" cy="6350"/>
            </a:xfrm>
            <a:custGeom>
              <a:rect b="b" l="l" r="r" t="t"/>
              <a:pathLst>
                <a:path extrusionOk="0" h="254" w="1563">
                  <a:moveTo>
                    <a:pt x="0" y="1"/>
                  </a:moveTo>
                  <a:lnTo>
                    <a:pt x="1562" y="25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8432850" y="1286800"/>
              <a:ext cx="39075" cy="6350"/>
            </a:xfrm>
            <a:custGeom>
              <a:rect b="b" l="l" r="r" t="t"/>
              <a:pathLst>
                <a:path extrusionOk="0" fill="none" h="254" w="1563">
                  <a:moveTo>
                    <a:pt x="0" y="1"/>
                  </a:moveTo>
                  <a:lnTo>
                    <a:pt x="1562" y="254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8491450" y="1315000"/>
              <a:ext cx="34400" cy="9150"/>
            </a:xfrm>
            <a:custGeom>
              <a:rect b="b" l="l" r="r" t="t"/>
              <a:pathLst>
                <a:path extrusionOk="0" h="366" w="1376">
                  <a:moveTo>
                    <a:pt x="0" y="0"/>
                  </a:moveTo>
                  <a:lnTo>
                    <a:pt x="1375" y="36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8491450" y="1315000"/>
              <a:ext cx="34400" cy="9150"/>
            </a:xfrm>
            <a:custGeom>
              <a:rect b="b" l="l" r="r" t="t"/>
              <a:pathLst>
                <a:path extrusionOk="0" fill="none" h="366" w="1376">
                  <a:moveTo>
                    <a:pt x="0" y="0"/>
                  </a:moveTo>
                  <a:lnTo>
                    <a:pt x="1375" y="366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8436550" y="1440250"/>
              <a:ext cx="42700" cy="6925"/>
            </a:xfrm>
            <a:custGeom>
              <a:rect b="b" l="l" r="r" t="t"/>
              <a:pathLst>
                <a:path extrusionOk="0" h="277" w="1708">
                  <a:moveTo>
                    <a:pt x="1" y="1"/>
                  </a:moveTo>
                  <a:lnTo>
                    <a:pt x="1707" y="2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436550" y="1440250"/>
              <a:ext cx="42700" cy="6925"/>
            </a:xfrm>
            <a:custGeom>
              <a:rect b="b" l="l" r="r" t="t"/>
              <a:pathLst>
                <a:path extrusionOk="0" fill="none" h="277" w="1708">
                  <a:moveTo>
                    <a:pt x="1" y="1"/>
                  </a:moveTo>
                  <a:lnTo>
                    <a:pt x="1707" y="277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402525" y="1495650"/>
              <a:ext cx="23875" cy="3875"/>
            </a:xfrm>
            <a:custGeom>
              <a:rect b="b" l="l" r="r" t="t"/>
              <a:pathLst>
                <a:path extrusionOk="0" h="155" w="955">
                  <a:moveTo>
                    <a:pt x="1" y="0"/>
                  </a:moveTo>
                  <a:lnTo>
                    <a:pt x="955" y="15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402525" y="1495650"/>
              <a:ext cx="23875" cy="3875"/>
            </a:xfrm>
            <a:custGeom>
              <a:rect b="b" l="l" r="r" t="t"/>
              <a:pathLst>
                <a:path extrusionOk="0" fill="none" h="155" w="955">
                  <a:moveTo>
                    <a:pt x="1" y="0"/>
                  </a:moveTo>
                  <a:lnTo>
                    <a:pt x="955" y="154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419600" y="1530250"/>
              <a:ext cx="26700" cy="6300"/>
            </a:xfrm>
            <a:custGeom>
              <a:rect b="b" l="l" r="r" t="t"/>
              <a:pathLst>
                <a:path extrusionOk="0" h="252" w="1068">
                  <a:moveTo>
                    <a:pt x="1" y="1"/>
                  </a:moveTo>
                  <a:lnTo>
                    <a:pt x="1068" y="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8419600" y="1530250"/>
              <a:ext cx="26700" cy="6300"/>
            </a:xfrm>
            <a:custGeom>
              <a:rect b="b" l="l" r="r" t="t"/>
              <a:pathLst>
                <a:path extrusionOk="0" fill="none" h="252" w="1068">
                  <a:moveTo>
                    <a:pt x="1" y="1"/>
                  </a:moveTo>
                  <a:lnTo>
                    <a:pt x="1068" y="252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8584950" y="887200"/>
              <a:ext cx="332575" cy="384700"/>
            </a:xfrm>
            <a:custGeom>
              <a:rect b="b" l="l" r="r" t="t"/>
              <a:pathLst>
                <a:path extrusionOk="0" h="15388" w="13303">
                  <a:moveTo>
                    <a:pt x="11505" y="0"/>
                  </a:moveTo>
                  <a:cubicBezTo>
                    <a:pt x="11077" y="0"/>
                    <a:pt x="10489" y="186"/>
                    <a:pt x="9732" y="609"/>
                  </a:cubicBezTo>
                  <a:cubicBezTo>
                    <a:pt x="4930" y="3289"/>
                    <a:pt x="1" y="15290"/>
                    <a:pt x="1" y="15290"/>
                  </a:cubicBezTo>
                  <a:cubicBezTo>
                    <a:pt x="3" y="15356"/>
                    <a:pt x="32" y="15387"/>
                    <a:pt x="84" y="15387"/>
                  </a:cubicBezTo>
                  <a:cubicBezTo>
                    <a:pt x="917" y="15387"/>
                    <a:pt x="7724" y="7561"/>
                    <a:pt x="9355" y="6034"/>
                  </a:cubicBezTo>
                  <a:cubicBezTo>
                    <a:pt x="12312" y="3265"/>
                    <a:pt x="13303" y="0"/>
                    <a:pt x="1150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8579925" y="816325"/>
              <a:ext cx="224900" cy="457650"/>
            </a:xfrm>
            <a:custGeom>
              <a:rect b="b" l="l" r="r" t="t"/>
              <a:pathLst>
                <a:path extrusionOk="0" h="18306" w="8996">
                  <a:moveTo>
                    <a:pt x="7383" y="1"/>
                  </a:moveTo>
                  <a:cubicBezTo>
                    <a:pt x="6188" y="1"/>
                    <a:pt x="4202" y="1028"/>
                    <a:pt x="2577" y="5875"/>
                  </a:cubicBezTo>
                  <a:cubicBezTo>
                    <a:pt x="419" y="12316"/>
                    <a:pt x="1" y="18170"/>
                    <a:pt x="1" y="18170"/>
                  </a:cubicBezTo>
                  <a:cubicBezTo>
                    <a:pt x="18" y="18261"/>
                    <a:pt x="58" y="18306"/>
                    <a:pt x="121" y="18306"/>
                  </a:cubicBezTo>
                  <a:cubicBezTo>
                    <a:pt x="639" y="18306"/>
                    <a:pt x="2690" y="15261"/>
                    <a:pt x="5564" y="10048"/>
                  </a:cubicBezTo>
                  <a:cubicBezTo>
                    <a:pt x="8785" y="4205"/>
                    <a:pt x="8995" y="731"/>
                    <a:pt x="8264" y="235"/>
                  </a:cubicBezTo>
                  <a:cubicBezTo>
                    <a:pt x="8083" y="112"/>
                    <a:pt x="7776" y="1"/>
                    <a:pt x="73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8374875" y="1243725"/>
              <a:ext cx="256025" cy="392150"/>
            </a:xfrm>
            <a:custGeom>
              <a:rect b="b" l="l" r="r" t="t"/>
              <a:pathLst>
                <a:path extrusionOk="0" h="15686" w="10241">
                  <a:moveTo>
                    <a:pt x="8236" y="0"/>
                  </a:moveTo>
                  <a:cubicBezTo>
                    <a:pt x="7608" y="0"/>
                    <a:pt x="6879" y="292"/>
                    <a:pt x="6145" y="1013"/>
                  </a:cubicBezTo>
                  <a:cubicBezTo>
                    <a:pt x="4030" y="3088"/>
                    <a:pt x="305" y="14117"/>
                    <a:pt x="305" y="14117"/>
                  </a:cubicBezTo>
                  <a:cubicBezTo>
                    <a:pt x="1" y="15237"/>
                    <a:pt x="219" y="15686"/>
                    <a:pt x="700" y="15686"/>
                  </a:cubicBezTo>
                  <a:cubicBezTo>
                    <a:pt x="1429" y="15686"/>
                    <a:pt x="2759" y="14657"/>
                    <a:pt x="3782" y="13371"/>
                  </a:cubicBezTo>
                  <a:cubicBezTo>
                    <a:pt x="5480" y="11238"/>
                    <a:pt x="9822" y="3921"/>
                    <a:pt x="10075" y="2172"/>
                  </a:cubicBezTo>
                  <a:cubicBezTo>
                    <a:pt x="10240" y="1030"/>
                    <a:pt x="9417" y="0"/>
                    <a:pt x="82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8464500" y="1382950"/>
              <a:ext cx="23825" cy="10900"/>
            </a:xfrm>
            <a:custGeom>
              <a:rect b="b" l="l" r="r" t="t"/>
              <a:pathLst>
                <a:path extrusionOk="0" h="436" w="953">
                  <a:moveTo>
                    <a:pt x="953" y="43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8464500" y="1382950"/>
              <a:ext cx="23825" cy="10900"/>
            </a:xfrm>
            <a:custGeom>
              <a:rect b="b" l="l" r="r" t="t"/>
              <a:pathLst>
                <a:path extrusionOk="0" fill="none" h="436" w="953">
                  <a:moveTo>
                    <a:pt x="953" y="435"/>
                  </a:moveTo>
                  <a:lnTo>
                    <a:pt x="1" y="0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8522275" y="1355375"/>
              <a:ext cx="30075" cy="13150"/>
            </a:xfrm>
            <a:custGeom>
              <a:rect b="b" l="l" r="r" t="t"/>
              <a:pathLst>
                <a:path extrusionOk="0" h="526" w="1203">
                  <a:moveTo>
                    <a:pt x="1" y="0"/>
                  </a:moveTo>
                  <a:lnTo>
                    <a:pt x="1203" y="52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8522275" y="1355375"/>
              <a:ext cx="30075" cy="13150"/>
            </a:xfrm>
            <a:custGeom>
              <a:rect b="b" l="l" r="r" t="t"/>
              <a:pathLst>
                <a:path extrusionOk="0" fill="none" h="526" w="1203">
                  <a:moveTo>
                    <a:pt x="1" y="0"/>
                  </a:moveTo>
                  <a:lnTo>
                    <a:pt x="1203" y="525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8520350" y="1436550"/>
              <a:ext cx="32425" cy="13150"/>
            </a:xfrm>
            <a:custGeom>
              <a:rect b="b" l="l" r="r" t="t"/>
              <a:pathLst>
                <a:path extrusionOk="0" h="526" w="1297">
                  <a:moveTo>
                    <a:pt x="0" y="1"/>
                  </a:moveTo>
                  <a:lnTo>
                    <a:pt x="1297" y="5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8520350" y="1436550"/>
              <a:ext cx="32425" cy="13150"/>
            </a:xfrm>
            <a:custGeom>
              <a:rect b="b" l="l" r="r" t="t"/>
              <a:pathLst>
                <a:path extrusionOk="0" fill="none" h="526" w="1297">
                  <a:moveTo>
                    <a:pt x="0" y="1"/>
                  </a:moveTo>
                  <a:lnTo>
                    <a:pt x="1297" y="526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8451500" y="1471750"/>
              <a:ext cx="29050" cy="12200"/>
            </a:xfrm>
            <a:custGeom>
              <a:rect b="b" l="l" r="r" t="t"/>
              <a:pathLst>
                <a:path extrusionOk="0" h="488" w="1162">
                  <a:moveTo>
                    <a:pt x="0" y="1"/>
                  </a:moveTo>
                  <a:lnTo>
                    <a:pt x="1161" y="48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8451500" y="1471750"/>
              <a:ext cx="29050" cy="12200"/>
            </a:xfrm>
            <a:custGeom>
              <a:rect b="b" l="l" r="r" t="t"/>
              <a:pathLst>
                <a:path extrusionOk="0" fill="none" h="488" w="1162">
                  <a:moveTo>
                    <a:pt x="0" y="1"/>
                  </a:moveTo>
                  <a:lnTo>
                    <a:pt x="1161" y="488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8449900" y="1536975"/>
              <a:ext cx="25700" cy="10975"/>
            </a:xfrm>
            <a:custGeom>
              <a:rect b="b" l="l" r="r" t="t"/>
              <a:pathLst>
                <a:path extrusionOk="0" h="439" w="1028">
                  <a:moveTo>
                    <a:pt x="0" y="1"/>
                  </a:moveTo>
                  <a:lnTo>
                    <a:pt x="1028" y="43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8449900" y="1536975"/>
              <a:ext cx="25700" cy="10975"/>
            </a:xfrm>
            <a:custGeom>
              <a:rect b="b" l="l" r="r" t="t"/>
              <a:pathLst>
                <a:path extrusionOk="0" fill="none" h="439" w="1028">
                  <a:moveTo>
                    <a:pt x="0" y="1"/>
                  </a:moveTo>
                  <a:lnTo>
                    <a:pt x="1028" y="439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8407150" y="1569250"/>
              <a:ext cx="18475" cy="8800"/>
            </a:xfrm>
            <a:custGeom>
              <a:rect b="b" l="l" r="r" t="t"/>
              <a:pathLst>
                <a:path extrusionOk="0" h="352" w="739">
                  <a:moveTo>
                    <a:pt x="0" y="1"/>
                  </a:moveTo>
                  <a:lnTo>
                    <a:pt x="739" y="3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8407150" y="1569250"/>
              <a:ext cx="18475" cy="8800"/>
            </a:xfrm>
            <a:custGeom>
              <a:rect b="b" l="l" r="r" t="t"/>
              <a:pathLst>
                <a:path extrusionOk="0" fill="none" h="352" w="739">
                  <a:moveTo>
                    <a:pt x="0" y="1"/>
                  </a:moveTo>
                  <a:lnTo>
                    <a:pt x="739" y="352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8575400" y="1314575"/>
              <a:ext cx="38625" cy="15500"/>
            </a:xfrm>
            <a:custGeom>
              <a:rect b="b" l="l" r="r" t="t"/>
              <a:pathLst>
                <a:path extrusionOk="0" h="620" w="1545">
                  <a:moveTo>
                    <a:pt x="0" y="0"/>
                  </a:moveTo>
                  <a:lnTo>
                    <a:pt x="1544" y="62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8575400" y="1314575"/>
              <a:ext cx="38625" cy="15500"/>
            </a:xfrm>
            <a:custGeom>
              <a:rect b="b" l="l" r="r" t="t"/>
              <a:pathLst>
                <a:path extrusionOk="0" fill="none" h="620" w="1545">
                  <a:moveTo>
                    <a:pt x="0" y="0"/>
                  </a:moveTo>
                  <a:lnTo>
                    <a:pt x="1544" y="620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8512250" y="1308825"/>
              <a:ext cx="30275" cy="13600"/>
            </a:xfrm>
            <a:custGeom>
              <a:rect b="b" l="l" r="r" t="t"/>
              <a:pathLst>
                <a:path extrusionOk="0" h="544" w="1211">
                  <a:moveTo>
                    <a:pt x="0" y="1"/>
                  </a:moveTo>
                  <a:lnTo>
                    <a:pt x="1211" y="5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8512250" y="1308825"/>
              <a:ext cx="30275" cy="13600"/>
            </a:xfrm>
            <a:custGeom>
              <a:rect b="b" l="l" r="r" t="t"/>
              <a:pathLst>
                <a:path extrusionOk="0" fill="none" h="544" w="1211">
                  <a:moveTo>
                    <a:pt x="0" y="1"/>
                  </a:moveTo>
                  <a:lnTo>
                    <a:pt x="1211" y="544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8618000" y="1266825"/>
              <a:ext cx="159400" cy="86650"/>
            </a:xfrm>
            <a:custGeom>
              <a:rect b="b" l="l" r="r" t="t"/>
              <a:pathLst>
                <a:path extrusionOk="0" h="3466" w="6376">
                  <a:moveTo>
                    <a:pt x="1507" y="0"/>
                  </a:moveTo>
                  <a:cubicBezTo>
                    <a:pt x="1486" y="0"/>
                    <a:pt x="1465" y="2"/>
                    <a:pt x="1443" y="4"/>
                  </a:cubicBezTo>
                  <a:cubicBezTo>
                    <a:pt x="1" y="145"/>
                    <a:pt x="1443" y="3367"/>
                    <a:pt x="1443" y="3367"/>
                  </a:cubicBezTo>
                  <a:cubicBezTo>
                    <a:pt x="1524" y="3435"/>
                    <a:pt x="1642" y="3466"/>
                    <a:pt x="1787" y="3466"/>
                  </a:cubicBezTo>
                  <a:cubicBezTo>
                    <a:pt x="3050" y="3466"/>
                    <a:pt x="6375" y="1130"/>
                    <a:pt x="5262" y="680"/>
                  </a:cubicBezTo>
                  <a:cubicBezTo>
                    <a:pt x="5105" y="616"/>
                    <a:pt x="4940" y="588"/>
                    <a:pt x="4769" y="588"/>
                  </a:cubicBezTo>
                  <a:cubicBezTo>
                    <a:pt x="3590" y="588"/>
                    <a:pt x="2197" y="1921"/>
                    <a:pt x="2197" y="1921"/>
                  </a:cubicBezTo>
                  <a:cubicBezTo>
                    <a:pt x="2197" y="1921"/>
                    <a:pt x="2392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8417650" y="1348375"/>
              <a:ext cx="327450" cy="370275"/>
            </a:xfrm>
            <a:custGeom>
              <a:rect b="b" l="l" r="r" t="t"/>
              <a:pathLst>
                <a:path extrusionOk="0" h="14811" w="13098">
                  <a:moveTo>
                    <a:pt x="9401" y="1"/>
                  </a:moveTo>
                  <a:cubicBezTo>
                    <a:pt x="6668" y="1"/>
                    <a:pt x="6089" y="1909"/>
                    <a:pt x="5323" y="3238"/>
                  </a:cubicBezTo>
                  <a:cubicBezTo>
                    <a:pt x="4527" y="4620"/>
                    <a:pt x="3018" y="4327"/>
                    <a:pt x="1509" y="6423"/>
                  </a:cubicBezTo>
                  <a:cubicBezTo>
                    <a:pt x="0" y="8518"/>
                    <a:pt x="923" y="10949"/>
                    <a:pt x="923" y="10949"/>
                  </a:cubicBezTo>
                  <a:cubicBezTo>
                    <a:pt x="1818" y="13740"/>
                    <a:pt x="3793" y="14810"/>
                    <a:pt x="5878" y="14810"/>
                  </a:cubicBezTo>
                  <a:cubicBezTo>
                    <a:pt x="7207" y="14810"/>
                    <a:pt x="8581" y="14376"/>
                    <a:pt x="9749" y="13674"/>
                  </a:cubicBezTo>
                  <a:cubicBezTo>
                    <a:pt x="12751" y="11872"/>
                    <a:pt x="13097" y="8498"/>
                    <a:pt x="12028" y="6926"/>
                  </a:cubicBezTo>
                  <a:cubicBezTo>
                    <a:pt x="11439" y="6057"/>
                    <a:pt x="11445" y="5552"/>
                    <a:pt x="11526" y="5081"/>
                  </a:cubicBezTo>
                  <a:cubicBezTo>
                    <a:pt x="11754" y="3757"/>
                    <a:pt x="12783" y="178"/>
                    <a:pt x="9749" y="10"/>
                  </a:cubicBezTo>
                  <a:cubicBezTo>
                    <a:pt x="9629" y="4"/>
                    <a:pt x="9513" y="1"/>
                    <a:pt x="940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8645375" y="1536975"/>
              <a:ext cx="72575" cy="98150"/>
            </a:xfrm>
            <a:custGeom>
              <a:rect b="b" l="l" r="r" t="t"/>
              <a:pathLst>
                <a:path extrusionOk="0" h="3926" w="2903">
                  <a:moveTo>
                    <a:pt x="2150" y="1"/>
                  </a:moveTo>
                  <a:cubicBezTo>
                    <a:pt x="1644" y="1"/>
                    <a:pt x="969" y="607"/>
                    <a:pt x="526" y="1508"/>
                  </a:cubicBezTo>
                  <a:cubicBezTo>
                    <a:pt x="7" y="2562"/>
                    <a:pt x="0" y="3619"/>
                    <a:pt x="511" y="3871"/>
                  </a:cubicBezTo>
                  <a:cubicBezTo>
                    <a:pt x="586" y="3908"/>
                    <a:pt x="667" y="3925"/>
                    <a:pt x="753" y="3925"/>
                  </a:cubicBezTo>
                  <a:cubicBezTo>
                    <a:pt x="1259" y="3925"/>
                    <a:pt x="1933" y="3319"/>
                    <a:pt x="2376" y="2418"/>
                  </a:cubicBezTo>
                  <a:cubicBezTo>
                    <a:pt x="2896" y="1365"/>
                    <a:pt x="2902" y="307"/>
                    <a:pt x="2391" y="55"/>
                  </a:cubicBezTo>
                  <a:cubicBezTo>
                    <a:pt x="2317" y="18"/>
                    <a:pt x="2236" y="1"/>
                    <a:pt x="21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167225" y="1439850"/>
              <a:ext cx="385350" cy="276875"/>
            </a:xfrm>
            <a:custGeom>
              <a:rect b="b" l="l" r="r" t="t"/>
              <a:pathLst>
                <a:path extrusionOk="0" h="11075" w="15414">
                  <a:moveTo>
                    <a:pt x="9738" y="1"/>
                  </a:moveTo>
                  <a:cubicBezTo>
                    <a:pt x="8714" y="1"/>
                    <a:pt x="7747" y="330"/>
                    <a:pt x="7163" y="899"/>
                  </a:cubicBezTo>
                  <a:cubicBezTo>
                    <a:pt x="5936" y="2093"/>
                    <a:pt x="5386" y="1780"/>
                    <a:pt x="4276" y="2136"/>
                  </a:cubicBezTo>
                  <a:cubicBezTo>
                    <a:pt x="1493" y="3028"/>
                    <a:pt x="1" y="6788"/>
                    <a:pt x="2704" y="9491"/>
                  </a:cubicBezTo>
                  <a:cubicBezTo>
                    <a:pt x="3887" y="10674"/>
                    <a:pt x="5277" y="11075"/>
                    <a:pt x="6605" y="11075"/>
                  </a:cubicBezTo>
                  <a:cubicBezTo>
                    <a:pt x="8311" y="11075"/>
                    <a:pt x="9914" y="10414"/>
                    <a:pt x="10845" y="9899"/>
                  </a:cubicBezTo>
                  <a:cubicBezTo>
                    <a:pt x="13501" y="8432"/>
                    <a:pt x="15413" y="4114"/>
                    <a:pt x="12888" y="1318"/>
                  </a:cubicBezTo>
                  <a:cubicBezTo>
                    <a:pt x="12059" y="400"/>
                    <a:pt x="10864" y="1"/>
                    <a:pt x="973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8304500" y="1332875"/>
              <a:ext cx="87500" cy="101700"/>
            </a:xfrm>
            <a:custGeom>
              <a:rect b="b" l="l" r="r" t="t"/>
              <a:pathLst>
                <a:path extrusionOk="0" h="4068" w="3500">
                  <a:moveTo>
                    <a:pt x="2202" y="1"/>
                  </a:moveTo>
                  <a:cubicBezTo>
                    <a:pt x="2022" y="1"/>
                    <a:pt x="1819" y="40"/>
                    <a:pt x="1592" y="128"/>
                  </a:cubicBezTo>
                  <a:cubicBezTo>
                    <a:pt x="84" y="714"/>
                    <a:pt x="0" y="4067"/>
                    <a:pt x="0" y="4067"/>
                  </a:cubicBezTo>
                  <a:cubicBezTo>
                    <a:pt x="0" y="4067"/>
                    <a:pt x="2557" y="3397"/>
                    <a:pt x="3269" y="1762"/>
                  </a:cubicBezTo>
                  <a:cubicBezTo>
                    <a:pt x="3499" y="1235"/>
                    <a:pt x="3217" y="1"/>
                    <a:pt x="220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8285625" y="1371675"/>
              <a:ext cx="37750" cy="137275"/>
            </a:xfrm>
            <a:custGeom>
              <a:rect b="b" l="l" r="r" t="t"/>
              <a:pathLst>
                <a:path extrusionOk="0" fill="none" h="5491" w="1510">
                  <a:moveTo>
                    <a:pt x="1510" y="5491"/>
                  </a:moveTo>
                  <a:lnTo>
                    <a:pt x="1" y="1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8563800" y="690925"/>
              <a:ext cx="176250" cy="493225"/>
            </a:xfrm>
            <a:custGeom>
              <a:rect b="b" l="l" r="r" t="t"/>
              <a:pathLst>
                <a:path extrusionOk="0" h="19729" w="7050">
                  <a:moveTo>
                    <a:pt x="1" y="0"/>
                  </a:moveTo>
                  <a:lnTo>
                    <a:pt x="1" y="0"/>
                  </a:lnTo>
                  <a:cubicBezTo>
                    <a:pt x="3206" y="4749"/>
                    <a:pt x="4491" y="19728"/>
                    <a:pt x="4491" y="19728"/>
                  </a:cubicBezTo>
                  <a:lnTo>
                    <a:pt x="7050" y="19728"/>
                  </a:lnTo>
                  <a:cubicBezTo>
                    <a:pt x="4478" y="36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8209650" y="1145100"/>
              <a:ext cx="537000" cy="72025"/>
            </a:xfrm>
            <a:custGeom>
              <a:rect b="b" l="l" r="r" t="t"/>
              <a:pathLst>
                <a:path extrusionOk="0" h="2881" w="21480">
                  <a:moveTo>
                    <a:pt x="7793" y="0"/>
                  </a:moveTo>
                  <a:cubicBezTo>
                    <a:pt x="4055" y="0"/>
                    <a:pt x="892" y="297"/>
                    <a:pt x="483" y="1059"/>
                  </a:cubicBezTo>
                  <a:cubicBezTo>
                    <a:pt x="331" y="1342"/>
                    <a:pt x="169" y="1987"/>
                    <a:pt x="1" y="2880"/>
                  </a:cubicBezTo>
                  <a:cubicBezTo>
                    <a:pt x="2629" y="2728"/>
                    <a:pt x="7967" y="2465"/>
                    <a:pt x="13532" y="2465"/>
                  </a:cubicBezTo>
                  <a:cubicBezTo>
                    <a:pt x="16222" y="2465"/>
                    <a:pt x="18964" y="2526"/>
                    <a:pt x="21479" y="2691"/>
                  </a:cubicBezTo>
                  <a:cubicBezTo>
                    <a:pt x="21346" y="2126"/>
                    <a:pt x="21254" y="1730"/>
                    <a:pt x="21214" y="1561"/>
                  </a:cubicBezTo>
                  <a:cubicBezTo>
                    <a:pt x="21026" y="740"/>
                    <a:pt x="13693" y="0"/>
                    <a:pt x="7793" y="0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8474500" y="1146350"/>
              <a:ext cx="338775" cy="531900"/>
            </a:xfrm>
            <a:custGeom>
              <a:rect b="b" l="l" r="r" t="t"/>
              <a:pathLst>
                <a:path extrusionOk="0" h="21276" w="13551">
                  <a:moveTo>
                    <a:pt x="0" y="0"/>
                  </a:moveTo>
                  <a:lnTo>
                    <a:pt x="13332" y="21276"/>
                  </a:lnTo>
                  <a:cubicBezTo>
                    <a:pt x="13410" y="21209"/>
                    <a:pt x="13483" y="21143"/>
                    <a:pt x="13550" y="21078"/>
                  </a:cubicBezTo>
                  <a:lnTo>
                    <a:pt x="351" y="13"/>
                  </a:lnTo>
                  <a:cubicBezTo>
                    <a:pt x="234" y="9"/>
                    <a:pt x="117" y="5"/>
                    <a:pt x="0" y="0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8623350" y="1156650"/>
              <a:ext cx="172175" cy="274750"/>
            </a:xfrm>
            <a:custGeom>
              <a:rect b="b" l="l" r="r" t="t"/>
              <a:pathLst>
                <a:path extrusionOk="0" h="10990" w="6887">
                  <a:moveTo>
                    <a:pt x="0" y="1"/>
                  </a:moveTo>
                  <a:lnTo>
                    <a:pt x="6886" y="10990"/>
                  </a:lnTo>
                  <a:cubicBezTo>
                    <a:pt x="6830" y="10717"/>
                    <a:pt x="6773" y="10442"/>
                    <a:pt x="6714" y="10168"/>
                  </a:cubicBezTo>
                  <a:lnTo>
                    <a:pt x="369" y="42"/>
                  </a:lnTo>
                  <a:cubicBezTo>
                    <a:pt x="247" y="27"/>
                    <a:pt x="125" y="13"/>
                    <a:pt x="0" y="1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8170525" y="1175075"/>
              <a:ext cx="563950" cy="363550"/>
            </a:xfrm>
            <a:custGeom>
              <a:rect b="b" l="l" r="r" t="t"/>
              <a:pathLst>
                <a:path extrusionOk="0" h="14542" w="22558">
                  <a:moveTo>
                    <a:pt x="22241" y="0"/>
                  </a:moveTo>
                  <a:lnTo>
                    <a:pt x="36" y="14175"/>
                  </a:lnTo>
                  <a:cubicBezTo>
                    <a:pt x="24" y="14298"/>
                    <a:pt x="12" y="14420"/>
                    <a:pt x="0" y="14542"/>
                  </a:cubicBezTo>
                  <a:lnTo>
                    <a:pt x="22557" y="143"/>
                  </a:lnTo>
                  <a:cubicBezTo>
                    <a:pt x="22455" y="86"/>
                    <a:pt x="22350" y="39"/>
                    <a:pt x="22241" y="0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8192225" y="1146050"/>
              <a:ext cx="285200" cy="190750"/>
            </a:xfrm>
            <a:custGeom>
              <a:rect b="b" l="l" r="r" t="t"/>
              <a:pathLst>
                <a:path extrusionOk="0" h="7630" w="11408">
                  <a:moveTo>
                    <a:pt x="10910" y="1"/>
                  </a:moveTo>
                  <a:lnTo>
                    <a:pt x="47" y="7250"/>
                  </a:lnTo>
                  <a:cubicBezTo>
                    <a:pt x="31" y="7376"/>
                    <a:pt x="15" y="7502"/>
                    <a:pt x="1" y="7630"/>
                  </a:cubicBezTo>
                  <a:lnTo>
                    <a:pt x="11407" y="17"/>
                  </a:lnTo>
                  <a:cubicBezTo>
                    <a:pt x="11241" y="10"/>
                    <a:pt x="11076" y="5"/>
                    <a:pt x="10910" y="1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8179850" y="1339900"/>
              <a:ext cx="597650" cy="402050"/>
            </a:xfrm>
            <a:custGeom>
              <a:rect b="b" l="l" r="r" t="t"/>
              <a:pathLst>
                <a:path extrusionOk="0" h="16082" w="23906">
                  <a:moveTo>
                    <a:pt x="23839" y="1"/>
                  </a:moveTo>
                  <a:lnTo>
                    <a:pt x="0" y="15911"/>
                  </a:lnTo>
                  <a:cubicBezTo>
                    <a:pt x="84" y="15968"/>
                    <a:pt x="174" y="16025"/>
                    <a:pt x="268" y="16081"/>
                  </a:cubicBezTo>
                  <a:lnTo>
                    <a:pt x="23906" y="304"/>
                  </a:lnTo>
                  <a:cubicBezTo>
                    <a:pt x="23884" y="203"/>
                    <a:pt x="23861" y="101"/>
                    <a:pt x="23839" y="1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8343450" y="1476750"/>
              <a:ext cx="462800" cy="309125"/>
            </a:xfrm>
            <a:custGeom>
              <a:rect b="b" l="l" r="r" t="t"/>
              <a:pathLst>
                <a:path extrusionOk="0" h="12365" w="18512">
                  <a:moveTo>
                    <a:pt x="18451" y="1"/>
                  </a:moveTo>
                  <a:lnTo>
                    <a:pt x="0" y="12314"/>
                  </a:lnTo>
                  <a:cubicBezTo>
                    <a:pt x="149" y="12332"/>
                    <a:pt x="298" y="12349"/>
                    <a:pt x="448" y="12365"/>
                  </a:cubicBezTo>
                  <a:lnTo>
                    <a:pt x="18512" y="308"/>
                  </a:lnTo>
                  <a:cubicBezTo>
                    <a:pt x="18491" y="206"/>
                    <a:pt x="18472" y="103"/>
                    <a:pt x="18451" y="1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8575475" y="1607600"/>
              <a:ext cx="252075" cy="167675"/>
            </a:xfrm>
            <a:custGeom>
              <a:rect b="b" l="l" r="r" t="t"/>
              <a:pathLst>
                <a:path extrusionOk="0" h="6707" w="10083">
                  <a:moveTo>
                    <a:pt x="10049" y="0"/>
                  </a:moveTo>
                  <a:lnTo>
                    <a:pt x="0" y="6707"/>
                  </a:lnTo>
                  <a:cubicBezTo>
                    <a:pt x="277" y="6642"/>
                    <a:pt x="554" y="6573"/>
                    <a:pt x="831" y="6501"/>
                  </a:cubicBezTo>
                  <a:lnTo>
                    <a:pt x="10083" y="326"/>
                  </a:lnTo>
                  <a:cubicBezTo>
                    <a:pt x="10073" y="222"/>
                    <a:pt x="10062" y="113"/>
                    <a:pt x="10049" y="0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8329775" y="1146550"/>
              <a:ext cx="376325" cy="590025"/>
            </a:xfrm>
            <a:custGeom>
              <a:rect b="b" l="l" r="r" t="t"/>
              <a:pathLst>
                <a:path extrusionOk="0" h="23601" w="15053">
                  <a:moveTo>
                    <a:pt x="333" y="1"/>
                  </a:moveTo>
                  <a:cubicBezTo>
                    <a:pt x="220" y="6"/>
                    <a:pt x="109" y="11"/>
                    <a:pt x="1" y="18"/>
                  </a:cubicBezTo>
                  <a:lnTo>
                    <a:pt x="14778" y="23600"/>
                  </a:lnTo>
                  <a:cubicBezTo>
                    <a:pt x="14871" y="23563"/>
                    <a:pt x="14962" y="23527"/>
                    <a:pt x="15052" y="23490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8223750" y="1164475"/>
              <a:ext cx="383525" cy="604675"/>
            </a:xfrm>
            <a:custGeom>
              <a:rect b="b" l="l" r="r" t="t"/>
              <a:pathLst>
                <a:path extrusionOk="0" h="24187" w="15341">
                  <a:moveTo>
                    <a:pt x="234" y="0"/>
                  </a:moveTo>
                  <a:cubicBezTo>
                    <a:pt x="138" y="55"/>
                    <a:pt x="59" y="113"/>
                    <a:pt x="1" y="174"/>
                  </a:cubicBezTo>
                  <a:lnTo>
                    <a:pt x="15048" y="24186"/>
                  </a:lnTo>
                  <a:cubicBezTo>
                    <a:pt x="15146" y="24161"/>
                    <a:pt x="15243" y="24134"/>
                    <a:pt x="15340" y="24108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8194200" y="1309700"/>
              <a:ext cx="301600" cy="479575"/>
            </a:xfrm>
            <a:custGeom>
              <a:rect b="b" l="l" r="r" t="t"/>
              <a:pathLst>
                <a:path extrusionOk="0" h="19183" w="12064">
                  <a:moveTo>
                    <a:pt x="58" y="1"/>
                  </a:moveTo>
                  <a:cubicBezTo>
                    <a:pt x="38" y="150"/>
                    <a:pt x="19" y="301"/>
                    <a:pt x="0" y="454"/>
                  </a:cubicBezTo>
                  <a:lnTo>
                    <a:pt x="11736" y="19183"/>
                  </a:lnTo>
                  <a:cubicBezTo>
                    <a:pt x="11847" y="19175"/>
                    <a:pt x="11955" y="19167"/>
                    <a:pt x="12063" y="19158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8172250" y="1509100"/>
              <a:ext cx="174025" cy="275850"/>
            </a:xfrm>
            <a:custGeom>
              <a:rect b="b" l="l" r="r" t="t"/>
              <a:pathLst>
                <a:path extrusionOk="0" h="11034" w="6961">
                  <a:moveTo>
                    <a:pt x="47" y="1"/>
                  </a:moveTo>
                  <a:cubicBezTo>
                    <a:pt x="31" y="159"/>
                    <a:pt x="15" y="317"/>
                    <a:pt x="0" y="473"/>
                  </a:cubicBezTo>
                  <a:lnTo>
                    <a:pt x="6589" y="10987"/>
                  </a:lnTo>
                  <a:cubicBezTo>
                    <a:pt x="6712" y="11003"/>
                    <a:pt x="6835" y="11020"/>
                    <a:pt x="6961" y="11034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8242325" y="642325"/>
              <a:ext cx="239250" cy="529250"/>
            </a:xfrm>
            <a:custGeom>
              <a:rect b="b" l="l" r="r" t="t"/>
              <a:pathLst>
                <a:path extrusionOk="0" h="21170" w="9570">
                  <a:moveTo>
                    <a:pt x="9570" y="1"/>
                  </a:moveTo>
                  <a:lnTo>
                    <a:pt x="9570" y="1"/>
                  </a:lnTo>
                  <a:cubicBezTo>
                    <a:pt x="1690" y="4984"/>
                    <a:pt x="1" y="20834"/>
                    <a:pt x="1" y="20834"/>
                  </a:cubicBezTo>
                  <a:lnTo>
                    <a:pt x="2194" y="21170"/>
                  </a:lnTo>
                  <a:cubicBezTo>
                    <a:pt x="3619" y="10524"/>
                    <a:pt x="9570" y="1"/>
                    <a:pt x="9570" y="1"/>
                  </a:cubicBez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7279125" y="947650"/>
              <a:ext cx="612000" cy="722300"/>
            </a:xfrm>
            <a:custGeom>
              <a:rect b="b" l="l" r="r" t="t"/>
              <a:pathLst>
                <a:path extrusionOk="0" h="28892" w="24480">
                  <a:moveTo>
                    <a:pt x="2629" y="0"/>
                  </a:moveTo>
                  <a:cubicBezTo>
                    <a:pt x="1803" y="0"/>
                    <a:pt x="1122" y="647"/>
                    <a:pt x="1087" y="1480"/>
                  </a:cubicBezTo>
                  <a:lnTo>
                    <a:pt x="37" y="26429"/>
                  </a:lnTo>
                  <a:cubicBezTo>
                    <a:pt x="1" y="27283"/>
                    <a:pt x="661" y="28001"/>
                    <a:pt x="1515" y="28037"/>
                  </a:cubicBezTo>
                  <a:lnTo>
                    <a:pt x="21784" y="28890"/>
                  </a:lnTo>
                  <a:cubicBezTo>
                    <a:pt x="21807" y="28891"/>
                    <a:pt x="21829" y="28892"/>
                    <a:pt x="21851" y="28892"/>
                  </a:cubicBezTo>
                  <a:cubicBezTo>
                    <a:pt x="22677" y="28892"/>
                    <a:pt x="23358" y="28244"/>
                    <a:pt x="23393" y="27412"/>
                  </a:cubicBezTo>
                  <a:lnTo>
                    <a:pt x="24443" y="2463"/>
                  </a:lnTo>
                  <a:cubicBezTo>
                    <a:pt x="24479" y="1607"/>
                    <a:pt x="23819" y="890"/>
                    <a:pt x="22965" y="854"/>
                  </a:cubicBezTo>
                  <a:lnTo>
                    <a:pt x="2696" y="2"/>
                  </a:lnTo>
                  <a:cubicBezTo>
                    <a:pt x="2673" y="1"/>
                    <a:pt x="2651" y="0"/>
                    <a:pt x="2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7279125" y="946775"/>
              <a:ext cx="612000" cy="724050"/>
            </a:xfrm>
            <a:custGeom>
              <a:rect b="b" l="l" r="r" t="t"/>
              <a:pathLst>
                <a:path extrusionOk="0" fill="none" h="28962" w="24480">
                  <a:moveTo>
                    <a:pt x="37" y="26464"/>
                  </a:moveTo>
                  <a:lnTo>
                    <a:pt x="1087" y="1515"/>
                  </a:lnTo>
                  <a:cubicBezTo>
                    <a:pt x="1123" y="660"/>
                    <a:pt x="1840" y="1"/>
                    <a:pt x="2696" y="37"/>
                  </a:cubicBezTo>
                  <a:lnTo>
                    <a:pt x="22965" y="889"/>
                  </a:lnTo>
                  <a:cubicBezTo>
                    <a:pt x="23819" y="925"/>
                    <a:pt x="24479" y="1642"/>
                    <a:pt x="24443" y="2498"/>
                  </a:cubicBezTo>
                  <a:lnTo>
                    <a:pt x="23393" y="27447"/>
                  </a:lnTo>
                  <a:cubicBezTo>
                    <a:pt x="23357" y="28301"/>
                    <a:pt x="22640" y="28961"/>
                    <a:pt x="21784" y="28925"/>
                  </a:cubicBezTo>
                  <a:lnTo>
                    <a:pt x="1515" y="28072"/>
                  </a:lnTo>
                  <a:cubicBezTo>
                    <a:pt x="661" y="28036"/>
                    <a:pt x="1" y="27318"/>
                    <a:pt x="37" y="26464"/>
                  </a:cubicBezTo>
                  <a:close/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7448950" y="1131400"/>
              <a:ext cx="321975" cy="305275"/>
            </a:xfrm>
            <a:custGeom>
              <a:rect b="b" l="l" r="r" t="t"/>
              <a:pathLst>
                <a:path extrusionOk="0" h="12211" w="12879">
                  <a:moveTo>
                    <a:pt x="2609" y="0"/>
                  </a:moveTo>
                  <a:cubicBezTo>
                    <a:pt x="1290" y="0"/>
                    <a:pt x="32" y="975"/>
                    <a:pt x="23" y="2989"/>
                  </a:cubicBezTo>
                  <a:cubicBezTo>
                    <a:pt x="1" y="7413"/>
                    <a:pt x="3935" y="12211"/>
                    <a:pt x="4920" y="12211"/>
                  </a:cubicBezTo>
                  <a:cubicBezTo>
                    <a:pt x="4937" y="12211"/>
                    <a:pt x="4953" y="12210"/>
                    <a:pt x="4967" y="12207"/>
                  </a:cubicBezTo>
                  <a:cubicBezTo>
                    <a:pt x="5711" y="12071"/>
                    <a:pt x="9745" y="9444"/>
                    <a:pt x="11338" y="6343"/>
                  </a:cubicBezTo>
                  <a:cubicBezTo>
                    <a:pt x="12878" y="3345"/>
                    <a:pt x="12576" y="1011"/>
                    <a:pt x="10453" y="1011"/>
                  </a:cubicBezTo>
                  <a:cubicBezTo>
                    <a:pt x="10380" y="1011"/>
                    <a:pt x="10305" y="1014"/>
                    <a:pt x="10229" y="1019"/>
                  </a:cubicBezTo>
                  <a:cubicBezTo>
                    <a:pt x="7903" y="1187"/>
                    <a:pt x="6114" y="5040"/>
                    <a:pt x="6114" y="5040"/>
                  </a:cubicBezTo>
                  <a:cubicBezTo>
                    <a:pt x="6114" y="5040"/>
                    <a:pt x="5834" y="3528"/>
                    <a:pt x="5429" y="2215"/>
                  </a:cubicBezTo>
                  <a:cubicBezTo>
                    <a:pt x="4978" y="753"/>
                    <a:pt x="3769" y="0"/>
                    <a:pt x="2609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7375950" y="1378925"/>
              <a:ext cx="109000" cy="47525"/>
            </a:xfrm>
            <a:custGeom>
              <a:rect b="b" l="l" r="r" t="t"/>
              <a:pathLst>
                <a:path extrusionOk="0" h="1901" w="4360">
                  <a:moveTo>
                    <a:pt x="1842" y="0"/>
                  </a:moveTo>
                  <a:cubicBezTo>
                    <a:pt x="997" y="0"/>
                    <a:pt x="104" y="211"/>
                    <a:pt x="43" y="1086"/>
                  </a:cubicBezTo>
                  <a:cubicBezTo>
                    <a:pt x="0" y="1696"/>
                    <a:pt x="478" y="1901"/>
                    <a:pt x="1120" y="1901"/>
                  </a:cubicBezTo>
                  <a:cubicBezTo>
                    <a:pt x="2250" y="1901"/>
                    <a:pt x="3886" y="1265"/>
                    <a:pt x="4076" y="1086"/>
                  </a:cubicBezTo>
                  <a:cubicBezTo>
                    <a:pt x="4359" y="817"/>
                    <a:pt x="4100" y="177"/>
                    <a:pt x="3454" y="177"/>
                  </a:cubicBezTo>
                  <a:cubicBezTo>
                    <a:pt x="3424" y="177"/>
                    <a:pt x="3394" y="178"/>
                    <a:pt x="3364" y="181"/>
                  </a:cubicBezTo>
                  <a:cubicBezTo>
                    <a:pt x="3364" y="181"/>
                    <a:pt x="2624" y="0"/>
                    <a:pt x="18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7407800" y="1336775"/>
              <a:ext cx="97000" cy="79800"/>
            </a:xfrm>
            <a:custGeom>
              <a:rect b="b" l="l" r="r" t="t"/>
              <a:pathLst>
                <a:path extrusionOk="0" h="3192" w="3880">
                  <a:moveTo>
                    <a:pt x="794" y="1"/>
                  </a:moveTo>
                  <a:cubicBezTo>
                    <a:pt x="317" y="1"/>
                    <a:pt x="0" y="318"/>
                    <a:pt x="192" y="1024"/>
                  </a:cubicBezTo>
                  <a:cubicBezTo>
                    <a:pt x="548" y="2334"/>
                    <a:pt x="2831" y="3083"/>
                    <a:pt x="2831" y="3083"/>
                  </a:cubicBezTo>
                  <a:cubicBezTo>
                    <a:pt x="2991" y="3158"/>
                    <a:pt x="3114" y="3191"/>
                    <a:pt x="3208" y="3191"/>
                  </a:cubicBezTo>
                  <a:cubicBezTo>
                    <a:pt x="3880" y="3191"/>
                    <a:pt x="2956" y="1444"/>
                    <a:pt x="2149" y="650"/>
                  </a:cubicBezTo>
                  <a:cubicBezTo>
                    <a:pt x="1725" y="232"/>
                    <a:pt x="1201" y="1"/>
                    <a:pt x="7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7469400" y="1460475"/>
              <a:ext cx="47950" cy="73300"/>
            </a:xfrm>
            <a:custGeom>
              <a:rect b="b" l="l" r="r" t="t"/>
              <a:pathLst>
                <a:path extrusionOk="0" h="2932" w="1918">
                  <a:moveTo>
                    <a:pt x="1508" y="1"/>
                  </a:moveTo>
                  <a:cubicBezTo>
                    <a:pt x="1361" y="1"/>
                    <a:pt x="1179" y="137"/>
                    <a:pt x="986" y="451"/>
                  </a:cubicBezTo>
                  <a:cubicBezTo>
                    <a:pt x="986" y="451"/>
                    <a:pt x="1" y="2316"/>
                    <a:pt x="609" y="2818"/>
                  </a:cubicBezTo>
                  <a:cubicBezTo>
                    <a:pt x="703" y="2897"/>
                    <a:pt x="794" y="2932"/>
                    <a:pt x="881" y="2932"/>
                  </a:cubicBezTo>
                  <a:cubicBezTo>
                    <a:pt x="1352" y="2932"/>
                    <a:pt x="1700" y="1891"/>
                    <a:pt x="1824" y="1059"/>
                  </a:cubicBezTo>
                  <a:cubicBezTo>
                    <a:pt x="1918" y="429"/>
                    <a:pt x="1768" y="1"/>
                    <a:pt x="15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7414150" y="1440575"/>
              <a:ext cx="129800" cy="73200"/>
            </a:xfrm>
            <a:custGeom>
              <a:rect b="b" l="l" r="r" t="t"/>
              <a:pathLst>
                <a:path extrusionOk="0" h="2928" w="5192">
                  <a:moveTo>
                    <a:pt x="4597" y="0"/>
                  </a:moveTo>
                  <a:cubicBezTo>
                    <a:pt x="4489" y="0"/>
                    <a:pt x="4363" y="16"/>
                    <a:pt x="4222" y="52"/>
                  </a:cubicBezTo>
                  <a:cubicBezTo>
                    <a:pt x="3489" y="242"/>
                    <a:pt x="430" y="1331"/>
                    <a:pt x="157" y="2190"/>
                  </a:cubicBezTo>
                  <a:cubicBezTo>
                    <a:pt x="0" y="2683"/>
                    <a:pt x="223" y="2928"/>
                    <a:pt x="668" y="2928"/>
                  </a:cubicBezTo>
                  <a:cubicBezTo>
                    <a:pt x="998" y="2928"/>
                    <a:pt x="1450" y="2793"/>
                    <a:pt x="1959" y="2525"/>
                  </a:cubicBezTo>
                  <a:cubicBezTo>
                    <a:pt x="3154" y="1897"/>
                    <a:pt x="4788" y="598"/>
                    <a:pt x="4788" y="598"/>
                  </a:cubicBezTo>
                  <a:cubicBezTo>
                    <a:pt x="5191" y="288"/>
                    <a:pt x="5052" y="0"/>
                    <a:pt x="45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7665075" y="1362725"/>
              <a:ext cx="97350" cy="60350"/>
            </a:xfrm>
            <a:custGeom>
              <a:rect b="b" l="l" r="r" t="t"/>
              <a:pathLst>
                <a:path extrusionOk="0" h="2414" w="3894">
                  <a:moveTo>
                    <a:pt x="3259" y="1"/>
                  </a:moveTo>
                  <a:cubicBezTo>
                    <a:pt x="3016" y="1"/>
                    <a:pt x="2657" y="103"/>
                    <a:pt x="2169" y="359"/>
                  </a:cubicBezTo>
                  <a:cubicBezTo>
                    <a:pt x="409" y="1280"/>
                    <a:pt x="0" y="2065"/>
                    <a:pt x="0" y="2065"/>
                  </a:cubicBezTo>
                  <a:cubicBezTo>
                    <a:pt x="87" y="2315"/>
                    <a:pt x="275" y="2413"/>
                    <a:pt x="518" y="2413"/>
                  </a:cubicBezTo>
                  <a:cubicBezTo>
                    <a:pt x="1244" y="2413"/>
                    <a:pt x="2462" y="1539"/>
                    <a:pt x="2955" y="1212"/>
                  </a:cubicBezTo>
                  <a:cubicBezTo>
                    <a:pt x="3728" y="701"/>
                    <a:pt x="3893" y="1"/>
                    <a:pt x="325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7650625" y="1404900"/>
              <a:ext cx="98900" cy="54275"/>
            </a:xfrm>
            <a:custGeom>
              <a:rect b="b" l="l" r="r" t="t"/>
              <a:pathLst>
                <a:path extrusionOk="0" h="2171" w="3956">
                  <a:moveTo>
                    <a:pt x="897" y="0"/>
                  </a:moveTo>
                  <a:cubicBezTo>
                    <a:pt x="365" y="0"/>
                    <a:pt x="1" y="115"/>
                    <a:pt x="76" y="378"/>
                  </a:cubicBezTo>
                  <a:cubicBezTo>
                    <a:pt x="233" y="934"/>
                    <a:pt x="2214" y="1962"/>
                    <a:pt x="2214" y="1962"/>
                  </a:cubicBezTo>
                  <a:cubicBezTo>
                    <a:pt x="2513" y="2109"/>
                    <a:pt x="2764" y="2171"/>
                    <a:pt x="2971" y="2171"/>
                  </a:cubicBezTo>
                  <a:cubicBezTo>
                    <a:pt x="3956" y="2171"/>
                    <a:pt x="3893" y="752"/>
                    <a:pt x="2905" y="378"/>
                  </a:cubicBezTo>
                  <a:cubicBezTo>
                    <a:pt x="2277" y="141"/>
                    <a:pt x="1485" y="0"/>
                    <a:pt x="8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7734375" y="316700"/>
              <a:ext cx="92450" cy="814725"/>
            </a:xfrm>
            <a:custGeom>
              <a:rect b="b" l="l" r="r" t="t"/>
              <a:pathLst>
                <a:path extrusionOk="0" h="32589" w="3698">
                  <a:moveTo>
                    <a:pt x="516" y="1"/>
                  </a:moveTo>
                  <a:cubicBezTo>
                    <a:pt x="231" y="1"/>
                    <a:pt x="1" y="230"/>
                    <a:pt x="1" y="516"/>
                  </a:cubicBezTo>
                  <a:lnTo>
                    <a:pt x="1" y="32074"/>
                  </a:lnTo>
                  <a:cubicBezTo>
                    <a:pt x="1" y="32359"/>
                    <a:pt x="231" y="32588"/>
                    <a:pt x="516" y="32588"/>
                  </a:cubicBezTo>
                  <a:lnTo>
                    <a:pt x="3182" y="32588"/>
                  </a:lnTo>
                  <a:cubicBezTo>
                    <a:pt x="3468" y="32588"/>
                    <a:pt x="3698" y="32359"/>
                    <a:pt x="3698" y="32074"/>
                  </a:cubicBezTo>
                  <a:lnTo>
                    <a:pt x="3698" y="516"/>
                  </a:lnTo>
                  <a:cubicBezTo>
                    <a:pt x="3698" y="230"/>
                    <a:pt x="3468" y="1"/>
                    <a:pt x="3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7734375" y="316700"/>
              <a:ext cx="92450" cy="814725"/>
            </a:xfrm>
            <a:custGeom>
              <a:rect b="b" l="l" r="r" t="t"/>
              <a:pathLst>
                <a:path extrusionOk="0" fill="none" h="32589" w="3698">
                  <a:moveTo>
                    <a:pt x="516" y="1"/>
                  </a:moveTo>
                  <a:lnTo>
                    <a:pt x="3182" y="1"/>
                  </a:lnTo>
                  <a:cubicBezTo>
                    <a:pt x="3468" y="1"/>
                    <a:pt x="3698" y="230"/>
                    <a:pt x="3698" y="516"/>
                  </a:cubicBezTo>
                  <a:lnTo>
                    <a:pt x="3698" y="32074"/>
                  </a:lnTo>
                  <a:cubicBezTo>
                    <a:pt x="3698" y="32359"/>
                    <a:pt x="3468" y="32588"/>
                    <a:pt x="3182" y="32588"/>
                  </a:cubicBezTo>
                  <a:lnTo>
                    <a:pt x="516" y="32588"/>
                  </a:lnTo>
                  <a:cubicBezTo>
                    <a:pt x="231" y="32588"/>
                    <a:pt x="1" y="32359"/>
                    <a:pt x="1" y="32074"/>
                  </a:cubicBezTo>
                  <a:lnTo>
                    <a:pt x="1" y="516"/>
                  </a:lnTo>
                  <a:cubicBezTo>
                    <a:pt x="1" y="230"/>
                    <a:pt x="231" y="1"/>
                    <a:pt x="516" y="1"/>
                  </a:cubicBezTo>
                  <a:close/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7750750" y="987925"/>
              <a:ext cx="59750" cy="59750"/>
            </a:xfrm>
            <a:custGeom>
              <a:rect b="b" l="l" r="r" t="t"/>
              <a:pathLst>
                <a:path extrusionOk="0" h="2390" w="2390">
                  <a:moveTo>
                    <a:pt x="1195" y="1"/>
                  </a:moveTo>
                  <a:cubicBezTo>
                    <a:pt x="535" y="1"/>
                    <a:pt x="0" y="535"/>
                    <a:pt x="0" y="1195"/>
                  </a:cubicBezTo>
                  <a:cubicBezTo>
                    <a:pt x="0" y="1855"/>
                    <a:pt x="535" y="2390"/>
                    <a:pt x="1195" y="2390"/>
                  </a:cubicBezTo>
                  <a:cubicBezTo>
                    <a:pt x="1854" y="2390"/>
                    <a:pt x="2389" y="1855"/>
                    <a:pt x="2389" y="1195"/>
                  </a:cubicBezTo>
                  <a:cubicBezTo>
                    <a:pt x="2389" y="535"/>
                    <a:pt x="1854" y="1"/>
                    <a:pt x="11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7403150" y="15875"/>
              <a:ext cx="351900" cy="1003250"/>
            </a:xfrm>
            <a:custGeom>
              <a:rect b="b" l="l" r="r" t="t"/>
              <a:pathLst>
                <a:path extrusionOk="0" h="40130" w="14076">
                  <a:moveTo>
                    <a:pt x="2612" y="0"/>
                  </a:moveTo>
                  <a:cubicBezTo>
                    <a:pt x="1081" y="0"/>
                    <a:pt x="0" y="2343"/>
                    <a:pt x="607" y="6160"/>
                  </a:cubicBezTo>
                  <a:cubicBezTo>
                    <a:pt x="1707" y="13075"/>
                    <a:pt x="7280" y="35136"/>
                    <a:pt x="7280" y="35136"/>
                  </a:cubicBezTo>
                  <a:lnTo>
                    <a:pt x="7280" y="35393"/>
                  </a:lnTo>
                  <a:cubicBezTo>
                    <a:pt x="8674" y="38874"/>
                    <a:pt x="9873" y="40130"/>
                    <a:pt x="10854" y="40130"/>
                  </a:cubicBezTo>
                  <a:cubicBezTo>
                    <a:pt x="12978" y="40130"/>
                    <a:pt x="14076" y="34244"/>
                    <a:pt x="13904" y="32301"/>
                  </a:cubicBezTo>
                  <a:cubicBezTo>
                    <a:pt x="13652" y="29459"/>
                    <a:pt x="9188" y="13012"/>
                    <a:pt x="6568" y="5091"/>
                  </a:cubicBezTo>
                  <a:cubicBezTo>
                    <a:pt x="5394" y="1543"/>
                    <a:pt x="3855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7390825" y="-54875"/>
              <a:ext cx="366225" cy="1230975"/>
            </a:xfrm>
            <a:custGeom>
              <a:rect b="b" l="l" r="r" t="t"/>
              <a:pathLst>
                <a:path extrusionOk="0" fill="none" h="49239" w="14649">
                  <a:moveTo>
                    <a:pt x="7773" y="37966"/>
                  </a:moveTo>
                  <a:cubicBezTo>
                    <a:pt x="7773" y="37966"/>
                    <a:pt x="2200" y="15905"/>
                    <a:pt x="1100" y="8990"/>
                  </a:cubicBezTo>
                  <a:cubicBezTo>
                    <a:pt x="0" y="2074"/>
                    <a:pt x="4440" y="0"/>
                    <a:pt x="7061" y="7921"/>
                  </a:cubicBezTo>
                  <a:cubicBezTo>
                    <a:pt x="9681" y="15842"/>
                    <a:pt x="14145" y="32289"/>
                    <a:pt x="14397" y="35131"/>
                  </a:cubicBezTo>
                  <a:cubicBezTo>
                    <a:pt x="14648" y="37972"/>
                    <a:pt x="12185" y="49238"/>
                    <a:pt x="7773" y="38223"/>
                  </a:cubicBez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7437750" y="138075"/>
              <a:ext cx="123300" cy="39950"/>
            </a:xfrm>
            <a:custGeom>
              <a:rect b="b" l="l" r="r" t="t"/>
              <a:pathLst>
                <a:path extrusionOk="0" h="1598" w="4932">
                  <a:moveTo>
                    <a:pt x="3199" y="1"/>
                  </a:moveTo>
                  <a:cubicBezTo>
                    <a:pt x="2943" y="1"/>
                    <a:pt x="2668" y="16"/>
                    <a:pt x="2384" y="47"/>
                  </a:cubicBezTo>
                  <a:cubicBezTo>
                    <a:pt x="1047" y="194"/>
                    <a:pt x="0" y="651"/>
                    <a:pt x="46" y="1066"/>
                  </a:cubicBezTo>
                  <a:cubicBezTo>
                    <a:pt x="82" y="1394"/>
                    <a:pt x="786" y="1598"/>
                    <a:pt x="1737" y="1598"/>
                  </a:cubicBezTo>
                  <a:cubicBezTo>
                    <a:pt x="1992" y="1598"/>
                    <a:pt x="2266" y="1583"/>
                    <a:pt x="2549" y="1552"/>
                  </a:cubicBezTo>
                  <a:cubicBezTo>
                    <a:pt x="3886" y="1404"/>
                    <a:pt x="4932" y="947"/>
                    <a:pt x="4886" y="532"/>
                  </a:cubicBezTo>
                  <a:cubicBezTo>
                    <a:pt x="4850" y="205"/>
                    <a:pt x="4148" y="1"/>
                    <a:pt x="31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7458175" y="235025"/>
              <a:ext cx="128425" cy="40150"/>
            </a:xfrm>
            <a:custGeom>
              <a:rect b="b" l="l" r="r" t="t"/>
              <a:pathLst>
                <a:path extrusionOk="0" h="1606" w="5137">
                  <a:moveTo>
                    <a:pt x="3366" y="1"/>
                  </a:moveTo>
                  <a:cubicBezTo>
                    <a:pt x="3090" y="1"/>
                    <a:pt x="2793" y="17"/>
                    <a:pt x="2485" y="51"/>
                  </a:cubicBezTo>
                  <a:cubicBezTo>
                    <a:pt x="1092" y="205"/>
                    <a:pt x="0" y="666"/>
                    <a:pt x="46" y="1082"/>
                  </a:cubicBezTo>
                  <a:cubicBezTo>
                    <a:pt x="82" y="1405"/>
                    <a:pt x="797" y="1606"/>
                    <a:pt x="1771" y="1606"/>
                  </a:cubicBezTo>
                  <a:cubicBezTo>
                    <a:pt x="2047" y="1606"/>
                    <a:pt x="2344" y="1590"/>
                    <a:pt x="2652" y="1556"/>
                  </a:cubicBezTo>
                  <a:cubicBezTo>
                    <a:pt x="4044" y="1402"/>
                    <a:pt x="5136" y="940"/>
                    <a:pt x="5090" y="525"/>
                  </a:cubicBezTo>
                  <a:cubicBezTo>
                    <a:pt x="5055" y="201"/>
                    <a:pt x="4339" y="1"/>
                    <a:pt x="33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7480300" y="340825"/>
              <a:ext cx="138125" cy="40525"/>
            </a:xfrm>
            <a:custGeom>
              <a:rect b="b" l="l" r="r" t="t"/>
              <a:pathLst>
                <a:path extrusionOk="0" h="1621" w="5525">
                  <a:moveTo>
                    <a:pt x="3690" y="0"/>
                  </a:moveTo>
                  <a:cubicBezTo>
                    <a:pt x="3375" y="0"/>
                    <a:pt x="3034" y="19"/>
                    <a:pt x="2679" y="58"/>
                  </a:cubicBezTo>
                  <a:cubicBezTo>
                    <a:pt x="1179" y="224"/>
                    <a:pt x="0" y="694"/>
                    <a:pt x="46" y="1110"/>
                  </a:cubicBezTo>
                  <a:cubicBezTo>
                    <a:pt x="81" y="1427"/>
                    <a:pt x="819" y="1620"/>
                    <a:pt x="1834" y="1620"/>
                  </a:cubicBezTo>
                  <a:cubicBezTo>
                    <a:pt x="2149" y="1620"/>
                    <a:pt x="2490" y="1602"/>
                    <a:pt x="2845" y="1563"/>
                  </a:cubicBezTo>
                  <a:cubicBezTo>
                    <a:pt x="4346" y="1397"/>
                    <a:pt x="5524" y="926"/>
                    <a:pt x="5478" y="511"/>
                  </a:cubicBezTo>
                  <a:cubicBezTo>
                    <a:pt x="5444" y="193"/>
                    <a:pt x="4705" y="0"/>
                    <a:pt x="36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7511375" y="460375"/>
              <a:ext cx="138125" cy="40525"/>
            </a:xfrm>
            <a:custGeom>
              <a:rect b="b" l="l" r="r" t="t"/>
              <a:pathLst>
                <a:path extrusionOk="0" h="1621" w="5525">
                  <a:moveTo>
                    <a:pt x="3691" y="0"/>
                  </a:moveTo>
                  <a:cubicBezTo>
                    <a:pt x="3376" y="0"/>
                    <a:pt x="3035" y="19"/>
                    <a:pt x="2680" y="58"/>
                  </a:cubicBezTo>
                  <a:cubicBezTo>
                    <a:pt x="1179" y="224"/>
                    <a:pt x="1" y="694"/>
                    <a:pt x="46" y="1110"/>
                  </a:cubicBezTo>
                  <a:cubicBezTo>
                    <a:pt x="81" y="1427"/>
                    <a:pt x="820" y="1620"/>
                    <a:pt x="1835" y="1620"/>
                  </a:cubicBezTo>
                  <a:cubicBezTo>
                    <a:pt x="2150" y="1620"/>
                    <a:pt x="2491" y="1602"/>
                    <a:pt x="2845" y="1563"/>
                  </a:cubicBezTo>
                  <a:cubicBezTo>
                    <a:pt x="4346" y="1397"/>
                    <a:pt x="5524" y="926"/>
                    <a:pt x="5479" y="511"/>
                  </a:cubicBezTo>
                  <a:cubicBezTo>
                    <a:pt x="5444" y="193"/>
                    <a:pt x="4706" y="0"/>
                    <a:pt x="36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7537675" y="580725"/>
              <a:ext cx="138125" cy="40525"/>
            </a:xfrm>
            <a:custGeom>
              <a:rect b="b" l="l" r="r" t="t"/>
              <a:pathLst>
                <a:path extrusionOk="0" h="1621" w="5525">
                  <a:moveTo>
                    <a:pt x="3693" y="1"/>
                  </a:moveTo>
                  <a:cubicBezTo>
                    <a:pt x="3377" y="1"/>
                    <a:pt x="3035" y="19"/>
                    <a:pt x="2680" y="59"/>
                  </a:cubicBezTo>
                  <a:cubicBezTo>
                    <a:pt x="1179" y="223"/>
                    <a:pt x="1" y="695"/>
                    <a:pt x="46" y="1111"/>
                  </a:cubicBezTo>
                  <a:cubicBezTo>
                    <a:pt x="81" y="1428"/>
                    <a:pt x="820" y="1621"/>
                    <a:pt x="1836" y="1621"/>
                  </a:cubicBezTo>
                  <a:cubicBezTo>
                    <a:pt x="2150" y="1621"/>
                    <a:pt x="2491" y="1602"/>
                    <a:pt x="2846" y="1563"/>
                  </a:cubicBezTo>
                  <a:cubicBezTo>
                    <a:pt x="4346" y="1398"/>
                    <a:pt x="5524" y="926"/>
                    <a:pt x="5479" y="510"/>
                  </a:cubicBezTo>
                  <a:cubicBezTo>
                    <a:pt x="5445" y="193"/>
                    <a:pt x="4706" y="1"/>
                    <a:pt x="369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7563250" y="679250"/>
              <a:ext cx="138125" cy="40525"/>
            </a:xfrm>
            <a:custGeom>
              <a:rect b="b" l="l" r="r" t="t"/>
              <a:pathLst>
                <a:path extrusionOk="0" h="1621" w="5525">
                  <a:moveTo>
                    <a:pt x="3690" y="0"/>
                  </a:moveTo>
                  <a:cubicBezTo>
                    <a:pt x="3375" y="0"/>
                    <a:pt x="3034" y="19"/>
                    <a:pt x="2679" y="58"/>
                  </a:cubicBezTo>
                  <a:cubicBezTo>
                    <a:pt x="1180" y="224"/>
                    <a:pt x="0" y="695"/>
                    <a:pt x="46" y="1111"/>
                  </a:cubicBezTo>
                  <a:cubicBezTo>
                    <a:pt x="81" y="1428"/>
                    <a:pt x="819" y="1621"/>
                    <a:pt x="1833" y="1621"/>
                  </a:cubicBezTo>
                  <a:cubicBezTo>
                    <a:pt x="2148" y="1621"/>
                    <a:pt x="2490" y="1602"/>
                    <a:pt x="2846" y="1563"/>
                  </a:cubicBezTo>
                  <a:cubicBezTo>
                    <a:pt x="4345" y="1397"/>
                    <a:pt x="5525" y="926"/>
                    <a:pt x="5479" y="511"/>
                  </a:cubicBezTo>
                  <a:cubicBezTo>
                    <a:pt x="5444" y="194"/>
                    <a:pt x="4705" y="0"/>
                    <a:pt x="36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7274525" y="331550"/>
              <a:ext cx="464325" cy="663025"/>
            </a:xfrm>
            <a:custGeom>
              <a:rect b="b" l="l" r="r" t="t"/>
              <a:pathLst>
                <a:path extrusionOk="0" h="26521" w="18573">
                  <a:moveTo>
                    <a:pt x="3855" y="0"/>
                  </a:moveTo>
                  <a:cubicBezTo>
                    <a:pt x="3444" y="0"/>
                    <a:pt x="2997" y="188"/>
                    <a:pt x="2514" y="619"/>
                  </a:cubicBezTo>
                  <a:cubicBezTo>
                    <a:pt x="0" y="2864"/>
                    <a:pt x="4097" y="7235"/>
                    <a:pt x="4097" y="7235"/>
                  </a:cubicBezTo>
                  <a:cubicBezTo>
                    <a:pt x="4097" y="7235"/>
                    <a:pt x="3403" y="6937"/>
                    <a:pt x="2676" y="6937"/>
                  </a:cubicBezTo>
                  <a:cubicBezTo>
                    <a:pt x="1948" y="6937"/>
                    <a:pt x="1187" y="7236"/>
                    <a:pt x="1054" y="8430"/>
                  </a:cubicBezTo>
                  <a:cubicBezTo>
                    <a:pt x="788" y="10816"/>
                    <a:pt x="4590" y="11074"/>
                    <a:pt x="4590" y="11074"/>
                  </a:cubicBezTo>
                  <a:cubicBezTo>
                    <a:pt x="4587" y="11074"/>
                    <a:pt x="4584" y="11074"/>
                    <a:pt x="4582" y="11074"/>
                  </a:cubicBezTo>
                  <a:cubicBezTo>
                    <a:pt x="3233" y="11074"/>
                    <a:pt x="568" y="12399"/>
                    <a:pt x="1132" y="15410"/>
                  </a:cubicBezTo>
                  <a:cubicBezTo>
                    <a:pt x="1536" y="17567"/>
                    <a:pt x="4124" y="17875"/>
                    <a:pt x="5568" y="17875"/>
                  </a:cubicBezTo>
                  <a:cubicBezTo>
                    <a:pt x="6144" y="17875"/>
                    <a:pt x="6539" y="17826"/>
                    <a:pt x="6539" y="17826"/>
                  </a:cubicBezTo>
                  <a:lnTo>
                    <a:pt x="6539" y="17826"/>
                  </a:lnTo>
                  <a:cubicBezTo>
                    <a:pt x="6538" y="17826"/>
                    <a:pt x="3521" y="18555"/>
                    <a:pt x="4097" y="21509"/>
                  </a:cubicBezTo>
                  <a:cubicBezTo>
                    <a:pt x="4597" y="24075"/>
                    <a:pt x="7752" y="24244"/>
                    <a:pt x="8574" y="24244"/>
                  </a:cubicBezTo>
                  <a:cubicBezTo>
                    <a:pt x="8699" y="24244"/>
                    <a:pt x="8770" y="24240"/>
                    <a:pt x="8770" y="24240"/>
                  </a:cubicBezTo>
                  <a:lnTo>
                    <a:pt x="8770" y="24240"/>
                  </a:lnTo>
                  <a:cubicBezTo>
                    <a:pt x="8648" y="26106"/>
                    <a:pt x="9564" y="26521"/>
                    <a:pt x="10402" y="26521"/>
                  </a:cubicBezTo>
                  <a:cubicBezTo>
                    <a:pt x="11073" y="26521"/>
                    <a:pt x="11694" y="26256"/>
                    <a:pt x="11694" y="26256"/>
                  </a:cubicBezTo>
                  <a:cubicBezTo>
                    <a:pt x="15654" y="25029"/>
                    <a:pt x="18572" y="20566"/>
                    <a:pt x="17383" y="19560"/>
                  </a:cubicBezTo>
                  <a:cubicBezTo>
                    <a:pt x="16996" y="19232"/>
                    <a:pt x="16620" y="19130"/>
                    <a:pt x="16302" y="19130"/>
                  </a:cubicBezTo>
                  <a:cubicBezTo>
                    <a:pt x="15835" y="19130"/>
                    <a:pt x="15492" y="19349"/>
                    <a:pt x="15416" y="19397"/>
                  </a:cubicBezTo>
                  <a:cubicBezTo>
                    <a:pt x="15413" y="19399"/>
                    <a:pt x="15411" y="19400"/>
                    <a:pt x="15408" y="19400"/>
                  </a:cubicBezTo>
                  <a:cubicBezTo>
                    <a:pt x="15398" y="19400"/>
                    <a:pt x="15390" y="19388"/>
                    <a:pt x="15394" y="19376"/>
                  </a:cubicBezTo>
                  <a:cubicBezTo>
                    <a:pt x="16018" y="17777"/>
                    <a:pt x="16710" y="16800"/>
                    <a:pt x="15654" y="14908"/>
                  </a:cubicBezTo>
                  <a:cubicBezTo>
                    <a:pt x="14982" y="13702"/>
                    <a:pt x="13823" y="13479"/>
                    <a:pt x="13056" y="13479"/>
                  </a:cubicBezTo>
                  <a:cubicBezTo>
                    <a:pt x="12606" y="13479"/>
                    <a:pt x="12291" y="13556"/>
                    <a:pt x="12291" y="13556"/>
                  </a:cubicBezTo>
                  <a:cubicBezTo>
                    <a:pt x="13360" y="12789"/>
                    <a:pt x="13580" y="10318"/>
                    <a:pt x="12425" y="9624"/>
                  </a:cubicBezTo>
                  <a:cubicBezTo>
                    <a:pt x="12040" y="9393"/>
                    <a:pt x="11659" y="9316"/>
                    <a:pt x="11321" y="9316"/>
                  </a:cubicBezTo>
                  <a:cubicBezTo>
                    <a:pt x="10647" y="9316"/>
                    <a:pt x="10150" y="9624"/>
                    <a:pt x="10150" y="9624"/>
                  </a:cubicBezTo>
                  <a:cubicBezTo>
                    <a:pt x="11471" y="7403"/>
                    <a:pt x="11624" y="4342"/>
                    <a:pt x="9733" y="4342"/>
                  </a:cubicBezTo>
                  <a:cubicBezTo>
                    <a:pt x="9696" y="4342"/>
                    <a:pt x="9657" y="4343"/>
                    <a:pt x="9618" y="4346"/>
                  </a:cubicBezTo>
                  <a:cubicBezTo>
                    <a:pt x="7607" y="4472"/>
                    <a:pt x="7118" y="5855"/>
                    <a:pt x="7118" y="5855"/>
                  </a:cubicBezTo>
                  <a:cubicBezTo>
                    <a:pt x="6677" y="3330"/>
                    <a:pt x="5585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7347125" y="339500"/>
              <a:ext cx="324525" cy="726250"/>
            </a:xfrm>
            <a:custGeom>
              <a:rect b="b" l="l" r="r" t="t"/>
              <a:pathLst>
                <a:path extrusionOk="0" fill="none" h="29050" w="12981">
                  <a:moveTo>
                    <a:pt x="0" y="0"/>
                  </a:moveTo>
                  <a:lnTo>
                    <a:pt x="12981" y="29049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7303475" y="530175"/>
              <a:ext cx="154450" cy="57300"/>
            </a:xfrm>
            <a:custGeom>
              <a:rect b="b" l="l" r="r" t="t"/>
              <a:pathLst>
                <a:path extrusionOk="0" fill="none" h="2292" w="6178">
                  <a:moveTo>
                    <a:pt x="0" y="0"/>
                  </a:moveTo>
                  <a:lnTo>
                    <a:pt x="6178" y="2291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7302550" y="679250"/>
              <a:ext cx="231550" cy="78700"/>
            </a:xfrm>
            <a:custGeom>
              <a:rect b="b" l="l" r="r" t="t"/>
              <a:pathLst>
                <a:path extrusionOk="0" fill="none" h="3148" w="9262">
                  <a:moveTo>
                    <a:pt x="0" y="1"/>
                  </a:moveTo>
                  <a:lnTo>
                    <a:pt x="9261" y="3147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7376925" y="869250"/>
              <a:ext cx="229125" cy="49725"/>
            </a:xfrm>
            <a:custGeom>
              <a:rect b="b" l="l" r="r" t="t"/>
              <a:pathLst>
                <a:path extrusionOk="0" fill="none" h="1989" w="9165">
                  <a:moveTo>
                    <a:pt x="1" y="1"/>
                  </a:moveTo>
                  <a:lnTo>
                    <a:pt x="9165" y="1988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8607325" y="177075"/>
              <a:ext cx="392925" cy="343900"/>
            </a:xfrm>
            <a:custGeom>
              <a:rect b="b" l="l" r="r" t="t"/>
              <a:pathLst>
                <a:path extrusionOk="0" h="13756" w="15717">
                  <a:moveTo>
                    <a:pt x="13247" y="0"/>
                  </a:moveTo>
                  <a:cubicBezTo>
                    <a:pt x="12875" y="0"/>
                    <a:pt x="12279" y="684"/>
                    <a:pt x="11484" y="2310"/>
                  </a:cubicBezTo>
                  <a:cubicBezTo>
                    <a:pt x="10520" y="4281"/>
                    <a:pt x="8424" y="7424"/>
                    <a:pt x="6747" y="7508"/>
                  </a:cubicBezTo>
                  <a:cubicBezTo>
                    <a:pt x="5070" y="7591"/>
                    <a:pt x="2550" y="8031"/>
                    <a:pt x="1559" y="9512"/>
                  </a:cubicBezTo>
                  <a:cubicBezTo>
                    <a:pt x="569" y="10992"/>
                    <a:pt x="1" y="12704"/>
                    <a:pt x="1" y="12704"/>
                  </a:cubicBezTo>
                  <a:cubicBezTo>
                    <a:pt x="1" y="12704"/>
                    <a:pt x="2216" y="13755"/>
                    <a:pt x="3518" y="13755"/>
                  </a:cubicBezTo>
                  <a:cubicBezTo>
                    <a:pt x="3909" y="13755"/>
                    <a:pt x="4217" y="13661"/>
                    <a:pt x="4359" y="13414"/>
                  </a:cubicBezTo>
                  <a:cubicBezTo>
                    <a:pt x="4359" y="13414"/>
                    <a:pt x="5154" y="11195"/>
                    <a:pt x="7502" y="10693"/>
                  </a:cubicBezTo>
                  <a:cubicBezTo>
                    <a:pt x="9848" y="10190"/>
                    <a:pt x="12554" y="9687"/>
                    <a:pt x="13192" y="8681"/>
                  </a:cubicBezTo>
                  <a:cubicBezTo>
                    <a:pt x="13830" y="7676"/>
                    <a:pt x="15716" y="1556"/>
                    <a:pt x="15171" y="1179"/>
                  </a:cubicBezTo>
                  <a:cubicBezTo>
                    <a:pt x="15142" y="1159"/>
                    <a:pt x="15109" y="1149"/>
                    <a:pt x="15074" y="1149"/>
                  </a:cubicBezTo>
                  <a:cubicBezTo>
                    <a:pt x="14443" y="1149"/>
                    <a:pt x="12856" y="4145"/>
                    <a:pt x="12856" y="4145"/>
                  </a:cubicBezTo>
                  <a:cubicBezTo>
                    <a:pt x="12856" y="4145"/>
                    <a:pt x="13787" y="425"/>
                    <a:pt x="13453" y="90"/>
                  </a:cubicBezTo>
                  <a:cubicBezTo>
                    <a:pt x="13394" y="31"/>
                    <a:pt x="13326" y="0"/>
                    <a:pt x="132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8333025" y="448600"/>
              <a:ext cx="402125" cy="657175"/>
            </a:xfrm>
            <a:custGeom>
              <a:rect b="b" l="l" r="r" t="t"/>
              <a:pathLst>
                <a:path extrusionOk="0" h="26287" w="16085">
                  <a:moveTo>
                    <a:pt x="11221" y="1"/>
                  </a:moveTo>
                  <a:cubicBezTo>
                    <a:pt x="11221" y="1"/>
                    <a:pt x="4937" y="8853"/>
                    <a:pt x="2673" y="13144"/>
                  </a:cubicBezTo>
                  <a:cubicBezTo>
                    <a:pt x="410" y="17436"/>
                    <a:pt x="1" y="22203"/>
                    <a:pt x="1" y="22203"/>
                  </a:cubicBezTo>
                  <a:cubicBezTo>
                    <a:pt x="1" y="22203"/>
                    <a:pt x="476" y="26287"/>
                    <a:pt x="4577" y="26287"/>
                  </a:cubicBezTo>
                  <a:cubicBezTo>
                    <a:pt x="4994" y="26287"/>
                    <a:pt x="5447" y="26244"/>
                    <a:pt x="5942" y="26152"/>
                  </a:cubicBezTo>
                  <a:cubicBezTo>
                    <a:pt x="11306" y="25146"/>
                    <a:pt x="11907" y="20619"/>
                    <a:pt x="13241" y="16428"/>
                  </a:cubicBezTo>
                  <a:cubicBezTo>
                    <a:pt x="14576" y="12238"/>
                    <a:pt x="16085" y="2011"/>
                    <a:pt x="16085" y="2011"/>
                  </a:cubicBezTo>
                  <a:lnTo>
                    <a:pt x="1122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8569000" y="512425"/>
              <a:ext cx="154625" cy="59750"/>
            </a:xfrm>
            <a:custGeom>
              <a:rect b="b" l="l" r="r" t="t"/>
              <a:pathLst>
                <a:path extrusionOk="0" fill="none" h="2390" w="6185">
                  <a:moveTo>
                    <a:pt x="0" y="0"/>
                  </a:moveTo>
                  <a:lnTo>
                    <a:pt x="6185" y="2389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8584400" y="157075"/>
              <a:ext cx="360725" cy="257825"/>
            </a:xfrm>
            <a:custGeom>
              <a:rect b="b" l="l" r="r" t="t"/>
              <a:pathLst>
                <a:path extrusionOk="0" h="10313" w="14429">
                  <a:moveTo>
                    <a:pt x="10457" y="1"/>
                  </a:moveTo>
                  <a:cubicBezTo>
                    <a:pt x="9512" y="1"/>
                    <a:pt x="8451" y="412"/>
                    <a:pt x="7358" y="1436"/>
                  </a:cubicBezTo>
                  <a:cubicBezTo>
                    <a:pt x="7358" y="1436"/>
                    <a:pt x="6313" y="911"/>
                    <a:pt x="5058" y="911"/>
                  </a:cubicBezTo>
                  <a:cubicBezTo>
                    <a:pt x="3781" y="911"/>
                    <a:pt x="2286" y="1456"/>
                    <a:pt x="1462" y="3656"/>
                  </a:cubicBezTo>
                  <a:cubicBezTo>
                    <a:pt x="1" y="7554"/>
                    <a:pt x="4271" y="10312"/>
                    <a:pt x="7648" y="10312"/>
                  </a:cubicBezTo>
                  <a:cubicBezTo>
                    <a:pt x="8047" y="10312"/>
                    <a:pt x="8433" y="10274"/>
                    <a:pt x="8796" y="10194"/>
                  </a:cubicBezTo>
                  <a:cubicBezTo>
                    <a:pt x="12233" y="9440"/>
                    <a:pt x="13554" y="7239"/>
                    <a:pt x="14056" y="4535"/>
                  </a:cubicBezTo>
                  <a:cubicBezTo>
                    <a:pt x="14429" y="2529"/>
                    <a:pt x="12800" y="1"/>
                    <a:pt x="1045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8759525" y="33675"/>
              <a:ext cx="153750" cy="120500"/>
            </a:xfrm>
            <a:custGeom>
              <a:rect b="b" l="l" r="r" t="t"/>
              <a:pathLst>
                <a:path extrusionOk="0" h="4820" w="6150">
                  <a:moveTo>
                    <a:pt x="2776" y="0"/>
                  </a:moveTo>
                  <a:cubicBezTo>
                    <a:pt x="799" y="0"/>
                    <a:pt x="0" y="4819"/>
                    <a:pt x="114" y="4819"/>
                  </a:cubicBezTo>
                  <a:cubicBezTo>
                    <a:pt x="114" y="4819"/>
                    <a:pt x="114" y="4819"/>
                    <a:pt x="114" y="4819"/>
                  </a:cubicBezTo>
                  <a:cubicBezTo>
                    <a:pt x="3048" y="4694"/>
                    <a:pt x="6149" y="1341"/>
                    <a:pt x="3342" y="125"/>
                  </a:cubicBezTo>
                  <a:cubicBezTo>
                    <a:pt x="3143" y="40"/>
                    <a:pt x="2955" y="0"/>
                    <a:pt x="2776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8748750" y="72425"/>
              <a:ext cx="27275" cy="167650"/>
            </a:xfrm>
            <a:custGeom>
              <a:rect b="b" l="l" r="r" t="t"/>
              <a:pathLst>
                <a:path extrusionOk="0" fill="none" h="6706" w="1091">
                  <a:moveTo>
                    <a:pt x="0" y="0"/>
                  </a:moveTo>
                  <a:lnTo>
                    <a:pt x="1090" y="6706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8641625" y="217875"/>
              <a:ext cx="44875" cy="66275"/>
            </a:xfrm>
            <a:custGeom>
              <a:rect b="b" l="l" r="r" t="t"/>
              <a:pathLst>
                <a:path extrusionOk="0" h="2651" w="1795">
                  <a:moveTo>
                    <a:pt x="992" y="0"/>
                  </a:moveTo>
                  <a:cubicBezTo>
                    <a:pt x="566" y="0"/>
                    <a:pt x="167" y="533"/>
                    <a:pt x="85" y="1231"/>
                  </a:cubicBezTo>
                  <a:cubicBezTo>
                    <a:pt x="0" y="1960"/>
                    <a:pt x="295" y="2594"/>
                    <a:pt x="743" y="2647"/>
                  </a:cubicBezTo>
                  <a:cubicBezTo>
                    <a:pt x="763" y="2649"/>
                    <a:pt x="783" y="2650"/>
                    <a:pt x="803" y="2650"/>
                  </a:cubicBezTo>
                  <a:cubicBezTo>
                    <a:pt x="1229" y="2650"/>
                    <a:pt x="1628" y="2118"/>
                    <a:pt x="1709" y="1420"/>
                  </a:cubicBezTo>
                  <a:cubicBezTo>
                    <a:pt x="1794" y="690"/>
                    <a:pt x="1499" y="56"/>
                    <a:pt x="1051" y="4"/>
                  </a:cubicBezTo>
                  <a:cubicBezTo>
                    <a:pt x="1032" y="1"/>
                    <a:pt x="1012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8646575" y="300250"/>
              <a:ext cx="31250" cy="32975"/>
            </a:xfrm>
            <a:custGeom>
              <a:rect b="b" l="l" r="r" t="t"/>
              <a:pathLst>
                <a:path extrusionOk="0" h="1319" w="1250">
                  <a:moveTo>
                    <a:pt x="639" y="0"/>
                  </a:moveTo>
                  <a:cubicBezTo>
                    <a:pt x="342" y="0"/>
                    <a:pt x="81" y="253"/>
                    <a:pt x="42" y="592"/>
                  </a:cubicBezTo>
                  <a:cubicBezTo>
                    <a:pt x="0" y="953"/>
                    <a:pt x="226" y="1277"/>
                    <a:pt x="548" y="1315"/>
                  </a:cubicBezTo>
                  <a:cubicBezTo>
                    <a:pt x="569" y="1318"/>
                    <a:pt x="589" y="1319"/>
                    <a:pt x="609" y="1319"/>
                  </a:cubicBezTo>
                  <a:cubicBezTo>
                    <a:pt x="907" y="1319"/>
                    <a:pt x="1168" y="1066"/>
                    <a:pt x="1207" y="728"/>
                  </a:cubicBezTo>
                  <a:cubicBezTo>
                    <a:pt x="1250" y="364"/>
                    <a:pt x="1023" y="41"/>
                    <a:pt x="701" y="4"/>
                  </a:cubicBezTo>
                  <a:cubicBezTo>
                    <a:pt x="681" y="2"/>
                    <a:pt x="660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7676175" y="464300"/>
              <a:ext cx="341250" cy="429950"/>
            </a:xfrm>
            <a:custGeom>
              <a:rect b="b" l="l" r="r" t="t"/>
              <a:pathLst>
                <a:path extrusionOk="0" h="17198" w="13650">
                  <a:moveTo>
                    <a:pt x="9240" y="0"/>
                  </a:moveTo>
                  <a:cubicBezTo>
                    <a:pt x="8600" y="0"/>
                    <a:pt x="6315" y="4820"/>
                    <a:pt x="6315" y="4820"/>
                  </a:cubicBezTo>
                  <a:cubicBezTo>
                    <a:pt x="6315" y="4820"/>
                    <a:pt x="6860" y="2390"/>
                    <a:pt x="6315" y="2266"/>
                  </a:cubicBezTo>
                  <a:cubicBezTo>
                    <a:pt x="6305" y="2264"/>
                    <a:pt x="6296" y="2263"/>
                    <a:pt x="6286" y="2263"/>
                  </a:cubicBezTo>
                  <a:cubicBezTo>
                    <a:pt x="5752" y="2263"/>
                    <a:pt x="5255" y="5638"/>
                    <a:pt x="4596" y="6874"/>
                  </a:cubicBezTo>
                  <a:cubicBezTo>
                    <a:pt x="3926" y="8131"/>
                    <a:pt x="866" y="12516"/>
                    <a:pt x="866" y="12516"/>
                  </a:cubicBezTo>
                  <a:cubicBezTo>
                    <a:pt x="1" y="13771"/>
                    <a:pt x="389" y="17198"/>
                    <a:pt x="2336" y="17198"/>
                  </a:cubicBezTo>
                  <a:cubicBezTo>
                    <a:pt x="3027" y="17198"/>
                    <a:pt x="3916" y="16765"/>
                    <a:pt x="5015" y="15647"/>
                  </a:cubicBezTo>
                  <a:cubicBezTo>
                    <a:pt x="9206" y="11386"/>
                    <a:pt x="13649" y="2390"/>
                    <a:pt x="13062" y="2266"/>
                  </a:cubicBezTo>
                  <a:cubicBezTo>
                    <a:pt x="13051" y="2264"/>
                    <a:pt x="13040" y="2263"/>
                    <a:pt x="13028" y="2263"/>
                  </a:cubicBezTo>
                  <a:cubicBezTo>
                    <a:pt x="12400" y="2263"/>
                    <a:pt x="10379" y="5490"/>
                    <a:pt x="10379" y="5490"/>
                  </a:cubicBezTo>
                  <a:cubicBezTo>
                    <a:pt x="10379" y="5490"/>
                    <a:pt x="12727" y="881"/>
                    <a:pt x="12015" y="881"/>
                  </a:cubicBezTo>
                  <a:cubicBezTo>
                    <a:pt x="11302" y="881"/>
                    <a:pt x="9290" y="4820"/>
                    <a:pt x="9290" y="4820"/>
                  </a:cubicBezTo>
                  <a:cubicBezTo>
                    <a:pt x="9290" y="4820"/>
                    <a:pt x="11159" y="335"/>
                    <a:pt x="10515" y="335"/>
                  </a:cubicBezTo>
                  <a:cubicBezTo>
                    <a:pt x="10512" y="335"/>
                    <a:pt x="10509" y="335"/>
                    <a:pt x="10506" y="335"/>
                  </a:cubicBezTo>
                  <a:cubicBezTo>
                    <a:pt x="9835" y="377"/>
                    <a:pt x="7907" y="4736"/>
                    <a:pt x="7907" y="4736"/>
                  </a:cubicBezTo>
                  <a:cubicBezTo>
                    <a:pt x="7907" y="4736"/>
                    <a:pt x="9878" y="42"/>
                    <a:pt x="9249" y="1"/>
                  </a:cubicBezTo>
                  <a:cubicBezTo>
                    <a:pt x="9246" y="1"/>
                    <a:pt x="9243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7246025" y="750350"/>
              <a:ext cx="564450" cy="522975"/>
            </a:xfrm>
            <a:custGeom>
              <a:rect b="b" l="l" r="r" t="t"/>
              <a:pathLst>
                <a:path extrusionOk="0" h="20919" w="22578">
                  <a:moveTo>
                    <a:pt x="18057" y="0"/>
                  </a:moveTo>
                  <a:lnTo>
                    <a:pt x="11471" y="5302"/>
                  </a:lnTo>
                  <a:cubicBezTo>
                    <a:pt x="11452" y="5300"/>
                    <a:pt x="11433" y="5299"/>
                    <a:pt x="11413" y="5299"/>
                  </a:cubicBezTo>
                  <a:cubicBezTo>
                    <a:pt x="11402" y="5299"/>
                    <a:pt x="11391" y="5299"/>
                    <a:pt x="11380" y="5300"/>
                  </a:cubicBezTo>
                  <a:lnTo>
                    <a:pt x="8139" y="7918"/>
                  </a:lnTo>
                  <a:cubicBezTo>
                    <a:pt x="8139" y="7918"/>
                    <a:pt x="6781" y="7304"/>
                    <a:pt x="5280" y="7304"/>
                  </a:cubicBezTo>
                  <a:cubicBezTo>
                    <a:pt x="4415" y="7304"/>
                    <a:pt x="3502" y="7508"/>
                    <a:pt x="2773" y="8152"/>
                  </a:cubicBezTo>
                  <a:cubicBezTo>
                    <a:pt x="1443" y="9328"/>
                    <a:pt x="1280" y="11048"/>
                    <a:pt x="1286" y="12724"/>
                  </a:cubicBezTo>
                  <a:lnTo>
                    <a:pt x="1" y="13804"/>
                  </a:lnTo>
                  <a:cubicBezTo>
                    <a:pt x="662" y="18432"/>
                    <a:pt x="3977" y="20919"/>
                    <a:pt x="7548" y="20919"/>
                  </a:cubicBezTo>
                  <a:cubicBezTo>
                    <a:pt x="8958" y="20919"/>
                    <a:pt x="10408" y="20531"/>
                    <a:pt x="11751" y="19735"/>
                  </a:cubicBezTo>
                  <a:cubicBezTo>
                    <a:pt x="16494" y="16921"/>
                    <a:pt x="22577" y="4752"/>
                    <a:pt x="22577" y="4752"/>
                  </a:cubicBezTo>
                  <a:lnTo>
                    <a:pt x="180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7241600" y="745425"/>
              <a:ext cx="573275" cy="530350"/>
            </a:xfrm>
            <a:custGeom>
              <a:rect b="b" l="l" r="r" t="t"/>
              <a:pathLst>
                <a:path extrusionOk="0" h="21214" w="22931">
                  <a:moveTo>
                    <a:pt x="18246" y="1"/>
                  </a:moveTo>
                  <a:lnTo>
                    <a:pt x="6339" y="9588"/>
                  </a:lnTo>
                  <a:lnTo>
                    <a:pt x="6521" y="9813"/>
                  </a:lnTo>
                  <a:lnTo>
                    <a:pt x="18220" y="393"/>
                  </a:lnTo>
                  <a:lnTo>
                    <a:pt x="22580" y="4974"/>
                  </a:lnTo>
                  <a:cubicBezTo>
                    <a:pt x="22009" y="6095"/>
                    <a:pt x="16293" y="17174"/>
                    <a:pt x="11854" y="19807"/>
                  </a:cubicBezTo>
                  <a:cubicBezTo>
                    <a:pt x="10605" y="20548"/>
                    <a:pt x="9219" y="20923"/>
                    <a:pt x="7848" y="20923"/>
                  </a:cubicBezTo>
                  <a:cubicBezTo>
                    <a:pt x="6762" y="20923"/>
                    <a:pt x="5686" y="20687"/>
                    <a:pt x="4694" y="20211"/>
                  </a:cubicBezTo>
                  <a:cubicBezTo>
                    <a:pt x="2317" y="19073"/>
                    <a:pt x="711" y="16721"/>
                    <a:pt x="287" y="13756"/>
                  </a:cubicBezTo>
                  <a:lnTo>
                    <a:pt x="0" y="13797"/>
                  </a:lnTo>
                  <a:cubicBezTo>
                    <a:pt x="437" y="16859"/>
                    <a:pt x="2102" y="19292"/>
                    <a:pt x="4568" y="20474"/>
                  </a:cubicBezTo>
                  <a:cubicBezTo>
                    <a:pt x="5588" y="20961"/>
                    <a:pt x="6704" y="21214"/>
                    <a:pt x="7835" y="21214"/>
                  </a:cubicBezTo>
                  <a:cubicBezTo>
                    <a:pt x="7840" y="21214"/>
                    <a:pt x="7845" y="21214"/>
                    <a:pt x="7849" y="21214"/>
                  </a:cubicBezTo>
                  <a:cubicBezTo>
                    <a:pt x="9270" y="21213"/>
                    <a:pt x="10707" y="20825"/>
                    <a:pt x="12002" y="20056"/>
                  </a:cubicBezTo>
                  <a:cubicBezTo>
                    <a:pt x="16728" y="17253"/>
                    <a:pt x="22636" y="5512"/>
                    <a:pt x="22885" y="5013"/>
                  </a:cubicBezTo>
                  <a:lnTo>
                    <a:pt x="22930" y="4922"/>
                  </a:lnTo>
                  <a:lnTo>
                    <a:pt x="18246" y="1"/>
                  </a:lnTo>
                  <a:close/>
                </a:path>
              </a:pathLst>
            </a:custGeom>
            <a:solidFill>
              <a:srgbClr val="1C19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7632275" y="805250"/>
              <a:ext cx="133725" cy="146550"/>
            </a:xfrm>
            <a:custGeom>
              <a:rect b="b" l="l" r="r" t="t"/>
              <a:pathLst>
                <a:path extrusionOk="0" fill="none" h="5862" w="5349">
                  <a:moveTo>
                    <a:pt x="1" y="1"/>
                  </a:moveTo>
                  <a:lnTo>
                    <a:pt x="5348" y="5861"/>
                  </a:lnTo>
                </a:path>
              </a:pathLst>
            </a:custGeom>
            <a:noFill/>
            <a:ln cap="flat" cmpd="sng" w="6425">
              <a:solidFill>
                <a:srgbClr val="1C191B"/>
              </a:solidFill>
              <a:prstDash val="solid"/>
              <a:miter lim="1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994050" y="-625825"/>
            <a:ext cx="7155900" cy="3833100"/>
          </a:xfrm>
          <a:prstGeom prst="roundRect">
            <a:avLst>
              <a:gd fmla="val 10818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1110900" y="1289808"/>
            <a:ext cx="6922200" cy="9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1635300" y="2155100"/>
            <a:ext cx="63978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ทุเรียนทอดลุงรอด by Ethelbert ‘s BOT</a:t>
            </a:r>
            <a:endParaRPr/>
          </a:p>
        </p:txBody>
      </p:sp>
      <p:sp>
        <p:nvSpPr>
          <p:cNvPr id="146" name="Google Shape;146;p21">
            <a:hlinkClick action="ppaction://hlinksldjump" r:id="rId3"/>
          </p:cNvPr>
          <p:cNvSpPr/>
          <p:nvPr/>
        </p:nvSpPr>
        <p:spPr>
          <a:xfrm>
            <a:off x="994050" y="3861025"/>
            <a:ext cx="2281800" cy="725100"/>
          </a:xfrm>
          <a:prstGeom prst="roundRect">
            <a:avLst>
              <a:gd fmla="val 50000" name="adj"/>
            </a:avLst>
          </a:prstGeom>
          <a:solidFill>
            <a:srgbClr val="BBD949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>
            <a:hlinkClick action="ppaction://hlinksldjump" r:id="rId4"/>
          </p:cNvPr>
          <p:cNvSpPr/>
          <p:nvPr/>
        </p:nvSpPr>
        <p:spPr>
          <a:xfrm>
            <a:off x="5868150" y="3861025"/>
            <a:ext cx="2281800" cy="725100"/>
          </a:xfrm>
          <a:prstGeom prst="roundRect">
            <a:avLst>
              <a:gd fmla="val 50000" name="adj"/>
            </a:avLst>
          </a:prstGeom>
          <a:solidFill>
            <a:srgbClr val="F1C23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>
            <a:hlinkClick action="ppaction://hlinksldjump" r:id="rId5"/>
          </p:cNvPr>
          <p:cNvSpPr/>
          <p:nvPr/>
        </p:nvSpPr>
        <p:spPr>
          <a:xfrm>
            <a:off x="3431100" y="3861025"/>
            <a:ext cx="2281800" cy="725100"/>
          </a:xfrm>
          <a:prstGeom prst="roundRect">
            <a:avLst>
              <a:gd fmla="val 50000" name="adj"/>
            </a:avLst>
          </a:prstGeom>
          <a:solidFill>
            <a:srgbClr val="44D0A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>
            <a:hlinkClick action="ppaction://hlinksldjump" r:id="rId6"/>
          </p:cNvPr>
          <p:cNvSpPr txBox="1"/>
          <p:nvPr>
            <p:ph idx="1" type="subTitle"/>
          </p:nvPr>
        </p:nvSpPr>
        <p:spPr>
          <a:xfrm>
            <a:off x="1204654" y="3992575"/>
            <a:ext cx="186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1">
            <a:hlinkClick action="ppaction://hlinksldjump" r:id="rId7"/>
          </p:cNvPr>
          <p:cNvSpPr txBox="1"/>
          <p:nvPr>
            <p:ph idx="1" type="subTitle"/>
          </p:nvPr>
        </p:nvSpPr>
        <p:spPr>
          <a:xfrm>
            <a:off x="3641704" y="3992575"/>
            <a:ext cx="186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AS-IS &amp; TO BE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1">
            <a:hlinkClick action="ppaction://hlinksldjump" r:id="rId8"/>
          </p:cNvPr>
          <p:cNvSpPr txBox="1"/>
          <p:nvPr>
            <p:ph idx="1" type="subTitle"/>
          </p:nvPr>
        </p:nvSpPr>
        <p:spPr>
          <a:xfrm>
            <a:off x="6078754" y="3992575"/>
            <a:ext cx="186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WORKFLOWS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1</a:t>
            </a:r>
            <a:endParaRPr/>
          </a:p>
        </p:txBody>
      </p: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1565200" y="2608200"/>
            <a:ext cx="30612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li"/>
                <a:ea typeface="Mali"/>
                <a:cs typeface="Mali"/>
                <a:sym typeface="Mali"/>
              </a:rPr>
              <a:t>จุดริเริ่มว่าทำไมถึงเริ่มต้นทำโปรเจคนี้กันนะ ?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158" name="Google Shape;158;p22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59" name="Google Shape;159;p22">
            <a:hlinkClick action="ppaction://hlinksldjump" r:id="rId3"/>
          </p:cNvPr>
          <p:cNvSpPr/>
          <p:nvPr/>
        </p:nvSpPr>
        <p:spPr>
          <a:xfrm>
            <a:off x="1565200" y="3768925"/>
            <a:ext cx="1530600" cy="607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>
            <a:hlinkClick action="ppaction://hlinksldjump" r:id="rId4"/>
          </p:cNvPr>
          <p:cNvSpPr txBox="1"/>
          <p:nvPr>
            <p:ph idx="1" type="subTitle"/>
          </p:nvPr>
        </p:nvSpPr>
        <p:spPr>
          <a:xfrm>
            <a:off x="1713934" y="3868317"/>
            <a:ext cx="1248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1" name="Google Shape;161;p22"/>
          <p:cNvGrpSpPr/>
          <p:nvPr/>
        </p:nvGrpSpPr>
        <p:grpSpPr>
          <a:xfrm>
            <a:off x="5501181" y="285505"/>
            <a:ext cx="2001220" cy="4474187"/>
            <a:chOff x="1783325" y="240050"/>
            <a:chExt cx="1263875" cy="2921250"/>
          </a:xfrm>
        </p:grpSpPr>
        <p:sp>
          <p:nvSpPr>
            <p:cNvPr id="162" name="Google Shape;162;p22"/>
            <p:cNvSpPr/>
            <p:nvPr/>
          </p:nvSpPr>
          <p:spPr>
            <a:xfrm>
              <a:off x="2493500" y="2511375"/>
              <a:ext cx="287725" cy="317150"/>
            </a:xfrm>
            <a:custGeom>
              <a:rect b="b" l="l" r="r" t="t"/>
              <a:pathLst>
                <a:path extrusionOk="0" h="12686" w="11509">
                  <a:moveTo>
                    <a:pt x="4338" y="0"/>
                  </a:moveTo>
                  <a:cubicBezTo>
                    <a:pt x="2967" y="0"/>
                    <a:pt x="0" y="382"/>
                    <a:pt x="1372" y="3852"/>
                  </a:cubicBezTo>
                  <a:cubicBezTo>
                    <a:pt x="3129" y="8300"/>
                    <a:pt x="8641" y="12686"/>
                    <a:pt x="8641" y="12686"/>
                  </a:cubicBezTo>
                  <a:lnTo>
                    <a:pt x="11508" y="10761"/>
                  </a:lnTo>
                  <a:cubicBezTo>
                    <a:pt x="6552" y="6393"/>
                    <a:pt x="4984" y="31"/>
                    <a:pt x="4984" y="31"/>
                  </a:cubicBezTo>
                  <a:cubicBezTo>
                    <a:pt x="4984" y="31"/>
                    <a:pt x="4724" y="0"/>
                    <a:pt x="433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2072200" y="2578550"/>
              <a:ext cx="228000" cy="311350"/>
            </a:xfrm>
            <a:custGeom>
              <a:rect b="b" l="l" r="r" t="t"/>
              <a:pathLst>
                <a:path extrusionOk="0" h="12454" w="9120">
                  <a:moveTo>
                    <a:pt x="1151" y="1"/>
                  </a:moveTo>
                  <a:cubicBezTo>
                    <a:pt x="459" y="1"/>
                    <a:pt x="1" y="704"/>
                    <a:pt x="316" y="2966"/>
                  </a:cubicBezTo>
                  <a:cubicBezTo>
                    <a:pt x="1149" y="8950"/>
                    <a:pt x="4712" y="12418"/>
                    <a:pt x="4712" y="12418"/>
                  </a:cubicBezTo>
                  <a:cubicBezTo>
                    <a:pt x="4712" y="12418"/>
                    <a:pt x="5078" y="12454"/>
                    <a:pt x="5567" y="12454"/>
                  </a:cubicBezTo>
                  <a:cubicBezTo>
                    <a:pt x="6890" y="12454"/>
                    <a:pt x="9120" y="12193"/>
                    <a:pt x="7484" y="10263"/>
                  </a:cubicBezTo>
                  <a:cubicBezTo>
                    <a:pt x="5242" y="7620"/>
                    <a:pt x="4063" y="1907"/>
                    <a:pt x="4063" y="1907"/>
                  </a:cubicBezTo>
                  <a:cubicBezTo>
                    <a:pt x="4063" y="1907"/>
                    <a:pt x="2290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2111425" y="2802200"/>
              <a:ext cx="264700" cy="359100"/>
            </a:xfrm>
            <a:custGeom>
              <a:rect b="b" l="l" r="r" t="t"/>
              <a:pathLst>
                <a:path extrusionOk="0" h="14364" w="10588">
                  <a:moveTo>
                    <a:pt x="6226" y="1"/>
                  </a:moveTo>
                  <a:lnTo>
                    <a:pt x="1712" y="3409"/>
                  </a:lnTo>
                  <a:lnTo>
                    <a:pt x="2888" y="5421"/>
                  </a:lnTo>
                  <a:cubicBezTo>
                    <a:pt x="2888" y="5421"/>
                    <a:pt x="0" y="11444"/>
                    <a:pt x="874" y="14363"/>
                  </a:cubicBezTo>
                  <a:lnTo>
                    <a:pt x="10588" y="5219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rgbClr val="D96980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2159325" y="2987200"/>
              <a:ext cx="47875" cy="10600"/>
            </a:xfrm>
            <a:custGeom>
              <a:rect b="b" l="l" r="r" t="t"/>
              <a:pathLst>
                <a:path extrusionOk="0" h="424" w="1915">
                  <a:moveTo>
                    <a:pt x="1" y="423"/>
                  </a:moveTo>
                  <a:lnTo>
                    <a:pt x="1915" y="0"/>
                  </a:lnTo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159325" y="2987200"/>
              <a:ext cx="47875" cy="10600"/>
            </a:xfrm>
            <a:custGeom>
              <a:rect b="b" l="l" r="r" t="t"/>
              <a:pathLst>
                <a:path extrusionOk="0" fill="none" h="424" w="1915">
                  <a:moveTo>
                    <a:pt x="1" y="423"/>
                  </a:moveTo>
                  <a:lnTo>
                    <a:pt x="1915" y="0"/>
                  </a:ln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167650" y="2961825"/>
              <a:ext cx="44700" cy="9875"/>
            </a:xfrm>
            <a:custGeom>
              <a:rect b="b" l="l" r="r" t="t"/>
              <a:pathLst>
                <a:path extrusionOk="0" h="395" w="1788">
                  <a:moveTo>
                    <a:pt x="1" y="395"/>
                  </a:moveTo>
                  <a:lnTo>
                    <a:pt x="1788" y="1"/>
                  </a:lnTo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167650" y="2961825"/>
              <a:ext cx="44700" cy="9875"/>
            </a:xfrm>
            <a:custGeom>
              <a:rect b="b" l="l" r="r" t="t"/>
              <a:pathLst>
                <a:path extrusionOk="0" fill="none" h="395" w="1788">
                  <a:moveTo>
                    <a:pt x="1" y="395"/>
                  </a:moveTo>
                  <a:lnTo>
                    <a:pt x="1788" y="1"/>
                  </a:ln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2128500" y="2945700"/>
              <a:ext cx="44425" cy="50450"/>
            </a:xfrm>
            <a:custGeom>
              <a:rect b="b" l="l" r="r" t="t"/>
              <a:pathLst>
                <a:path extrusionOk="0" h="2018" w="1777">
                  <a:moveTo>
                    <a:pt x="1777" y="0"/>
                  </a:moveTo>
                  <a:lnTo>
                    <a:pt x="1" y="2017"/>
                  </a:lnTo>
                  <a:cubicBezTo>
                    <a:pt x="60" y="1981"/>
                    <a:pt x="1776" y="2"/>
                    <a:pt x="1777" y="0"/>
                  </a:cubicBezTo>
                  <a:close/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2128500" y="2945700"/>
              <a:ext cx="44425" cy="50450"/>
            </a:xfrm>
            <a:custGeom>
              <a:rect b="b" l="l" r="r" t="t"/>
              <a:pathLst>
                <a:path extrusionOk="0" fill="none" h="2018" w="1777">
                  <a:moveTo>
                    <a:pt x="1" y="2017"/>
                  </a:moveTo>
                  <a:cubicBezTo>
                    <a:pt x="60" y="1981"/>
                    <a:pt x="1777" y="0"/>
                    <a:pt x="1777" y="0"/>
                  </a:cubicBez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093600" y="2922625"/>
              <a:ext cx="100725" cy="39175"/>
            </a:xfrm>
            <a:custGeom>
              <a:rect b="b" l="l" r="r" t="t"/>
              <a:pathLst>
                <a:path extrusionOk="0" fill="none" h="1567" w="4029">
                  <a:moveTo>
                    <a:pt x="3033" y="1067"/>
                  </a:moveTo>
                  <a:cubicBezTo>
                    <a:pt x="3033" y="1067"/>
                    <a:pt x="2994" y="1077"/>
                    <a:pt x="2925" y="1091"/>
                  </a:cubicBezTo>
                  <a:cubicBezTo>
                    <a:pt x="2430" y="1193"/>
                    <a:pt x="388" y="1567"/>
                    <a:pt x="207" y="835"/>
                  </a:cubicBezTo>
                  <a:cubicBezTo>
                    <a:pt x="0" y="0"/>
                    <a:pt x="4028" y="532"/>
                    <a:pt x="2994" y="1077"/>
                  </a:cubicBez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238600" y="2883100"/>
              <a:ext cx="137525" cy="133125"/>
            </a:xfrm>
            <a:custGeom>
              <a:rect b="b" l="l" r="r" t="t"/>
              <a:pathLst>
                <a:path extrusionOk="0" h="5325" w="5501">
                  <a:moveTo>
                    <a:pt x="3653" y="1"/>
                  </a:moveTo>
                  <a:cubicBezTo>
                    <a:pt x="3260" y="1"/>
                    <a:pt x="2638" y="113"/>
                    <a:pt x="2363" y="236"/>
                  </a:cubicBezTo>
                  <a:cubicBezTo>
                    <a:pt x="853" y="906"/>
                    <a:pt x="0" y="1989"/>
                    <a:pt x="320" y="3436"/>
                  </a:cubicBezTo>
                  <a:cubicBezTo>
                    <a:pt x="514" y="4316"/>
                    <a:pt x="1120" y="4996"/>
                    <a:pt x="1890" y="5324"/>
                  </a:cubicBezTo>
                  <a:lnTo>
                    <a:pt x="5501" y="1983"/>
                  </a:lnTo>
                  <a:lnTo>
                    <a:pt x="3856" y="15"/>
                  </a:lnTo>
                  <a:cubicBezTo>
                    <a:pt x="3801" y="5"/>
                    <a:pt x="3731" y="1"/>
                    <a:pt x="36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1913850" y="1746725"/>
              <a:ext cx="659450" cy="951300"/>
            </a:xfrm>
            <a:custGeom>
              <a:rect b="b" l="l" r="r" t="t"/>
              <a:pathLst>
                <a:path extrusionOk="0" h="38052" w="26378">
                  <a:moveTo>
                    <a:pt x="21690" y="0"/>
                  </a:moveTo>
                  <a:cubicBezTo>
                    <a:pt x="19454" y="0"/>
                    <a:pt x="16823" y="985"/>
                    <a:pt x="15333" y="2015"/>
                  </a:cubicBezTo>
                  <a:cubicBezTo>
                    <a:pt x="12554" y="3935"/>
                    <a:pt x="4561" y="13812"/>
                    <a:pt x="2843" y="19026"/>
                  </a:cubicBezTo>
                  <a:cubicBezTo>
                    <a:pt x="1124" y="24240"/>
                    <a:pt x="1" y="29857"/>
                    <a:pt x="2314" y="37523"/>
                  </a:cubicBezTo>
                  <a:cubicBezTo>
                    <a:pt x="2314" y="37523"/>
                    <a:pt x="4164" y="38052"/>
                    <a:pt x="6631" y="38052"/>
                  </a:cubicBezTo>
                  <a:cubicBezTo>
                    <a:pt x="7865" y="38052"/>
                    <a:pt x="9253" y="37920"/>
                    <a:pt x="10641" y="37523"/>
                  </a:cubicBezTo>
                  <a:cubicBezTo>
                    <a:pt x="14804" y="36333"/>
                    <a:pt x="13902" y="35474"/>
                    <a:pt x="13924" y="34813"/>
                  </a:cubicBezTo>
                  <a:cubicBezTo>
                    <a:pt x="13944" y="34153"/>
                    <a:pt x="12227" y="24593"/>
                    <a:pt x="15333" y="19527"/>
                  </a:cubicBezTo>
                  <a:cubicBezTo>
                    <a:pt x="18438" y="14461"/>
                    <a:pt x="19838" y="13920"/>
                    <a:pt x="21550" y="12571"/>
                  </a:cubicBezTo>
                  <a:cubicBezTo>
                    <a:pt x="23262" y="11223"/>
                    <a:pt x="26377" y="7279"/>
                    <a:pt x="25612" y="2807"/>
                  </a:cubicBezTo>
                  <a:cubicBezTo>
                    <a:pt x="25259" y="735"/>
                    <a:pt x="23621" y="0"/>
                    <a:pt x="216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1928500" y="1766250"/>
              <a:ext cx="481650" cy="928875"/>
            </a:xfrm>
            <a:custGeom>
              <a:rect b="b" l="l" r="r" t="t"/>
              <a:pathLst>
                <a:path extrusionOk="0" fill="none" h="37155" w="19266">
                  <a:moveTo>
                    <a:pt x="4008" y="37155"/>
                  </a:moveTo>
                  <a:cubicBezTo>
                    <a:pt x="4008" y="37155"/>
                    <a:pt x="0" y="26367"/>
                    <a:pt x="6816" y="15530"/>
                  </a:cubicBezTo>
                  <a:cubicBezTo>
                    <a:pt x="13633" y="4693"/>
                    <a:pt x="18431" y="396"/>
                    <a:pt x="19265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1994775" y="1784950"/>
              <a:ext cx="467625" cy="910175"/>
            </a:xfrm>
            <a:custGeom>
              <a:rect b="b" l="l" r="r" t="t"/>
              <a:pathLst>
                <a:path extrusionOk="0" fill="none" h="36407" w="18705">
                  <a:moveTo>
                    <a:pt x="4606" y="36407"/>
                  </a:moveTo>
                  <a:cubicBezTo>
                    <a:pt x="4606" y="36407"/>
                    <a:pt x="0" y="24111"/>
                    <a:pt x="8890" y="12342"/>
                  </a:cubicBezTo>
                  <a:cubicBezTo>
                    <a:pt x="17779" y="573"/>
                    <a:pt x="18705" y="0"/>
                    <a:pt x="18705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109300" y="1816900"/>
              <a:ext cx="401450" cy="857475"/>
            </a:xfrm>
            <a:custGeom>
              <a:rect b="b" l="l" r="r" t="t"/>
              <a:pathLst>
                <a:path extrusionOk="0" fill="none" h="34299" w="16058">
                  <a:moveTo>
                    <a:pt x="3835" y="34298"/>
                  </a:moveTo>
                  <a:cubicBezTo>
                    <a:pt x="3835" y="34298"/>
                    <a:pt x="1" y="23669"/>
                    <a:pt x="5730" y="15048"/>
                  </a:cubicBezTo>
                  <a:cubicBezTo>
                    <a:pt x="11459" y="6427"/>
                    <a:pt x="16057" y="0"/>
                    <a:pt x="16057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138200" y="2075150"/>
              <a:ext cx="251325" cy="588175"/>
            </a:xfrm>
            <a:custGeom>
              <a:rect b="b" l="l" r="r" t="t"/>
              <a:pathLst>
                <a:path extrusionOk="0" fill="none" h="23527" w="10053">
                  <a:moveTo>
                    <a:pt x="3982" y="23527"/>
                  </a:moveTo>
                  <a:cubicBezTo>
                    <a:pt x="3982" y="23527"/>
                    <a:pt x="1" y="9098"/>
                    <a:pt x="10052" y="1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060900" y="1889050"/>
              <a:ext cx="402650" cy="802625"/>
            </a:xfrm>
            <a:custGeom>
              <a:rect b="b" l="l" r="r" t="t"/>
              <a:pathLst>
                <a:path extrusionOk="0" fill="none" h="32105" w="16106">
                  <a:moveTo>
                    <a:pt x="3593" y="32105"/>
                  </a:moveTo>
                  <a:cubicBezTo>
                    <a:pt x="3593" y="32105"/>
                    <a:pt x="0" y="21336"/>
                    <a:pt x="5084" y="12825"/>
                  </a:cubicBezTo>
                  <a:cubicBezTo>
                    <a:pt x="10169" y="4315"/>
                    <a:pt x="16106" y="0"/>
                    <a:pt x="16106" y="0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991975" y="1822775"/>
              <a:ext cx="397550" cy="868900"/>
            </a:xfrm>
            <a:custGeom>
              <a:rect b="b" l="l" r="r" t="t"/>
              <a:pathLst>
                <a:path extrusionOk="0" fill="none" h="34756" w="15902">
                  <a:moveTo>
                    <a:pt x="2266" y="34756"/>
                  </a:moveTo>
                  <a:cubicBezTo>
                    <a:pt x="2266" y="34756"/>
                    <a:pt x="0" y="22107"/>
                    <a:pt x="5487" y="13888"/>
                  </a:cubicBezTo>
                  <a:cubicBezTo>
                    <a:pt x="10974" y="5668"/>
                    <a:pt x="15901" y="0"/>
                    <a:pt x="15901" y="0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919125" y="1766250"/>
              <a:ext cx="418825" cy="928725"/>
            </a:xfrm>
            <a:custGeom>
              <a:rect b="b" l="l" r="r" t="t"/>
              <a:pathLst>
                <a:path extrusionOk="0" fill="none" h="37149" w="16753">
                  <a:moveTo>
                    <a:pt x="3213" y="37148"/>
                  </a:moveTo>
                  <a:cubicBezTo>
                    <a:pt x="3213" y="37148"/>
                    <a:pt x="1" y="25876"/>
                    <a:pt x="3595" y="18577"/>
                  </a:cubicBezTo>
                  <a:cubicBezTo>
                    <a:pt x="7191" y="11278"/>
                    <a:pt x="16753" y="0"/>
                    <a:pt x="16753" y="0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1913850" y="1705075"/>
              <a:ext cx="659450" cy="1009475"/>
            </a:xfrm>
            <a:custGeom>
              <a:rect b="b" l="l" r="r" t="t"/>
              <a:pathLst>
                <a:path extrusionOk="0" fill="none" h="40379" w="26378">
                  <a:moveTo>
                    <a:pt x="2314" y="39189"/>
                  </a:moveTo>
                  <a:cubicBezTo>
                    <a:pt x="2314" y="39189"/>
                    <a:pt x="6477" y="40379"/>
                    <a:pt x="10641" y="39189"/>
                  </a:cubicBezTo>
                  <a:cubicBezTo>
                    <a:pt x="14804" y="37999"/>
                    <a:pt x="13902" y="37140"/>
                    <a:pt x="13924" y="36479"/>
                  </a:cubicBezTo>
                  <a:cubicBezTo>
                    <a:pt x="13944" y="35819"/>
                    <a:pt x="12227" y="26259"/>
                    <a:pt x="15333" y="21193"/>
                  </a:cubicBezTo>
                  <a:cubicBezTo>
                    <a:pt x="18438" y="16127"/>
                    <a:pt x="19838" y="15586"/>
                    <a:pt x="21550" y="14237"/>
                  </a:cubicBezTo>
                  <a:cubicBezTo>
                    <a:pt x="23262" y="12889"/>
                    <a:pt x="26377" y="8945"/>
                    <a:pt x="25612" y="4473"/>
                  </a:cubicBezTo>
                  <a:cubicBezTo>
                    <a:pt x="24849" y="1"/>
                    <a:pt x="18110" y="1761"/>
                    <a:pt x="15333" y="3681"/>
                  </a:cubicBezTo>
                  <a:cubicBezTo>
                    <a:pt x="12554" y="5601"/>
                    <a:pt x="4561" y="15478"/>
                    <a:pt x="2843" y="20692"/>
                  </a:cubicBezTo>
                  <a:cubicBezTo>
                    <a:pt x="1124" y="25906"/>
                    <a:pt x="1" y="31523"/>
                    <a:pt x="2314" y="39189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630925" y="2747625"/>
              <a:ext cx="264725" cy="359075"/>
            </a:xfrm>
            <a:custGeom>
              <a:rect b="b" l="l" r="r" t="t"/>
              <a:pathLst>
                <a:path extrusionOk="0" h="14363" w="10589">
                  <a:moveTo>
                    <a:pt x="6228" y="0"/>
                  </a:moveTo>
                  <a:lnTo>
                    <a:pt x="1713" y="3408"/>
                  </a:lnTo>
                  <a:lnTo>
                    <a:pt x="2889" y="5420"/>
                  </a:lnTo>
                  <a:cubicBezTo>
                    <a:pt x="2889" y="5420"/>
                    <a:pt x="0" y="11442"/>
                    <a:pt x="874" y="14363"/>
                  </a:cubicBezTo>
                  <a:lnTo>
                    <a:pt x="10589" y="5217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D96980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678850" y="2932600"/>
              <a:ext cx="47875" cy="10600"/>
            </a:xfrm>
            <a:custGeom>
              <a:rect b="b" l="l" r="r" t="t"/>
              <a:pathLst>
                <a:path extrusionOk="0" h="424" w="1915">
                  <a:moveTo>
                    <a:pt x="1" y="424"/>
                  </a:moveTo>
                  <a:lnTo>
                    <a:pt x="1915" y="1"/>
                  </a:lnTo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2678850" y="2932600"/>
              <a:ext cx="47875" cy="10600"/>
            </a:xfrm>
            <a:custGeom>
              <a:rect b="b" l="l" r="r" t="t"/>
              <a:pathLst>
                <a:path extrusionOk="0" fill="none" h="424" w="1915">
                  <a:moveTo>
                    <a:pt x="1" y="424"/>
                  </a:moveTo>
                  <a:lnTo>
                    <a:pt x="1915" y="1"/>
                  </a:ln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2687200" y="2907200"/>
              <a:ext cx="44675" cy="9900"/>
            </a:xfrm>
            <a:custGeom>
              <a:rect b="b" l="l" r="r" t="t"/>
              <a:pathLst>
                <a:path extrusionOk="0" h="396" w="1787">
                  <a:moveTo>
                    <a:pt x="0" y="396"/>
                  </a:moveTo>
                  <a:lnTo>
                    <a:pt x="1787" y="1"/>
                  </a:lnTo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2687200" y="2907200"/>
              <a:ext cx="44675" cy="9900"/>
            </a:xfrm>
            <a:custGeom>
              <a:rect b="b" l="l" r="r" t="t"/>
              <a:pathLst>
                <a:path extrusionOk="0" fill="none" h="396" w="1787">
                  <a:moveTo>
                    <a:pt x="0" y="396"/>
                  </a:moveTo>
                  <a:lnTo>
                    <a:pt x="1787" y="1"/>
                  </a:ln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2648025" y="2891100"/>
              <a:ext cx="44425" cy="50450"/>
            </a:xfrm>
            <a:custGeom>
              <a:rect b="b" l="l" r="r" t="t"/>
              <a:pathLst>
                <a:path extrusionOk="0" h="2018" w="1777">
                  <a:moveTo>
                    <a:pt x="1777" y="1"/>
                  </a:moveTo>
                  <a:lnTo>
                    <a:pt x="1" y="2018"/>
                  </a:lnTo>
                  <a:cubicBezTo>
                    <a:pt x="60" y="1982"/>
                    <a:pt x="1776" y="2"/>
                    <a:pt x="1777" y="1"/>
                  </a:cubicBezTo>
                  <a:close/>
                </a:path>
              </a:pathLst>
            </a:custGeom>
            <a:solidFill>
              <a:srgbClr val="FF3327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2648025" y="2891100"/>
              <a:ext cx="44425" cy="50450"/>
            </a:xfrm>
            <a:custGeom>
              <a:rect b="b" l="l" r="r" t="t"/>
              <a:pathLst>
                <a:path extrusionOk="0" fill="none" h="2018" w="1777">
                  <a:moveTo>
                    <a:pt x="1" y="2018"/>
                  </a:moveTo>
                  <a:cubicBezTo>
                    <a:pt x="60" y="1982"/>
                    <a:pt x="1777" y="1"/>
                    <a:pt x="1777" y="1"/>
                  </a:cubicBez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613125" y="2868025"/>
              <a:ext cx="100725" cy="39175"/>
            </a:xfrm>
            <a:custGeom>
              <a:rect b="b" l="l" r="r" t="t"/>
              <a:pathLst>
                <a:path extrusionOk="0" fill="none" h="1567" w="4029">
                  <a:moveTo>
                    <a:pt x="3033" y="1068"/>
                  </a:moveTo>
                  <a:cubicBezTo>
                    <a:pt x="3033" y="1068"/>
                    <a:pt x="2994" y="1077"/>
                    <a:pt x="2925" y="1090"/>
                  </a:cubicBezTo>
                  <a:cubicBezTo>
                    <a:pt x="2430" y="1193"/>
                    <a:pt x="388" y="1567"/>
                    <a:pt x="207" y="834"/>
                  </a:cubicBezTo>
                  <a:cubicBezTo>
                    <a:pt x="0" y="0"/>
                    <a:pt x="4028" y="532"/>
                    <a:pt x="2994" y="1077"/>
                  </a:cubicBez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58125" y="2828500"/>
              <a:ext cx="137525" cy="133125"/>
            </a:xfrm>
            <a:custGeom>
              <a:rect b="b" l="l" r="r" t="t"/>
              <a:pathLst>
                <a:path extrusionOk="0" h="5325" w="5501">
                  <a:moveTo>
                    <a:pt x="3653" y="1"/>
                  </a:moveTo>
                  <a:cubicBezTo>
                    <a:pt x="3259" y="1"/>
                    <a:pt x="2638" y="113"/>
                    <a:pt x="2362" y="235"/>
                  </a:cubicBezTo>
                  <a:cubicBezTo>
                    <a:pt x="853" y="906"/>
                    <a:pt x="0" y="1988"/>
                    <a:pt x="320" y="3436"/>
                  </a:cubicBezTo>
                  <a:cubicBezTo>
                    <a:pt x="514" y="4316"/>
                    <a:pt x="1120" y="4996"/>
                    <a:pt x="1890" y="5324"/>
                  </a:cubicBezTo>
                  <a:lnTo>
                    <a:pt x="5501" y="1982"/>
                  </a:lnTo>
                  <a:lnTo>
                    <a:pt x="3856" y="15"/>
                  </a:lnTo>
                  <a:cubicBezTo>
                    <a:pt x="3801" y="5"/>
                    <a:pt x="3731" y="1"/>
                    <a:pt x="36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2297150" y="1711850"/>
              <a:ext cx="445025" cy="962525"/>
            </a:xfrm>
            <a:custGeom>
              <a:rect b="b" l="l" r="r" t="t"/>
              <a:pathLst>
                <a:path extrusionOk="0" h="38501" w="17801">
                  <a:moveTo>
                    <a:pt x="13116" y="0"/>
                  </a:moveTo>
                  <a:lnTo>
                    <a:pt x="719" y="11403"/>
                  </a:lnTo>
                  <a:lnTo>
                    <a:pt x="2079" y="11691"/>
                  </a:lnTo>
                  <a:cubicBezTo>
                    <a:pt x="2079" y="11691"/>
                    <a:pt x="1" y="23784"/>
                    <a:pt x="3348" y="32012"/>
                  </a:cubicBezTo>
                  <a:cubicBezTo>
                    <a:pt x="5538" y="37391"/>
                    <a:pt x="6748" y="38500"/>
                    <a:pt x="7816" y="38500"/>
                  </a:cubicBezTo>
                  <a:cubicBezTo>
                    <a:pt x="8381" y="38500"/>
                    <a:pt x="8907" y="38190"/>
                    <a:pt x="9517" y="38037"/>
                  </a:cubicBezTo>
                  <a:cubicBezTo>
                    <a:pt x="11279" y="37597"/>
                    <a:pt x="15331" y="34632"/>
                    <a:pt x="16566" y="33514"/>
                  </a:cubicBezTo>
                  <a:cubicBezTo>
                    <a:pt x="17800" y="32397"/>
                    <a:pt x="16571" y="29847"/>
                    <a:pt x="15643" y="27818"/>
                  </a:cubicBezTo>
                  <a:cubicBezTo>
                    <a:pt x="14716" y="25789"/>
                    <a:pt x="12517" y="19947"/>
                    <a:pt x="13264" y="16392"/>
                  </a:cubicBezTo>
                  <a:cubicBezTo>
                    <a:pt x="14011" y="12837"/>
                    <a:pt x="17155" y="5403"/>
                    <a:pt x="131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439975" y="1784975"/>
              <a:ext cx="149200" cy="849450"/>
            </a:xfrm>
            <a:custGeom>
              <a:rect b="b" l="l" r="r" t="t"/>
              <a:pathLst>
                <a:path extrusionOk="0" fill="none" h="33978" w="5968">
                  <a:moveTo>
                    <a:pt x="1556" y="0"/>
                  </a:moveTo>
                  <a:cubicBezTo>
                    <a:pt x="1556" y="0"/>
                    <a:pt x="0" y="13744"/>
                    <a:pt x="2383" y="23007"/>
                  </a:cubicBezTo>
                  <a:cubicBezTo>
                    <a:pt x="4618" y="31702"/>
                    <a:pt x="5967" y="33978"/>
                    <a:pt x="5967" y="3397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2535050" y="1766250"/>
              <a:ext cx="147000" cy="807475"/>
            </a:xfrm>
            <a:custGeom>
              <a:rect b="b" l="l" r="r" t="t"/>
              <a:pathLst>
                <a:path extrusionOk="0" fill="none" h="32299" w="5880">
                  <a:moveTo>
                    <a:pt x="2905" y="0"/>
                  </a:moveTo>
                  <a:cubicBezTo>
                    <a:pt x="2905" y="0"/>
                    <a:pt x="1" y="9654"/>
                    <a:pt x="959" y="18305"/>
                  </a:cubicBezTo>
                  <a:cubicBezTo>
                    <a:pt x="1845" y="26301"/>
                    <a:pt x="5879" y="32298"/>
                    <a:pt x="5879" y="32298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384050" y="1816900"/>
              <a:ext cx="136700" cy="846425"/>
            </a:xfrm>
            <a:custGeom>
              <a:rect b="b" l="l" r="r" t="t"/>
              <a:pathLst>
                <a:path extrusionOk="0" fill="none" h="33857" w="5468">
                  <a:moveTo>
                    <a:pt x="5468" y="33857"/>
                  </a:moveTo>
                  <a:cubicBezTo>
                    <a:pt x="5468" y="33857"/>
                    <a:pt x="1" y="23068"/>
                    <a:pt x="225" y="13064"/>
                  </a:cubicBezTo>
                  <a:cubicBezTo>
                    <a:pt x="445" y="3216"/>
                    <a:pt x="1043" y="0"/>
                    <a:pt x="1043" y="0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582175" y="1721550"/>
              <a:ext cx="129125" cy="828175"/>
            </a:xfrm>
            <a:custGeom>
              <a:rect b="b" l="l" r="r" t="t"/>
              <a:pathLst>
                <a:path extrusionOk="0" fill="none" h="33127" w="5165">
                  <a:moveTo>
                    <a:pt x="1987" y="0"/>
                  </a:moveTo>
                  <a:cubicBezTo>
                    <a:pt x="1987" y="0"/>
                    <a:pt x="2511" y="6613"/>
                    <a:pt x="1437" y="11106"/>
                  </a:cubicBezTo>
                  <a:cubicBezTo>
                    <a:pt x="362" y="15599"/>
                    <a:pt x="0" y="20857"/>
                    <a:pt x="1437" y="25101"/>
                  </a:cubicBezTo>
                  <a:cubicBezTo>
                    <a:pt x="2873" y="29344"/>
                    <a:pt x="5164" y="33126"/>
                    <a:pt x="5164" y="33126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491275" y="1806375"/>
              <a:ext cx="136300" cy="801300"/>
            </a:xfrm>
            <a:custGeom>
              <a:rect b="b" l="l" r="r" t="t"/>
              <a:pathLst>
                <a:path extrusionOk="0" fill="none" h="32052" w="5452">
                  <a:moveTo>
                    <a:pt x="1107" y="0"/>
                  </a:moveTo>
                  <a:cubicBezTo>
                    <a:pt x="1107" y="0"/>
                    <a:pt x="0" y="11502"/>
                    <a:pt x="1107" y="17570"/>
                  </a:cubicBezTo>
                  <a:cubicBezTo>
                    <a:pt x="2213" y="23639"/>
                    <a:pt x="5452" y="32052"/>
                    <a:pt x="5452" y="3205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417750" y="1811075"/>
              <a:ext cx="139375" cy="838575"/>
            </a:xfrm>
            <a:custGeom>
              <a:rect b="b" l="l" r="r" t="t"/>
              <a:pathLst>
                <a:path extrusionOk="0" fill="none" h="33543" w="5575">
                  <a:moveTo>
                    <a:pt x="813" y="1"/>
                  </a:moveTo>
                  <a:cubicBezTo>
                    <a:pt x="813" y="1"/>
                    <a:pt x="0" y="13851"/>
                    <a:pt x="1394" y="21865"/>
                  </a:cubicBezTo>
                  <a:cubicBezTo>
                    <a:pt x="2246" y="26758"/>
                    <a:pt x="4562" y="31555"/>
                    <a:pt x="5575" y="33542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2350600" y="1811650"/>
              <a:ext cx="152375" cy="861425"/>
            </a:xfrm>
            <a:custGeom>
              <a:rect b="b" l="l" r="r" t="t"/>
              <a:pathLst>
                <a:path extrusionOk="0" fill="none" h="34457" w="6095">
                  <a:moveTo>
                    <a:pt x="1237" y="0"/>
                  </a:moveTo>
                  <a:cubicBezTo>
                    <a:pt x="1237" y="0"/>
                    <a:pt x="0" y="13647"/>
                    <a:pt x="649" y="18537"/>
                  </a:cubicBezTo>
                  <a:cubicBezTo>
                    <a:pt x="1299" y="23428"/>
                    <a:pt x="2564" y="30022"/>
                    <a:pt x="6094" y="34457"/>
                  </a:cubicBez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2297150" y="1711850"/>
              <a:ext cx="445025" cy="1006000"/>
            </a:xfrm>
            <a:custGeom>
              <a:rect b="b" l="l" r="r" t="t"/>
              <a:pathLst>
                <a:path extrusionOk="0" fill="none" h="40240" w="17801">
                  <a:moveTo>
                    <a:pt x="719" y="11403"/>
                  </a:moveTo>
                  <a:lnTo>
                    <a:pt x="2079" y="11691"/>
                  </a:lnTo>
                  <a:cubicBezTo>
                    <a:pt x="2079" y="11691"/>
                    <a:pt x="1" y="23784"/>
                    <a:pt x="3348" y="32012"/>
                  </a:cubicBezTo>
                  <a:cubicBezTo>
                    <a:pt x="6697" y="40239"/>
                    <a:pt x="7754" y="38478"/>
                    <a:pt x="9517" y="38037"/>
                  </a:cubicBezTo>
                  <a:cubicBezTo>
                    <a:pt x="11279" y="37597"/>
                    <a:pt x="15331" y="34632"/>
                    <a:pt x="16566" y="33514"/>
                  </a:cubicBezTo>
                  <a:cubicBezTo>
                    <a:pt x="17800" y="32397"/>
                    <a:pt x="16571" y="29847"/>
                    <a:pt x="15643" y="27818"/>
                  </a:cubicBezTo>
                  <a:cubicBezTo>
                    <a:pt x="14716" y="25789"/>
                    <a:pt x="12517" y="19947"/>
                    <a:pt x="13264" y="16392"/>
                  </a:cubicBezTo>
                  <a:cubicBezTo>
                    <a:pt x="14011" y="12837"/>
                    <a:pt x="17155" y="5403"/>
                    <a:pt x="13116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2831625" y="467125"/>
              <a:ext cx="45050" cy="134075"/>
            </a:xfrm>
            <a:custGeom>
              <a:rect b="b" l="l" r="r" t="t"/>
              <a:pathLst>
                <a:path extrusionOk="0" h="5363" w="1802">
                  <a:moveTo>
                    <a:pt x="1064" y="0"/>
                  </a:moveTo>
                  <a:cubicBezTo>
                    <a:pt x="689" y="0"/>
                    <a:pt x="608" y="1059"/>
                    <a:pt x="467" y="2596"/>
                  </a:cubicBezTo>
                  <a:cubicBezTo>
                    <a:pt x="313" y="4266"/>
                    <a:pt x="1" y="4785"/>
                    <a:pt x="540" y="5145"/>
                  </a:cubicBezTo>
                  <a:cubicBezTo>
                    <a:pt x="748" y="5283"/>
                    <a:pt x="983" y="5362"/>
                    <a:pt x="1194" y="5362"/>
                  </a:cubicBezTo>
                  <a:cubicBezTo>
                    <a:pt x="1530" y="5362"/>
                    <a:pt x="1801" y="5161"/>
                    <a:pt x="1791" y="4678"/>
                  </a:cubicBezTo>
                  <a:cubicBezTo>
                    <a:pt x="1791" y="4678"/>
                    <a:pt x="1759" y="403"/>
                    <a:pt x="1234" y="61"/>
                  </a:cubicBezTo>
                  <a:cubicBezTo>
                    <a:pt x="1171" y="20"/>
                    <a:pt x="1115" y="0"/>
                    <a:pt x="10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2773700" y="376600"/>
              <a:ext cx="98825" cy="208075"/>
            </a:xfrm>
            <a:custGeom>
              <a:rect b="b" l="l" r="r" t="t"/>
              <a:pathLst>
                <a:path extrusionOk="0" h="8323" w="3953">
                  <a:moveTo>
                    <a:pt x="1" y="1"/>
                  </a:moveTo>
                  <a:lnTo>
                    <a:pt x="3953" y="8322"/>
                  </a:lnTo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2773700" y="376600"/>
              <a:ext cx="98825" cy="208075"/>
            </a:xfrm>
            <a:custGeom>
              <a:rect b="b" l="l" r="r" t="t"/>
              <a:pathLst>
                <a:path extrusionOk="0" fill="none" h="8323" w="3953">
                  <a:moveTo>
                    <a:pt x="1" y="1"/>
                  </a:moveTo>
                  <a:lnTo>
                    <a:pt x="3953" y="8322"/>
                  </a:ln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2703350" y="327925"/>
              <a:ext cx="136600" cy="91400"/>
            </a:xfrm>
            <a:custGeom>
              <a:rect b="b" l="l" r="r" t="t"/>
              <a:pathLst>
                <a:path extrusionOk="0" fill="none" h="3656" w="5464">
                  <a:moveTo>
                    <a:pt x="5464" y="3655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2764725" y="309125"/>
              <a:ext cx="16175" cy="142325"/>
            </a:xfrm>
            <a:custGeom>
              <a:rect b="b" l="l" r="r" t="t"/>
              <a:pathLst>
                <a:path extrusionOk="0" fill="none" h="5693" w="647">
                  <a:moveTo>
                    <a:pt x="1" y="0"/>
                  </a:moveTo>
                  <a:lnTo>
                    <a:pt x="646" y="5693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2694825" y="372050"/>
              <a:ext cx="133450" cy="7350"/>
            </a:xfrm>
            <a:custGeom>
              <a:rect b="b" l="l" r="r" t="t"/>
              <a:pathLst>
                <a:path extrusionOk="0" fill="none" h="294" w="5338">
                  <a:moveTo>
                    <a:pt x="5338" y="1"/>
                  </a:moveTo>
                  <a:lnTo>
                    <a:pt x="1" y="294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2735975" y="315300"/>
              <a:ext cx="76025" cy="119050"/>
            </a:xfrm>
            <a:custGeom>
              <a:rect b="b" l="l" r="r" t="t"/>
              <a:pathLst>
                <a:path extrusionOk="0" fill="none" h="4762" w="3041">
                  <a:moveTo>
                    <a:pt x="3040" y="0"/>
                  </a:moveTo>
                  <a:lnTo>
                    <a:pt x="0" y="476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702825" y="410750"/>
              <a:ext cx="19275" cy="23700"/>
            </a:xfrm>
            <a:custGeom>
              <a:rect b="b" l="l" r="r" t="t"/>
              <a:pathLst>
                <a:path extrusionOk="0" fill="none" h="948" w="771">
                  <a:moveTo>
                    <a:pt x="771" y="0"/>
                  </a:moveTo>
                  <a:lnTo>
                    <a:pt x="1" y="947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2865650" y="414600"/>
              <a:ext cx="37725" cy="22075"/>
            </a:xfrm>
            <a:custGeom>
              <a:rect b="b" l="l" r="r" t="t"/>
              <a:pathLst>
                <a:path extrusionOk="0" fill="none" h="883" w="1509">
                  <a:moveTo>
                    <a:pt x="0" y="1"/>
                  </a:moveTo>
                  <a:lnTo>
                    <a:pt x="1509" y="883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742700" y="461075"/>
              <a:ext cx="13675" cy="59675"/>
            </a:xfrm>
            <a:custGeom>
              <a:rect b="b" l="l" r="r" t="t"/>
              <a:pathLst>
                <a:path extrusionOk="0" fill="none" h="2387" w="547">
                  <a:moveTo>
                    <a:pt x="546" y="0"/>
                  </a:moveTo>
                  <a:lnTo>
                    <a:pt x="1" y="2387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663475" y="339825"/>
              <a:ext cx="35950" cy="10475"/>
            </a:xfrm>
            <a:custGeom>
              <a:rect b="b" l="l" r="r" t="t"/>
              <a:pathLst>
                <a:path extrusionOk="0" fill="none" h="419" w="1438">
                  <a:moveTo>
                    <a:pt x="1438" y="419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2819975" y="318275"/>
              <a:ext cx="58750" cy="32525"/>
            </a:xfrm>
            <a:custGeom>
              <a:rect b="b" l="l" r="r" t="t"/>
              <a:pathLst>
                <a:path extrusionOk="0" fill="none" h="1301" w="2350">
                  <a:moveTo>
                    <a:pt x="2350" y="1"/>
                  </a:moveTo>
                  <a:lnTo>
                    <a:pt x="0" y="130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840200" y="240050"/>
              <a:ext cx="10300" cy="18225"/>
            </a:xfrm>
            <a:custGeom>
              <a:rect b="b" l="l" r="r" t="t"/>
              <a:pathLst>
                <a:path extrusionOk="0" fill="none" h="729" w="412">
                  <a:moveTo>
                    <a:pt x="412" y="0"/>
                  </a:moveTo>
                  <a:lnTo>
                    <a:pt x="0" y="729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2790350" y="248375"/>
              <a:ext cx="8925" cy="52000"/>
            </a:xfrm>
            <a:custGeom>
              <a:rect b="b" l="l" r="r" t="t"/>
              <a:pathLst>
                <a:path extrusionOk="0" fill="none" h="2080" w="357">
                  <a:moveTo>
                    <a:pt x="357" y="1"/>
                  </a:moveTo>
                  <a:lnTo>
                    <a:pt x="1" y="2079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2692525" y="269525"/>
              <a:ext cx="39900" cy="48900"/>
            </a:xfrm>
            <a:custGeom>
              <a:rect b="b" l="l" r="r" t="t"/>
              <a:pathLst>
                <a:path extrusionOk="0" fill="none" h="1956" w="1596">
                  <a:moveTo>
                    <a:pt x="1595" y="1956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2633675" y="397825"/>
              <a:ext cx="69725" cy="40050"/>
            </a:xfrm>
            <a:custGeom>
              <a:rect b="b" l="l" r="r" t="t"/>
              <a:pathLst>
                <a:path extrusionOk="0" fill="none" h="1602" w="2789">
                  <a:moveTo>
                    <a:pt x="2788" y="1"/>
                  </a:moveTo>
                  <a:lnTo>
                    <a:pt x="0" y="1601"/>
                  </a:lnTo>
                </a:path>
              </a:pathLst>
            </a:custGeom>
            <a:noFill/>
            <a:ln cap="flat" cmpd="sng" w="19050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2815975" y="527225"/>
              <a:ext cx="121175" cy="206800"/>
            </a:xfrm>
            <a:custGeom>
              <a:rect b="b" l="l" r="r" t="t"/>
              <a:pathLst>
                <a:path extrusionOk="0" h="8272" w="4847">
                  <a:moveTo>
                    <a:pt x="1377" y="1"/>
                  </a:moveTo>
                  <a:cubicBezTo>
                    <a:pt x="879" y="1"/>
                    <a:pt x="144" y="1777"/>
                    <a:pt x="76" y="3132"/>
                  </a:cubicBezTo>
                  <a:cubicBezTo>
                    <a:pt x="1" y="4601"/>
                    <a:pt x="1175" y="7347"/>
                    <a:pt x="1528" y="7937"/>
                  </a:cubicBezTo>
                  <a:cubicBezTo>
                    <a:pt x="1679" y="8189"/>
                    <a:pt x="2041" y="8271"/>
                    <a:pt x="2464" y="8271"/>
                  </a:cubicBezTo>
                  <a:cubicBezTo>
                    <a:pt x="3030" y="8271"/>
                    <a:pt x="3703" y="8123"/>
                    <a:pt x="4119" y="8036"/>
                  </a:cubicBezTo>
                  <a:cubicBezTo>
                    <a:pt x="4847" y="7882"/>
                    <a:pt x="4585" y="5116"/>
                    <a:pt x="4450" y="3811"/>
                  </a:cubicBezTo>
                  <a:cubicBezTo>
                    <a:pt x="4316" y="2507"/>
                    <a:pt x="3411" y="1951"/>
                    <a:pt x="3140" y="1693"/>
                  </a:cubicBezTo>
                  <a:lnTo>
                    <a:pt x="1159" y="2603"/>
                  </a:lnTo>
                  <a:cubicBezTo>
                    <a:pt x="1159" y="2603"/>
                    <a:pt x="1988" y="379"/>
                    <a:pt x="1497" y="39"/>
                  </a:cubicBezTo>
                  <a:cubicBezTo>
                    <a:pt x="1459" y="13"/>
                    <a:pt x="1419" y="1"/>
                    <a:pt x="13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815975" y="519700"/>
              <a:ext cx="121175" cy="220675"/>
            </a:xfrm>
            <a:custGeom>
              <a:rect b="b" l="l" r="r" t="t"/>
              <a:pathLst>
                <a:path extrusionOk="0" fill="none" h="8827" w="4847">
                  <a:moveTo>
                    <a:pt x="1159" y="2904"/>
                  </a:moveTo>
                  <a:cubicBezTo>
                    <a:pt x="1159" y="2904"/>
                    <a:pt x="1988" y="680"/>
                    <a:pt x="1497" y="340"/>
                  </a:cubicBezTo>
                  <a:cubicBezTo>
                    <a:pt x="1007" y="1"/>
                    <a:pt x="150" y="1964"/>
                    <a:pt x="76" y="3433"/>
                  </a:cubicBezTo>
                  <a:cubicBezTo>
                    <a:pt x="1" y="4902"/>
                    <a:pt x="1175" y="7648"/>
                    <a:pt x="1528" y="8238"/>
                  </a:cubicBezTo>
                  <a:cubicBezTo>
                    <a:pt x="1880" y="8827"/>
                    <a:pt x="3392" y="8490"/>
                    <a:pt x="4119" y="8337"/>
                  </a:cubicBezTo>
                  <a:cubicBezTo>
                    <a:pt x="4847" y="8183"/>
                    <a:pt x="4585" y="5417"/>
                    <a:pt x="4450" y="4112"/>
                  </a:cubicBezTo>
                  <a:cubicBezTo>
                    <a:pt x="4316" y="2808"/>
                    <a:pt x="3411" y="2252"/>
                    <a:pt x="3140" y="1994"/>
                  </a:cubicBezTo>
                </a:path>
              </a:pathLst>
            </a:custGeom>
            <a:noFill/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861725" y="546225"/>
              <a:ext cx="77050" cy="104925"/>
            </a:xfrm>
            <a:custGeom>
              <a:rect b="b" l="l" r="r" t="t"/>
              <a:pathLst>
                <a:path extrusionOk="0" h="4197" w="3082">
                  <a:moveTo>
                    <a:pt x="762" y="0"/>
                  </a:moveTo>
                  <a:cubicBezTo>
                    <a:pt x="629" y="0"/>
                    <a:pt x="560" y="36"/>
                    <a:pt x="560" y="36"/>
                  </a:cubicBezTo>
                  <a:cubicBezTo>
                    <a:pt x="560" y="36"/>
                    <a:pt x="1" y="3495"/>
                    <a:pt x="523" y="3603"/>
                  </a:cubicBezTo>
                  <a:cubicBezTo>
                    <a:pt x="539" y="3606"/>
                    <a:pt x="554" y="3608"/>
                    <a:pt x="570" y="3608"/>
                  </a:cubicBezTo>
                  <a:cubicBezTo>
                    <a:pt x="956" y="3608"/>
                    <a:pt x="1324" y="2623"/>
                    <a:pt x="1477" y="2158"/>
                  </a:cubicBezTo>
                  <a:lnTo>
                    <a:pt x="1477" y="2158"/>
                  </a:lnTo>
                  <a:cubicBezTo>
                    <a:pt x="1336" y="2641"/>
                    <a:pt x="1076" y="3696"/>
                    <a:pt x="1467" y="3772"/>
                  </a:cubicBezTo>
                  <a:cubicBezTo>
                    <a:pt x="1484" y="3775"/>
                    <a:pt x="1501" y="3776"/>
                    <a:pt x="1518" y="3776"/>
                  </a:cubicBezTo>
                  <a:cubicBezTo>
                    <a:pt x="1882" y="3776"/>
                    <a:pt x="2116" y="3013"/>
                    <a:pt x="2206" y="2656"/>
                  </a:cubicBezTo>
                  <a:lnTo>
                    <a:pt x="2206" y="2656"/>
                  </a:lnTo>
                  <a:cubicBezTo>
                    <a:pt x="2114" y="3081"/>
                    <a:pt x="1927" y="4116"/>
                    <a:pt x="2265" y="4185"/>
                  </a:cubicBezTo>
                  <a:cubicBezTo>
                    <a:pt x="2300" y="4193"/>
                    <a:pt x="2334" y="4196"/>
                    <a:pt x="2366" y="4196"/>
                  </a:cubicBezTo>
                  <a:cubicBezTo>
                    <a:pt x="2709" y="4196"/>
                    <a:pt x="2813" y="3768"/>
                    <a:pt x="2941" y="2972"/>
                  </a:cubicBezTo>
                  <a:cubicBezTo>
                    <a:pt x="3082" y="2102"/>
                    <a:pt x="2732" y="1308"/>
                    <a:pt x="1874" y="552"/>
                  </a:cubicBezTo>
                  <a:cubicBezTo>
                    <a:pt x="1347" y="90"/>
                    <a:pt x="973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1877250" y="1814550"/>
              <a:ext cx="173775" cy="246450"/>
            </a:xfrm>
            <a:custGeom>
              <a:rect b="b" l="l" r="r" t="t"/>
              <a:pathLst>
                <a:path extrusionOk="0" h="9858" w="6951">
                  <a:moveTo>
                    <a:pt x="1862" y="0"/>
                  </a:moveTo>
                  <a:cubicBezTo>
                    <a:pt x="928" y="0"/>
                    <a:pt x="0" y="577"/>
                    <a:pt x="299" y="1612"/>
                  </a:cubicBezTo>
                  <a:cubicBezTo>
                    <a:pt x="311" y="1659"/>
                    <a:pt x="1394" y="5909"/>
                    <a:pt x="2421" y="7936"/>
                  </a:cubicBezTo>
                  <a:cubicBezTo>
                    <a:pt x="3214" y="9501"/>
                    <a:pt x="3527" y="9858"/>
                    <a:pt x="3729" y="9858"/>
                  </a:cubicBezTo>
                  <a:cubicBezTo>
                    <a:pt x="3788" y="9858"/>
                    <a:pt x="3838" y="9827"/>
                    <a:pt x="3888" y="9787"/>
                  </a:cubicBezTo>
                  <a:cubicBezTo>
                    <a:pt x="4108" y="9610"/>
                    <a:pt x="2965" y="7583"/>
                    <a:pt x="2700" y="6768"/>
                  </a:cubicBezTo>
                  <a:lnTo>
                    <a:pt x="2700" y="6768"/>
                  </a:lnTo>
                  <a:cubicBezTo>
                    <a:pt x="2700" y="6769"/>
                    <a:pt x="3999" y="9522"/>
                    <a:pt x="4527" y="9544"/>
                  </a:cubicBezTo>
                  <a:cubicBezTo>
                    <a:pt x="4530" y="9544"/>
                    <a:pt x="4532" y="9544"/>
                    <a:pt x="4534" y="9544"/>
                  </a:cubicBezTo>
                  <a:cubicBezTo>
                    <a:pt x="5045" y="9544"/>
                    <a:pt x="3777" y="7074"/>
                    <a:pt x="3602" y="6504"/>
                  </a:cubicBezTo>
                  <a:lnTo>
                    <a:pt x="3602" y="6504"/>
                  </a:lnTo>
                  <a:cubicBezTo>
                    <a:pt x="3602" y="6504"/>
                    <a:pt x="4862" y="9333"/>
                    <a:pt x="5361" y="9333"/>
                  </a:cubicBezTo>
                  <a:cubicBezTo>
                    <a:pt x="5378" y="9333"/>
                    <a:pt x="5394" y="9330"/>
                    <a:pt x="5408" y="9324"/>
                  </a:cubicBezTo>
                  <a:cubicBezTo>
                    <a:pt x="5871" y="9126"/>
                    <a:pt x="4373" y="6131"/>
                    <a:pt x="4373" y="6130"/>
                  </a:cubicBezTo>
                  <a:lnTo>
                    <a:pt x="4373" y="6130"/>
                  </a:lnTo>
                  <a:cubicBezTo>
                    <a:pt x="4373" y="6131"/>
                    <a:pt x="5680" y="8515"/>
                    <a:pt x="6100" y="8515"/>
                  </a:cubicBezTo>
                  <a:cubicBezTo>
                    <a:pt x="6113" y="8515"/>
                    <a:pt x="6125" y="8513"/>
                    <a:pt x="6136" y="8509"/>
                  </a:cubicBezTo>
                  <a:cubicBezTo>
                    <a:pt x="6510" y="8354"/>
                    <a:pt x="5034" y="5733"/>
                    <a:pt x="5034" y="5469"/>
                  </a:cubicBezTo>
                  <a:cubicBezTo>
                    <a:pt x="5034" y="5428"/>
                    <a:pt x="5045" y="5410"/>
                    <a:pt x="5066" y="5410"/>
                  </a:cubicBezTo>
                  <a:cubicBezTo>
                    <a:pt x="5184" y="5410"/>
                    <a:pt x="5613" y="5968"/>
                    <a:pt x="6197" y="6416"/>
                  </a:cubicBezTo>
                  <a:cubicBezTo>
                    <a:pt x="6425" y="6592"/>
                    <a:pt x="6606" y="6675"/>
                    <a:pt x="6720" y="6675"/>
                  </a:cubicBezTo>
                  <a:cubicBezTo>
                    <a:pt x="6950" y="6675"/>
                    <a:pt x="6907" y="6337"/>
                    <a:pt x="6422" y="5734"/>
                  </a:cubicBezTo>
                  <a:cubicBezTo>
                    <a:pt x="6254" y="5527"/>
                    <a:pt x="3903" y="2693"/>
                    <a:pt x="3466" y="1041"/>
                  </a:cubicBezTo>
                  <a:cubicBezTo>
                    <a:pt x="3278" y="330"/>
                    <a:pt x="2568" y="0"/>
                    <a:pt x="18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2213975" y="1728175"/>
              <a:ext cx="515850" cy="189200"/>
            </a:xfrm>
            <a:custGeom>
              <a:rect b="b" l="l" r="r" t="t"/>
              <a:pathLst>
                <a:path extrusionOk="0" h="7568" w="20634">
                  <a:moveTo>
                    <a:pt x="17974" y="1"/>
                  </a:moveTo>
                  <a:cubicBezTo>
                    <a:pt x="17970" y="1"/>
                    <a:pt x="17966" y="1"/>
                    <a:pt x="17962" y="2"/>
                  </a:cubicBezTo>
                  <a:cubicBezTo>
                    <a:pt x="17675" y="60"/>
                    <a:pt x="12944" y="3381"/>
                    <a:pt x="7694" y="3381"/>
                  </a:cubicBezTo>
                  <a:cubicBezTo>
                    <a:pt x="5528" y="3381"/>
                    <a:pt x="3273" y="2816"/>
                    <a:pt x="1205" y="1224"/>
                  </a:cubicBezTo>
                  <a:cubicBezTo>
                    <a:pt x="1205" y="1224"/>
                    <a:pt x="1204" y="1224"/>
                    <a:pt x="1202" y="1224"/>
                  </a:cubicBezTo>
                  <a:cubicBezTo>
                    <a:pt x="1145" y="1224"/>
                    <a:pt x="346" y="1253"/>
                    <a:pt x="138" y="2894"/>
                  </a:cubicBezTo>
                  <a:cubicBezTo>
                    <a:pt x="0" y="3990"/>
                    <a:pt x="617" y="6052"/>
                    <a:pt x="4079" y="6924"/>
                  </a:cubicBezTo>
                  <a:cubicBezTo>
                    <a:pt x="5612" y="7310"/>
                    <a:pt x="7423" y="7568"/>
                    <a:pt x="9323" y="7568"/>
                  </a:cubicBezTo>
                  <a:cubicBezTo>
                    <a:pt x="11713" y="7568"/>
                    <a:pt x="14244" y="7160"/>
                    <a:pt x="16545" y="6087"/>
                  </a:cubicBezTo>
                  <a:cubicBezTo>
                    <a:pt x="20634" y="4181"/>
                    <a:pt x="18412" y="1"/>
                    <a:pt x="179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1855875" y="1784975"/>
              <a:ext cx="122775" cy="104100"/>
            </a:xfrm>
            <a:custGeom>
              <a:rect b="b" l="l" r="r" t="t"/>
              <a:pathLst>
                <a:path extrusionOk="0" h="4164" w="4911">
                  <a:moveTo>
                    <a:pt x="2455" y="0"/>
                  </a:moveTo>
                  <a:cubicBezTo>
                    <a:pt x="1099" y="0"/>
                    <a:pt x="0" y="932"/>
                    <a:pt x="0" y="2081"/>
                  </a:cubicBezTo>
                  <a:cubicBezTo>
                    <a:pt x="0" y="3231"/>
                    <a:pt x="1099" y="4163"/>
                    <a:pt x="2455" y="4163"/>
                  </a:cubicBezTo>
                  <a:cubicBezTo>
                    <a:pt x="3812" y="4163"/>
                    <a:pt x="4911" y="3231"/>
                    <a:pt x="4911" y="2081"/>
                  </a:cubicBezTo>
                  <a:cubicBezTo>
                    <a:pt x="4911" y="932"/>
                    <a:pt x="3812" y="0"/>
                    <a:pt x="24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2840375" y="709975"/>
              <a:ext cx="122825" cy="104125"/>
            </a:xfrm>
            <a:custGeom>
              <a:rect b="b" l="l" r="r" t="t"/>
              <a:pathLst>
                <a:path extrusionOk="0" h="4165" w="4913">
                  <a:moveTo>
                    <a:pt x="2456" y="0"/>
                  </a:moveTo>
                  <a:cubicBezTo>
                    <a:pt x="1101" y="0"/>
                    <a:pt x="0" y="933"/>
                    <a:pt x="0" y="2082"/>
                  </a:cubicBezTo>
                  <a:cubicBezTo>
                    <a:pt x="0" y="3232"/>
                    <a:pt x="1101" y="4164"/>
                    <a:pt x="2456" y="4164"/>
                  </a:cubicBezTo>
                  <a:cubicBezTo>
                    <a:pt x="3812" y="4164"/>
                    <a:pt x="4912" y="3232"/>
                    <a:pt x="4912" y="2082"/>
                  </a:cubicBezTo>
                  <a:cubicBezTo>
                    <a:pt x="4912" y="933"/>
                    <a:pt x="3812" y="0"/>
                    <a:pt x="245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1783325" y="748125"/>
              <a:ext cx="1263875" cy="1106725"/>
            </a:xfrm>
            <a:custGeom>
              <a:rect b="b" l="l" r="r" t="t"/>
              <a:pathLst>
                <a:path extrusionOk="0" h="44269" w="50555">
                  <a:moveTo>
                    <a:pt x="44972" y="1"/>
                  </a:moveTo>
                  <a:cubicBezTo>
                    <a:pt x="43944" y="1"/>
                    <a:pt x="42860" y="564"/>
                    <a:pt x="42131" y="2035"/>
                  </a:cubicBezTo>
                  <a:cubicBezTo>
                    <a:pt x="40576" y="5172"/>
                    <a:pt x="39321" y="11790"/>
                    <a:pt x="35753" y="15750"/>
                  </a:cubicBezTo>
                  <a:cubicBezTo>
                    <a:pt x="32420" y="19448"/>
                    <a:pt x="30759" y="21191"/>
                    <a:pt x="25872" y="21191"/>
                  </a:cubicBezTo>
                  <a:cubicBezTo>
                    <a:pt x="25526" y="21191"/>
                    <a:pt x="25163" y="21182"/>
                    <a:pt x="24782" y="21164"/>
                  </a:cubicBezTo>
                  <a:cubicBezTo>
                    <a:pt x="23932" y="21125"/>
                    <a:pt x="22995" y="21096"/>
                    <a:pt x="22001" y="21096"/>
                  </a:cubicBezTo>
                  <a:cubicBezTo>
                    <a:pt x="16272" y="21096"/>
                    <a:pt x="8635" y="22068"/>
                    <a:pt x="4663" y="27732"/>
                  </a:cubicBezTo>
                  <a:cubicBezTo>
                    <a:pt x="1" y="34380"/>
                    <a:pt x="617" y="41848"/>
                    <a:pt x="3712" y="43236"/>
                  </a:cubicBezTo>
                  <a:cubicBezTo>
                    <a:pt x="4267" y="43485"/>
                    <a:pt x="4774" y="43599"/>
                    <a:pt x="5236" y="43599"/>
                  </a:cubicBezTo>
                  <a:cubicBezTo>
                    <a:pt x="7351" y="43599"/>
                    <a:pt x="8522" y="41215"/>
                    <a:pt x="9027" y="38476"/>
                  </a:cubicBezTo>
                  <a:cubicBezTo>
                    <a:pt x="9757" y="34526"/>
                    <a:pt x="14022" y="30401"/>
                    <a:pt x="16268" y="30401"/>
                  </a:cubicBezTo>
                  <a:cubicBezTo>
                    <a:pt x="16671" y="30401"/>
                    <a:pt x="17008" y="30533"/>
                    <a:pt x="17249" y="30823"/>
                  </a:cubicBezTo>
                  <a:cubicBezTo>
                    <a:pt x="17249" y="30823"/>
                    <a:pt x="16340" y="39667"/>
                    <a:pt x="18513" y="41649"/>
                  </a:cubicBezTo>
                  <a:cubicBezTo>
                    <a:pt x="20017" y="43022"/>
                    <a:pt x="23406" y="44268"/>
                    <a:pt x="26979" y="44268"/>
                  </a:cubicBezTo>
                  <a:cubicBezTo>
                    <a:pt x="28565" y="44268"/>
                    <a:pt x="30188" y="44023"/>
                    <a:pt x="31698" y="43434"/>
                  </a:cubicBezTo>
                  <a:cubicBezTo>
                    <a:pt x="36611" y="41517"/>
                    <a:pt x="36347" y="37686"/>
                    <a:pt x="36413" y="28301"/>
                  </a:cubicBezTo>
                  <a:cubicBezTo>
                    <a:pt x="36413" y="28301"/>
                    <a:pt x="41934" y="26758"/>
                    <a:pt x="46245" y="19831"/>
                  </a:cubicBezTo>
                  <a:cubicBezTo>
                    <a:pt x="50555" y="12904"/>
                    <a:pt x="48435" y="3437"/>
                    <a:pt x="47647" y="1669"/>
                  </a:cubicBezTo>
                  <a:cubicBezTo>
                    <a:pt x="47226" y="723"/>
                    <a:pt x="46135" y="1"/>
                    <a:pt x="4497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293225" y="1498950"/>
              <a:ext cx="64625" cy="89875"/>
            </a:xfrm>
            <a:custGeom>
              <a:rect b="b" l="l" r="r" t="t"/>
              <a:pathLst>
                <a:path extrusionOk="0" h="3595" w="2585">
                  <a:moveTo>
                    <a:pt x="1774" y="1"/>
                  </a:moveTo>
                  <a:cubicBezTo>
                    <a:pt x="1708" y="1"/>
                    <a:pt x="1643" y="10"/>
                    <a:pt x="1579" y="30"/>
                  </a:cubicBezTo>
                  <a:cubicBezTo>
                    <a:pt x="1391" y="91"/>
                    <a:pt x="1198" y="209"/>
                    <a:pt x="1108" y="393"/>
                  </a:cubicBezTo>
                  <a:cubicBezTo>
                    <a:pt x="778" y="1065"/>
                    <a:pt x="447" y="1737"/>
                    <a:pt x="116" y="2409"/>
                  </a:cubicBezTo>
                  <a:cubicBezTo>
                    <a:pt x="60" y="2496"/>
                    <a:pt x="28" y="2597"/>
                    <a:pt x="24" y="2701"/>
                  </a:cubicBezTo>
                  <a:cubicBezTo>
                    <a:pt x="0" y="2805"/>
                    <a:pt x="5" y="2914"/>
                    <a:pt x="37" y="3015"/>
                  </a:cubicBezTo>
                  <a:cubicBezTo>
                    <a:pt x="88" y="3198"/>
                    <a:pt x="229" y="3396"/>
                    <a:pt x="399" y="3486"/>
                  </a:cubicBezTo>
                  <a:cubicBezTo>
                    <a:pt x="524" y="3552"/>
                    <a:pt x="668" y="3595"/>
                    <a:pt x="811" y="3595"/>
                  </a:cubicBezTo>
                  <a:cubicBezTo>
                    <a:pt x="876" y="3595"/>
                    <a:pt x="942" y="3586"/>
                    <a:pt x="1006" y="3565"/>
                  </a:cubicBezTo>
                  <a:cubicBezTo>
                    <a:pt x="1193" y="3505"/>
                    <a:pt x="1386" y="3386"/>
                    <a:pt x="1477" y="3203"/>
                  </a:cubicBezTo>
                  <a:lnTo>
                    <a:pt x="2468" y="1187"/>
                  </a:lnTo>
                  <a:cubicBezTo>
                    <a:pt x="2525" y="1100"/>
                    <a:pt x="2556" y="999"/>
                    <a:pt x="2562" y="895"/>
                  </a:cubicBezTo>
                  <a:cubicBezTo>
                    <a:pt x="2584" y="791"/>
                    <a:pt x="2580" y="682"/>
                    <a:pt x="2547" y="581"/>
                  </a:cubicBezTo>
                  <a:cubicBezTo>
                    <a:pt x="2497" y="398"/>
                    <a:pt x="2356" y="200"/>
                    <a:pt x="2185" y="111"/>
                  </a:cubicBezTo>
                  <a:cubicBezTo>
                    <a:pt x="2060" y="44"/>
                    <a:pt x="1917" y="1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2443825" y="1396300"/>
              <a:ext cx="52400" cy="69175"/>
            </a:xfrm>
            <a:custGeom>
              <a:rect b="b" l="l" r="r" t="t"/>
              <a:pathLst>
                <a:path extrusionOk="0" h="2767" w="2096">
                  <a:moveTo>
                    <a:pt x="793" y="1"/>
                  </a:moveTo>
                  <a:cubicBezTo>
                    <a:pt x="650" y="1"/>
                    <a:pt x="502" y="35"/>
                    <a:pt x="391" y="107"/>
                  </a:cubicBezTo>
                  <a:cubicBezTo>
                    <a:pt x="224" y="214"/>
                    <a:pt x="75" y="377"/>
                    <a:pt x="29" y="578"/>
                  </a:cubicBezTo>
                  <a:lnTo>
                    <a:pt x="2" y="786"/>
                  </a:lnTo>
                  <a:cubicBezTo>
                    <a:pt x="1" y="926"/>
                    <a:pt x="38" y="1063"/>
                    <a:pt x="109" y="1184"/>
                  </a:cubicBezTo>
                  <a:cubicBezTo>
                    <a:pt x="282" y="1582"/>
                    <a:pt x="455" y="1980"/>
                    <a:pt x="628" y="2378"/>
                  </a:cubicBezTo>
                  <a:cubicBezTo>
                    <a:pt x="676" y="2467"/>
                    <a:pt x="746" y="2543"/>
                    <a:pt x="831" y="2599"/>
                  </a:cubicBezTo>
                  <a:cubicBezTo>
                    <a:pt x="906" y="2668"/>
                    <a:pt x="999" y="2717"/>
                    <a:pt x="1099" y="2740"/>
                  </a:cubicBezTo>
                  <a:cubicBezTo>
                    <a:pt x="1162" y="2757"/>
                    <a:pt x="1233" y="2766"/>
                    <a:pt x="1306" y="2766"/>
                  </a:cubicBezTo>
                  <a:cubicBezTo>
                    <a:pt x="1447" y="2766"/>
                    <a:pt x="1595" y="2732"/>
                    <a:pt x="1706" y="2661"/>
                  </a:cubicBezTo>
                  <a:cubicBezTo>
                    <a:pt x="1873" y="2552"/>
                    <a:pt x="2022" y="2391"/>
                    <a:pt x="2067" y="2190"/>
                  </a:cubicBezTo>
                  <a:lnTo>
                    <a:pt x="2096" y="1980"/>
                  </a:lnTo>
                  <a:cubicBezTo>
                    <a:pt x="2096" y="1841"/>
                    <a:pt x="2059" y="1703"/>
                    <a:pt x="1988" y="1583"/>
                  </a:cubicBezTo>
                  <a:lnTo>
                    <a:pt x="1468" y="390"/>
                  </a:lnTo>
                  <a:cubicBezTo>
                    <a:pt x="1421" y="300"/>
                    <a:pt x="1351" y="225"/>
                    <a:pt x="1265" y="169"/>
                  </a:cubicBezTo>
                  <a:cubicBezTo>
                    <a:pt x="1190" y="99"/>
                    <a:pt x="1098" y="51"/>
                    <a:pt x="998" y="27"/>
                  </a:cubicBezTo>
                  <a:cubicBezTo>
                    <a:pt x="935" y="10"/>
                    <a:pt x="864" y="1"/>
                    <a:pt x="7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2442575" y="1587750"/>
              <a:ext cx="46650" cy="85700"/>
            </a:xfrm>
            <a:custGeom>
              <a:rect b="b" l="l" r="r" t="t"/>
              <a:pathLst>
                <a:path extrusionOk="0" h="3428" w="1866">
                  <a:moveTo>
                    <a:pt x="1641" y="2074"/>
                  </a:moveTo>
                  <a:lnTo>
                    <a:pt x="1634" y="2119"/>
                  </a:lnTo>
                  <a:cubicBezTo>
                    <a:pt x="1636" y="2104"/>
                    <a:pt x="1638" y="2089"/>
                    <a:pt x="1641" y="2074"/>
                  </a:cubicBezTo>
                  <a:close/>
                  <a:moveTo>
                    <a:pt x="1053" y="1"/>
                  </a:moveTo>
                  <a:cubicBezTo>
                    <a:pt x="918" y="1"/>
                    <a:pt x="783" y="32"/>
                    <a:pt x="668" y="106"/>
                  </a:cubicBezTo>
                  <a:cubicBezTo>
                    <a:pt x="502" y="213"/>
                    <a:pt x="346" y="376"/>
                    <a:pt x="306" y="576"/>
                  </a:cubicBezTo>
                  <a:cubicBezTo>
                    <a:pt x="169" y="1259"/>
                    <a:pt x="69" y="1947"/>
                    <a:pt x="5" y="2640"/>
                  </a:cubicBezTo>
                  <a:cubicBezTo>
                    <a:pt x="0" y="2745"/>
                    <a:pt x="24" y="2850"/>
                    <a:pt x="73" y="2943"/>
                  </a:cubicBezTo>
                  <a:cubicBezTo>
                    <a:pt x="105" y="3040"/>
                    <a:pt x="161" y="3127"/>
                    <a:pt x="236" y="3196"/>
                  </a:cubicBezTo>
                  <a:cubicBezTo>
                    <a:pt x="367" y="3328"/>
                    <a:pt x="579" y="3427"/>
                    <a:pt x="770" y="3427"/>
                  </a:cubicBezTo>
                  <a:cubicBezTo>
                    <a:pt x="778" y="3427"/>
                    <a:pt x="785" y="3427"/>
                    <a:pt x="793" y="3427"/>
                  </a:cubicBezTo>
                  <a:cubicBezTo>
                    <a:pt x="996" y="3418"/>
                    <a:pt x="1207" y="3351"/>
                    <a:pt x="1349" y="3196"/>
                  </a:cubicBezTo>
                  <a:lnTo>
                    <a:pt x="1473" y="3037"/>
                  </a:lnTo>
                  <a:cubicBezTo>
                    <a:pt x="1543" y="2917"/>
                    <a:pt x="1580" y="2779"/>
                    <a:pt x="1580" y="2640"/>
                  </a:cubicBezTo>
                  <a:cubicBezTo>
                    <a:pt x="1600" y="2421"/>
                    <a:pt x="1625" y="2204"/>
                    <a:pt x="1653" y="1986"/>
                  </a:cubicBezTo>
                  <a:lnTo>
                    <a:pt x="1653" y="1986"/>
                  </a:lnTo>
                  <a:cubicBezTo>
                    <a:pt x="1701" y="1654"/>
                    <a:pt x="1758" y="1324"/>
                    <a:pt x="1824" y="995"/>
                  </a:cubicBezTo>
                  <a:cubicBezTo>
                    <a:pt x="1866" y="786"/>
                    <a:pt x="1855" y="576"/>
                    <a:pt x="1744" y="388"/>
                  </a:cubicBezTo>
                  <a:cubicBezTo>
                    <a:pt x="1649" y="225"/>
                    <a:pt x="1461" y="69"/>
                    <a:pt x="1274" y="27"/>
                  </a:cubicBezTo>
                  <a:cubicBezTo>
                    <a:pt x="1203" y="10"/>
                    <a:pt x="1128" y="1"/>
                    <a:pt x="105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2546050" y="1491325"/>
              <a:ext cx="59450" cy="74350"/>
            </a:xfrm>
            <a:custGeom>
              <a:rect b="b" l="l" r="r" t="t"/>
              <a:pathLst>
                <a:path extrusionOk="0" h="2974" w="2378">
                  <a:moveTo>
                    <a:pt x="809" y="0"/>
                  </a:moveTo>
                  <a:cubicBezTo>
                    <a:pt x="667" y="0"/>
                    <a:pt x="520" y="34"/>
                    <a:pt x="410" y="106"/>
                  </a:cubicBezTo>
                  <a:cubicBezTo>
                    <a:pt x="242" y="214"/>
                    <a:pt x="94" y="376"/>
                    <a:pt x="48" y="576"/>
                  </a:cubicBezTo>
                  <a:cubicBezTo>
                    <a:pt x="0" y="787"/>
                    <a:pt x="23" y="992"/>
                    <a:pt x="127" y="1183"/>
                  </a:cubicBezTo>
                  <a:cubicBezTo>
                    <a:pt x="382" y="1651"/>
                    <a:pt x="636" y="2118"/>
                    <a:pt x="891" y="2585"/>
                  </a:cubicBezTo>
                  <a:cubicBezTo>
                    <a:pt x="984" y="2756"/>
                    <a:pt x="1177" y="2896"/>
                    <a:pt x="1362" y="2947"/>
                  </a:cubicBezTo>
                  <a:cubicBezTo>
                    <a:pt x="1426" y="2965"/>
                    <a:pt x="1496" y="2974"/>
                    <a:pt x="1569" y="2974"/>
                  </a:cubicBezTo>
                  <a:cubicBezTo>
                    <a:pt x="1710" y="2974"/>
                    <a:pt x="1858" y="2939"/>
                    <a:pt x="1968" y="2868"/>
                  </a:cubicBezTo>
                  <a:cubicBezTo>
                    <a:pt x="2136" y="2760"/>
                    <a:pt x="2284" y="2597"/>
                    <a:pt x="2330" y="2398"/>
                  </a:cubicBezTo>
                  <a:cubicBezTo>
                    <a:pt x="2378" y="2187"/>
                    <a:pt x="2355" y="1982"/>
                    <a:pt x="2251" y="1790"/>
                  </a:cubicBezTo>
                  <a:lnTo>
                    <a:pt x="1487" y="389"/>
                  </a:lnTo>
                  <a:cubicBezTo>
                    <a:pt x="1394" y="218"/>
                    <a:pt x="1201" y="77"/>
                    <a:pt x="1016" y="27"/>
                  </a:cubicBezTo>
                  <a:cubicBezTo>
                    <a:pt x="952" y="9"/>
                    <a:pt x="881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2529450" y="1690325"/>
              <a:ext cx="43825" cy="83500"/>
            </a:xfrm>
            <a:custGeom>
              <a:rect b="b" l="l" r="r" t="t"/>
              <a:pathLst>
                <a:path extrusionOk="0" h="3340" w="1753">
                  <a:moveTo>
                    <a:pt x="984" y="1"/>
                  </a:moveTo>
                  <a:cubicBezTo>
                    <a:pt x="976" y="1"/>
                    <a:pt x="968" y="1"/>
                    <a:pt x="960" y="1"/>
                  </a:cubicBezTo>
                  <a:cubicBezTo>
                    <a:pt x="757" y="9"/>
                    <a:pt x="545" y="76"/>
                    <a:pt x="403" y="232"/>
                  </a:cubicBezTo>
                  <a:lnTo>
                    <a:pt x="280" y="390"/>
                  </a:lnTo>
                  <a:cubicBezTo>
                    <a:pt x="209" y="511"/>
                    <a:pt x="172" y="648"/>
                    <a:pt x="172" y="788"/>
                  </a:cubicBezTo>
                  <a:lnTo>
                    <a:pt x="6" y="2551"/>
                  </a:lnTo>
                  <a:cubicBezTo>
                    <a:pt x="0" y="2656"/>
                    <a:pt x="24" y="2761"/>
                    <a:pt x="74" y="2854"/>
                  </a:cubicBezTo>
                  <a:cubicBezTo>
                    <a:pt x="104" y="2952"/>
                    <a:pt x="161" y="3039"/>
                    <a:pt x="236" y="3108"/>
                  </a:cubicBezTo>
                  <a:cubicBezTo>
                    <a:pt x="367" y="3239"/>
                    <a:pt x="580" y="3339"/>
                    <a:pt x="771" y="3339"/>
                  </a:cubicBezTo>
                  <a:cubicBezTo>
                    <a:pt x="778" y="3339"/>
                    <a:pt x="786" y="3339"/>
                    <a:pt x="793" y="3339"/>
                  </a:cubicBezTo>
                  <a:cubicBezTo>
                    <a:pt x="997" y="3329"/>
                    <a:pt x="1208" y="3262"/>
                    <a:pt x="1350" y="3108"/>
                  </a:cubicBezTo>
                  <a:lnTo>
                    <a:pt x="1472" y="2949"/>
                  </a:lnTo>
                  <a:cubicBezTo>
                    <a:pt x="1543" y="2828"/>
                    <a:pt x="1580" y="2690"/>
                    <a:pt x="1580" y="2551"/>
                  </a:cubicBezTo>
                  <a:lnTo>
                    <a:pt x="1579" y="2551"/>
                  </a:lnTo>
                  <a:lnTo>
                    <a:pt x="1747" y="788"/>
                  </a:lnTo>
                  <a:cubicBezTo>
                    <a:pt x="1752" y="682"/>
                    <a:pt x="1728" y="577"/>
                    <a:pt x="1680" y="485"/>
                  </a:cubicBezTo>
                  <a:cubicBezTo>
                    <a:pt x="1648" y="387"/>
                    <a:pt x="1592" y="301"/>
                    <a:pt x="1516" y="232"/>
                  </a:cubicBezTo>
                  <a:cubicBezTo>
                    <a:pt x="1386" y="101"/>
                    <a:pt x="1175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2346850" y="1739925"/>
              <a:ext cx="41925" cy="76875"/>
            </a:xfrm>
            <a:custGeom>
              <a:rect b="b" l="l" r="r" t="t"/>
              <a:pathLst>
                <a:path extrusionOk="0" h="3075" w="1677">
                  <a:moveTo>
                    <a:pt x="824" y="1"/>
                  </a:moveTo>
                  <a:cubicBezTo>
                    <a:pt x="816" y="1"/>
                    <a:pt x="808" y="1"/>
                    <a:pt x="799" y="1"/>
                  </a:cubicBezTo>
                  <a:cubicBezTo>
                    <a:pt x="596" y="11"/>
                    <a:pt x="385" y="77"/>
                    <a:pt x="243" y="232"/>
                  </a:cubicBezTo>
                  <a:cubicBezTo>
                    <a:pt x="106" y="381"/>
                    <a:pt x="1" y="579"/>
                    <a:pt x="12" y="789"/>
                  </a:cubicBezTo>
                  <a:lnTo>
                    <a:pt x="90" y="2287"/>
                  </a:lnTo>
                  <a:cubicBezTo>
                    <a:pt x="102" y="2495"/>
                    <a:pt x="172" y="2693"/>
                    <a:pt x="322" y="2844"/>
                  </a:cubicBezTo>
                  <a:cubicBezTo>
                    <a:pt x="453" y="2974"/>
                    <a:pt x="665" y="3075"/>
                    <a:pt x="855" y="3075"/>
                  </a:cubicBezTo>
                  <a:cubicBezTo>
                    <a:pt x="863" y="3075"/>
                    <a:pt x="870" y="3075"/>
                    <a:pt x="878" y="3074"/>
                  </a:cubicBezTo>
                  <a:cubicBezTo>
                    <a:pt x="1081" y="3065"/>
                    <a:pt x="1293" y="2998"/>
                    <a:pt x="1434" y="2844"/>
                  </a:cubicBezTo>
                  <a:cubicBezTo>
                    <a:pt x="1572" y="2695"/>
                    <a:pt x="1676" y="2496"/>
                    <a:pt x="1666" y="2287"/>
                  </a:cubicBezTo>
                  <a:lnTo>
                    <a:pt x="1587" y="789"/>
                  </a:lnTo>
                  <a:cubicBezTo>
                    <a:pt x="1575" y="580"/>
                    <a:pt x="1506" y="382"/>
                    <a:pt x="1356" y="232"/>
                  </a:cubicBezTo>
                  <a:cubicBezTo>
                    <a:pt x="1225" y="101"/>
                    <a:pt x="1015" y="1"/>
                    <a:pt x="824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2593650" y="1354875"/>
              <a:ext cx="62750" cy="73150"/>
            </a:xfrm>
            <a:custGeom>
              <a:rect b="b" l="l" r="r" t="t"/>
              <a:pathLst>
                <a:path extrusionOk="0" h="2926" w="2510">
                  <a:moveTo>
                    <a:pt x="808" y="1"/>
                  </a:moveTo>
                  <a:cubicBezTo>
                    <a:pt x="666" y="1"/>
                    <a:pt x="519" y="35"/>
                    <a:pt x="408" y="106"/>
                  </a:cubicBezTo>
                  <a:cubicBezTo>
                    <a:pt x="241" y="214"/>
                    <a:pt x="92" y="376"/>
                    <a:pt x="46" y="577"/>
                  </a:cubicBezTo>
                  <a:cubicBezTo>
                    <a:pt x="0" y="777"/>
                    <a:pt x="8" y="1007"/>
                    <a:pt x="126" y="1184"/>
                  </a:cubicBezTo>
                  <a:lnTo>
                    <a:pt x="1025" y="2537"/>
                  </a:lnTo>
                  <a:cubicBezTo>
                    <a:pt x="1138" y="2708"/>
                    <a:pt x="1293" y="2844"/>
                    <a:pt x="1495" y="2899"/>
                  </a:cubicBezTo>
                  <a:cubicBezTo>
                    <a:pt x="1559" y="2917"/>
                    <a:pt x="1629" y="2925"/>
                    <a:pt x="1701" y="2925"/>
                  </a:cubicBezTo>
                  <a:cubicBezTo>
                    <a:pt x="1843" y="2925"/>
                    <a:pt x="1991" y="2891"/>
                    <a:pt x="2102" y="2820"/>
                  </a:cubicBezTo>
                  <a:cubicBezTo>
                    <a:pt x="2269" y="2712"/>
                    <a:pt x="2418" y="2549"/>
                    <a:pt x="2464" y="2349"/>
                  </a:cubicBezTo>
                  <a:cubicBezTo>
                    <a:pt x="2509" y="2149"/>
                    <a:pt x="2502" y="1919"/>
                    <a:pt x="2385" y="1743"/>
                  </a:cubicBezTo>
                  <a:cubicBezTo>
                    <a:pt x="2085" y="1291"/>
                    <a:pt x="1785" y="840"/>
                    <a:pt x="1485" y="388"/>
                  </a:cubicBezTo>
                  <a:cubicBezTo>
                    <a:pt x="1372" y="217"/>
                    <a:pt x="1217" y="83"/>
                    <a:pt x="1015" y="27"/>
                  </a:cubicBezTo>
                  <a:cubicBezTo>
                    <a:pt x="951" y="10"/>
                    <a:pt x="880" y="1"/>
                    <a:pt x="80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2239175" y="1372275"/>
              <a:ext cx="64825" cy="72125"/>
            </a:xfrm>
            <a:custGeom>
              <a:rect b="b" l="l" r="r" t="t"/>
              <a:pathLst>
                <a:path extrusionOk="0" h="2885" w="2593">
                  <a:moveTo>
                    <a:pt x="1944" y="1849"/>
                  </a:moveTo>
                  <a:lnTo>
                    <a:pt x="1915" y="1886"/>
                  </a:lnTo>
                  <a:cubicBezTo>
                    <a:pt x="1925" y="1874"/>
                    <a:pt x="1934" y="1862"/>
                    <a:pt x="1944" y="1849"/>
                  </a:cubicBezTo>
                  <a:close/>
                  <a:moveTo>
                    <a:pt x="1827" y="0"/>
                  </a:moveTo>
                  <a:cubicBezTo>
                    <a:pt x="1818" y="0"/>
                    <a:pt x="1810" y="1"/>
                    <a:pt x="1801" y="1"/>
                  </a:cubicBezTo>
                  <a:cubicBezTo>
                    <a:pt x="1601" y="9"/>
                    <a:pt x="1379" y="74"/>
                    <a:pt x="1244" y="232"/>
                  </a:cubicBezTo>
                  <a:cubicBezTo>
                    <a:pt x="843" y="697"/>
                    <a:pt x="471" y="1187"/>
                    <a:pt x="132" y="1698"/>
                  </a:cubicBezTo>
                  <a:cubicBezTo>
                    <a:pt x="23" y="1862"/>
                    <a:pt x="1" y="2119"/>
                    <a:pt x="52" y="2304"/>
                  </a:cubicBezTo>
                  <a:cubicBezTo>
                    <a:pt x="102" y="2487"/>
                    <a:pt x="244" y="2685"/>
                    <a:pt x="414" y="2776"/>
                  </a:cubicBezTo>
                  <a:cubicBezTo>
                    <a:pt x="539" y="2841"/>
                    <a:pt x="682" y="2884"/>
                    <a:pt x="825" y="2884"/>
                  </a:cubicBezTo>
                  <a:cubicBezTo>
                    <a:pt x="891" y="2884"/>
                    <a:pt x="957" y="2875"/>
                    <a:pt x="1021" y="2855"/>
                  </a:cubicBezTo>
                  <a:cubicBezTo>
                    <a:pt x="1224" y="2789"/>
                    <a:pt x="1373" y="2671"/>
                    <a:pt x="1491" y="2493"/>
                  </a:cubicBezTo>
                  <a:lnTo>
                    <a:pt x="1491" y="2492"/>
                  </a:lnTo>
                  <a:cubicBezTo>
                    <a:pt x="1653" y="2249"/>
                    <a:pt x="1823" y="2010"/>
                    <a:pt x="2000" y="1778"/>
                  </a:cubicBezTo>
                  <a:lnTo>
                    <a:pt x="2000" y="1778"/>
                  </a:lnTo>
                  <a:cubicBezTo>
                    <a:pt x="2117" y="1631"/>
                    <a:pt x="2235" y="1487"/>
                    <a:pt x="2358" y="1345"/>
                  </a:cubicBezTo>
                  <a:cubicBezTo>
                    <a:pt x="2433" y="1276"/>
                    <a:pt x="2488" y="1189"/>
                    <a:pt x="2520" y="1092"/>
                  </a:cubicBezTo>
                  <a:cubicBezTo>
                    <a:pt x="2569" y="998"/>
                    <a:pt x="2592" y="893"/>
                    <a:pt x="2588" y="788"/>
                  </a:cubicBezTo>
                  <a:cubicBezTo>
                    <a:pt x="2588" y="595"/>
                    <a:pt x="2502" y="364"/>
                    <a:pt x="2358" y="232"/>
                  </a:cubicBezTo>
                  <a:cubicBezTo>
                    <a:pt x="2214" y="99"/>
                    <a:pt x="2026" y="0"/>
                    <a:pt x="182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239375" y="1635350"/>
              <a:ext cx="45150" cy="70300"/>
            </a:xfrm>
            <a:custGeom>
              <a:rect b="b" l="l" r="r" t="t"/>
              <a:pathLst>
                <a:path extrusionOk="0" h="2812" w="1806">
                  <a:moveTo>
                    <a:pt x="783" y="1"/>
                  </a:moveTo>
                  <a:cubicBezTo>
                    <a:pt x="714" y="1"/>
                    <a:pt x="647" y="10"/>
                    <a:pt x="587" y="30"/>
                  </a:cubicBezTo>
                  <a:cubicBezTo>
                    <a:pt x="397" y="90"/>
                    <a:pt x="213" y="210"/>
                    <a:pt x="116" y="392"/>
                  </a:cubicBezTo>
                  <a:lnTo>
                    <a:pt x="37" y="579"/>
                  </a:lnTo>
                  <a:cubicBezTo>
                    <a:pt x="0" y="716"/>
                    <a:pt x="0" y="861"/>
                    <a:pt x="37" y="998"/>
                  </a:cubicBezTo>
                  <a:cubicBezTo>
                    <a:pt x="108" y="1410"/>
                    <a:pt x="178" y="1821"/>
                    <a:pt x="248" y="2233"/>
                  </a:cubicBezTo>
                  <a:cubicBezTo>
                    <a:pt x="272" y="2333"/>
                    <a:pt x="320" y="2426"/>
                    <a:pt x="390" y="2501"/>
                  </a:cubicBezTo>
                  <a:cubicBezTo>
                    <a:pt x="446" y="2586"/>
                    <a:pt x="521" y="2656"/>
                    <a:pt x="611" y="2703"/>
                  </a:cubicBezTo>
                  <a:cubicBezTo>
                    <a:pt x="726" y="2771"/>
                    <a:pt x="877" y="2812"/>
                    <a:pt x="1022" y="2812"/>
                  </a:cubicBezTo>
                  <a:cubicBezTo>
                    <a:pt x="1090" y="2812"/>
                    <a:pt x="1157" y="2802"/>
                    <a:pt x="1218" y="2783"/>
                  </a:cubicBezTo>
                  <a:cubicBezTo>
                    <a:pt x="1407" y="2722"/>
                    <a:pt x="1592" y="2603"/>
                    <a:pt x="1688" y="2421"/>
                  </a:cubicBezTo>
                  <a:lnTo>
                    <a:pt x="1767" y="2233"/>
                  </a:lnTo>
                  <a:cubicBezTo>
                    <a:pt x="1805" y="2096"/>
                    <a:pt x="1805" y="1951"/>
                    <a:pt x="1767" y="1814"/>
                  </a:cubicBezTo>
                  <a:cubicBezTo>
                    <a:pt x="1697" y="1403"/>
                    <a:pt x="1627" y="991"/>
                    <a:pt x="1556" y="579"/>
                  </a:cubicBezTo>
                  <a:cubicBezTo>
                    <a:pt x="1534" y="479"/>
                    <a:pt x="1484" y="387"/>
                    <a:pt x="1415" y="312"/>
                  </a:cubicBezTo>
                  <a:cubicBezTo>
                    <a:pt x="1360" y="226"/>
                    <a:pt x="1283" y="156"/>
                    <a:pt x="1194" y="109"/>
                  </a:cubicBezTo>
                  <a:cubicBezTo>
                    <a:pt x="1079" y="42"/>
                    <a:pt x="927" y="1"/>
                    <a:pt x="78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2627400" y="1604425"/>
              <a:ext cx="40425" cy="70275"/>
            </a:xfrm>
            <a:custGeom>
              <a:rect b="b" l="l" r="r" t="t"/>
              <a:pathLst>
                <a:path extrusionOk="0" h="2811" w="1617">
                  <a:moveTo>
                    <a:pt x="841" y="0"/>
                  </a:moveTo>
                  <a:cubicBezTo>
                    <a:pt x="833" y="0"/>
                    <a:pt x="825" y="0"/>
                    <a:pt x="816" y="1"/>
                  </a:cubicBezTo>
                  <a:cubicBezTo>
                    <a:pt x="614" y="9"/>
                    <a:pt x="402" y="76"/>
                    <a:pt x="260" y="231"/>
                  </a:cubicBezTo>
                  <a:lnTo>
                    <a:pt x="137" y="390"/>
                  </a:lnTo>
                  <a:cubicBezTo>
                    <a:pt x="66" y="510"/>
                    <a:pt x="29" y="648"/>
                    <a:pt x="29" y="788"/>
                  </a:cubicBezTo>
                  <a:cubicBezTo>
                    <a:pt x="4" y="1199"/>
                    <a:pt x="0" y="1611"/>
                    <a:pt x="17" y="2023"/>
                  </a:cubicBezTo>
                  <a:cubicBezTo>
                    <a:pt x="25" y="2230"/>
                    <a:pt x="99" y="2431"/>
                    <a:pt x="247" y="2580"/>
                  </a:cubicBezTo>
                  <a:cubicBezTo>
                    <a:pt x="379" y="2711"/>
                    <a:pt x="591" y="2811"/>
                    <a:pt x="782" y="2811"/>
                  </a:cubicBezTo>
                  <a:cubicBezTo>
                    <a:pt x="789" y="2811"/>
                    <a:pt x="797" y="2811"/>
                    <a:pt x="804" y="2810"/>
                  </a:cubicBezTo>
                  <a:cubicBezTo>
                    <a:pt x="1008" y="2801"/>
                    <a:pt x="1219" y="2734"/>
                    <a:pt x="1361" y="2580"/>
                  </a:cubicBezTo>
                  <a:cubicBezTo>
                    <a:pt x="1499" y="2429"/>
                    <a:pt x="1600" y="2233"/>
                    <a:pt x="1591" y="2023"/>
                  </a:cubicBezTo>
                  <a:cubicBezTo>
                    <a:pt x="1575" y="1611"/>
                    <a:pt x="1579" y="1199"/>
                    <a:pt x="1605" y="788"/>
                  </a:cubicBezTo>
                  <a:cubicBezTo>
                    <a:pt x="1616" y="594"/>
                    <a:pt x="1508" y="365"/>
                    <a:pt x="1374" y="231"/>
                  </a:cubicBezTo>
                  <a:cubicBezTo>
                    <a:pt x="1243" y="100"/>
                    <a:pt x="1033" y="0"/>
                    <a:pt x="84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2608400" y="1221450"/>
              <a:ext cx="78150" cy="65575"/>
            </a:xfrm>
            <a:custGeom>
              <a:rect b="b" l="l" r="r" t="t"/>
              <a:pathLst>
                <a:path extrusionOk="0" h="2623" w="3126">
                  <a:moveTo>
                    <a:pt x="2296" y="0"/>
                  </a:moveTo>
                  <a:cubicBezTo>
                    <a:pt x="2162" y="0"/>
                    <a:pt x="2027" y="30"/>
                    <a:pt x="1917" y="106"/>
                  </a:cubicBezTo>
                  <a:cubicBezTo>
                    <a:pt x="1417" y="456"/>
                    <a:pt x="916" y="807"/>
                    <a:pt x="416" y="1157"/>
                  </a:cubicBezTo>
                  <a:cubicBezTo>
                    <a:pt x="326" y="1204"/>
                    <a:pt x="250" y="1274"/>
                    <a:pt x="194" y="1360"/>
                  </a:cubicBezTo>
                  <a:cubicBezTo>
                    <a:pt x="124" y="1435"/>
                    <a:pt x="76" y="1527"/>
                    <a:pt x="52" y="1627"/>
                  </a:cubicBezTo>
                  <a:cubicBezTo>
                    <a:pt x="1" y="1816"/>
                    <a:pt x="25" y="2067"/>
                    <a:pt x="133" y="2235"/>
                  </a:cubicBezTo>
                  <a:cubicBezTo>
                    <a:pt x="240" y="2401"/>
                    <a:pt x="402" y="2550"/>
                    <a:pt x="603" y="2596"/>
                  </a:cubicBezTo>
                  <a:cubicBezTo>
                    <a:pt x="675" y="2612"/>
                    <a:pt x="753" y="2622"/>
                    <a:pt x="831" y="2622"/>
                  </a:cubicBezTo>
                  <a:cubicBezTo>
                    <a:pt x="965" y="2622"/>
                    <a:pt x="1100" y="2593"/>
                    <a:pt x="1209" y="2516"/>
                  </a:cubicBezTo>
                  <a:lnTo>
                    <a:pt x="1210" y="2516"/>
                  </a:lnTo>
                  <a:lnTo>
                    <a:pt x="2713" y="1466"/>
                  </a:lnTo>
                  <a:cubicBezTo>
                    <a:pt x="2802" y="1418"/>
                    <a:pt x="2878" y="1348"/>
                    <a:pt x="2934" y="1263"/>
                  </a:cubicBezTo>
                  <a:cubicBezTo>
                    <a:pt x="3003" y="1188"/>
                    <a:pt x="3051" y="1095"/>
                    <a:pt x="3074" y="995"/>
                  </a:cubicBezTo>
                  <a:cubicBezTo>
                    <a:pt x="3125" y="807"/>
                    <a:pt x="3103" y="556"/>
                    <a:pt x="2995" y="388"/>
                  </a:cubicBezTo>
                  <a:cubicBezTo>
                    <a:pt x="2887" y="222"/>
                    <a:pt x="2725" y="72"/>
                    <a:pt x="2524" y="27"/>
                  </a:cubicBezTo>
                  <a:cubicBezTo>
                    <a:pt x="2452" y="10"/>
                    <a:pt x="2374" y="0"/>
                    <a:pt x="229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2731800" y="1282100"/>
              <a:ext cx="73850" cy="51350"/>
            </a:xfrm>
            <a:custGeom>
              <a:rect b="b" l="l" r="r" t="t"/>
              <a:pathLst>
                <a:path extrusionOk="0" h="2054" w="2954">
                  <a:moveTo>
                    <a:pt x="816" y="1"/>
                  </a:moveTo>
                  <a:cubicBezTo>
                    <a:pt x="673" y="1"/>
                    <a:pt x="525" y="39"/>
                    <a:pt x="408" y="107"/>
                  </a:cubicBezTo>
                  <a:cubicBezTo>
                    <a:pt x="244" y="203"/>
                    <a:pt x="89" y="390"/>
                    <a:pt x="46" y="577"/>
                  </a:cubicBezTo>
                  <a:cubicBezTo>
                    <a:pt x="1" y="779"/>
                    <a:pt x="10" y="1005"/>
                    <a:pt x="125" y="1184"/>
                  </a:cubicBezTo>
                  <a:cubicBezTo>
                    <a:pt x="238" y="1358"/>
                    <a:pt x="394" y="1487"/>
                    <a:pt x="596" y="1547"/>
                  </a:cubicBezTo>
                  <a:cubicBezTo>
                    <a:pt x="978" y="1658"/>
                    <a:pt x="1352" y="1790"/>
                    <a:pt x="1720" y="1940"/>
                  </a:cubicBezTo>
                  <a:lnTo>
                    <a:pt x="1720" y="1940"/>
                  </a:lnTo>
                  <a:cubicBezTo>
                    <a:pt x="1724" y="1942"/>
                    <a:pt x="1727" y="1943"/>
                    <a:pt x="1730" y="1945"/>
                  </a:cubicBezTo>
                  <a:cubicBezTo>
                    <a:pt x="1818" y="2002"/>
                    <a:pt x="1920" y="2035"/>
                    <a:pt x="2024" y="2039"/>
                  </a:cubicBezTo>
                  <a:cubicBezTo>
                    <a:pt x="2067" y="2048"/>
                    <a:pt x="2111" y="2053"/>
                    <a:pt x="2155" y="2053"/>
                  </a:cubicBezTo>
                  <a:cubicBezTo>
                    <a:pt x="2217" y="2053"/>
                    <a:pt x="2278" y="2044"/>
                    <a:pt x="2338" y="2025"/>
                  </a:cubicBezTo>
                  <a:cubicBezTo>
                    <a:pt x="2520" y="1975"/>
                    <a:pt x="2718" y="1834"/>
                    <a:pt x="2808" y="1663"/>
                  </a:cubicBezTo>
                  <a:cubicBezTo>
                    <a:pt x="2905" y="1480"/>
                    <a:pt x="2953" y="1259"/>
                    <a:pt x="2887" y="1056"/>
                  </a:cubicBezTo>
                  <a:lnTo>
                    <a:pt x="2808" y="869"/>
                  </a:lnTo>
                  <a:cubicBezTo>
                    <a:pt x="2739" y="751"/>
                    <a:pt x="2642" y="654"/>
                    <a:pt x="2525" y="585"/>
                  </a:cubicBezTo>
                  <a:cubicBezTo>
                    <a:pt x="2031" y="371"/>
                    <a:pt x="1531" y="179"/>
                    <a:pt x="1014" y="28"/>
                  </a:cubicBezTo>
                  <a:cubicBezTo>
                    <a:pt x="952" y="9"/>
                    <a:pt x="884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2751575" y="1091250"/>
              <a:ext cx="50225" cy="100950"/>
            </a:xfrm>
            <a:custGeom>
              <a:rect b="b" l="l" r="r" t="t"/>
              <a:pathLst>
                <a:path extrusionOk="0" h="4038" w="2009">
                  <a:moveTo>
                    <a:pt x="423" y="833"/>
                  </a:moveTo>
                  <a:lnTo>
                    <a:pt x="423" y="833"/>
                  </a:lnTo>
                  <a:cubicBezTo>
                    <a:pt x="419" y="868"/>
                    <a:pt x="415" y="903"/>
                    <a:pt x="409" y="938"/>
                  </a:cubicBezTo>
                  <a:lnTo>
                    <a:pt x="423" y="833"/>
                  </a:lnTo>
                  <a:close/>
                  <a:moveTo>
                    <a:pt x="1242" y="0"/>
                  </a:moveTo>
                  <a:cubicBezTo>
                    <a:pt x="1234" y="0"/>
                    <a:pt x="1226" y="0"/>
                    <a:pt x="1217" y="1"/>
                  </a:cubicBezTo>
                  <a:cubicBezTo>
                    <a:pt x="1014" y="10"/>
                    <a:pt x="803" y="77"/>
                    <a:pt x="660" y="231"/>
                  </a:cubicBezTo>
                  <a:lnTo>
                    <a:pt x="537" y="391"/>
                  </a:lnTo>
                  <a:cubicBezTo>
                    <a:pt x="466" y="511"/>
                    <a:pt x="429" y="648"/>
                    <a:pt x="429" y="788"/>
                  </a:cubicBezTo>
                  <a:cubicBezTo>
                    <a:pt x="428" y="794"/>
                    <a:pt x="428" y="799"/>
                    <a:pt x="427" y="804"/>
                  </a:cubicBezTo>
                  <a:lnTo>
                    <a:pt x="427" y="804"/>
                  </a:lnTo>
                  <a:cubicBezTo>
                    <a:pt x="325" y="1555"/>
                    <a:pt x="196" y="2301"/>
                    <a:pt x="43" y="3043"/>
                  </a:cubicBezTo>
                  <a:cubicBezTo>
                    <a:pt x="1" y="3251"/>
                    <a:pt x="13" y="3462"/>
                    <a:pt x="123" y="3649"/>
                  </a:cubicBezTo>
                  <a:cubicBezTo>
                    <a:pt x="218" y="3813"/>
                    <a:pt x="406" y="3968"/>
                    <a:pt x="594" y="4011"/>
                  </a:cubicBezTo>
                  <a:cubicBezTo>
                    <a:pt x="665" y="4028"/>
                    <a:pt x="740" y="4037"/>
                    <a:pt x="814" y="4037"/>
                  </a:cubicBezTo>
                  <a:cubicBezTo>
                    <a:pt x="950" y="4037"/>
                    <a:pt x="1084" y="4006"/>
                    <a:pt x="1200" y="3932"/>
                  </a:cubicBezTo>
                  <a:cubicBezTo>
                    <a:pt x="1367" y="3825"/>
                    <a:pt x="1521" y="3661"/>
                    <a:pt x="1562" y="3462"/>
                  </a:cubicBezTo>
                  <a:cubicBezTo>
                    <a:pt x="1744" y="2576"/>
                    <a:pt x="1887" y="1685"/>
                    <a:pt x="2005" y="788"/>
                  </a:cubicBezTo>
                  <a:cubicBezTo>
                    <a:pt x="2009" y="682"/>
                    <a:pt x="1986" y="578"/>
                    <a:pt x="1937" y="485"/>
                  </a:cubicBezTo>
                  <a:cubicBezTo>
                    <a:pt x="1905" y="388"/>
                    <a:pt x="1849" y="300"/>
                    <a:pt x="1774" y="231"/>
                  </a:cubicBezTo>
                  <a:cubicBezTo>
                    <a:pt x="1643" y="100"/>
                    <a:pt x="1432" y="0"/>
                    <a:pt x="1242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2868075" y="1092000"/>
              <a:ext cx="83925" cy="46300"/>
            </a:xfrm>
            <a:custGeom>
              <a:rect b="b" l="l" r="r" t="t"/>
              <a:pathLst>
                <a:path extrusionOk="0" h="1852" w="3357">
                  <a:moveTo>
                    <a:pt x="2537" y="1"/>
                  </a:moveTo>
                  <a:cubicBezTo>
                    <a:pt x="2466" y="1"/>
                    <a:pt x="2396" y="10"/>
                    <a:pt x="2328" y="29"/>
                  </a:cubicBezTo>
                  <a:cubicBezTo>
                    <a:pt x="1758" y="131"/>
                    <a:pt x="1185" y="224"/>
                    <a:pt x="612" y="305"/>
                  </a:cubicBezTo>
                  <a:cubicBezTo>
                    <a:pt x="511" y="328"/>
                    <a:pt x="420" y="376"/>
                    <a:pt x="344" y="446"/>
                  </a:cubicBezTo>
                  <a:cubicBezTo>
                    <a:pt x="258" y="501"/>
                    <a:pt x="188" y="577"/>
                    <a:pt x="141" y="667"/>
                  </a:cubicBezTo>
                  <a:cubicBezTo>
                    <a:pt x="42" y="835"/>
                    <a:pt x="1" y="1084"/>
                    <a:pt x="62" y="1274"/>
                  </a:cubicBezTo>
                  <a:cubicBezTo>
                    <a:pt x="123" y="1463"/>
                    <a:pt x="242" y="1648"/>
                    <a:pt x="424" y="1744"/>
                  </a:cubicBezTo>
                  <a:lnTo>
                    <a:pt x="611" y="1823"/>
                  </a:lnTo>
                  <a:cubicBezTo>
                    <a:pt x="680" y="1842"/>
                    <a:pt x="751" y="1851"/>
                    <a:pt x="821" y="1851"/>
                  </a:cubicBezTo>
                  <a:cubicBezTo>
                    <a:pt x="891" y="1851"/>
                    <a:pt x="961" y="1842"/>
                    <a:pt x="1030" y="1823"/>
                  </a:cubicBezTo>
                  <a:cubicBezTo>
                    <a:pt x="1604" y="1742"/>
                    <a:pt x="2176" y="1650"/>
                    <a:pt x="2747" y="1548"/>
                  </a:cubicBezTo>
                  <a:cubicBezTo>
                    <a:pt x="2931" y="1514"/>
                    <a:pt x="3125" y="1342"/>
                    <a:pt x="3217" y="1185"/>
                  </a:cubicBezTo>
                  <a:cubicBezTo>
                    <a:pt x="3316" y="1016"/>
                    <a:pt x="3357" y="768"/>
                    <a:pt x="3296" y="579"/>
                  </a:cubicBezTo>
                  <a:cubicBezTo>
                    <a:pt x="3235" y="390"/>
                    <a:pt x="3116" y="204"/>
                    <a:pt x="2934" y="108"/>
                  </a:cubicBezTo>
                  <a:lnTo>
                    <a:pt x="2747" y="29"/>
                  </a:lnTo>
                  <a:cubicBezTo>
                    <a:pt x="2678" y="10"/>
                    <a:pt x="2607" y="1"/>
                    <a:pt x="253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2843275" y="946850"/>
              <a:ext cx="57150" cy="84550"/>
            </a:xfrm>
            <a:custGeom>
              <a:rect b="b" l="l" r="r" t="t"/>
              <a:pathLst>
                <a:path extrusionOk="0" h="3382" w="2286">
                  <a:moveTo>
                    <a:pt x="1479" y="0"/>
                  </a:moveTo>
                  <a:cubicBezTo>
                    <a:pt x="1343" y="0"/>
                    <a:pt x="1208" y="31"/>
                    <a:pt x="1092" y="105"/>
                  </a:cubicBezTo>
                  <a:lnTo>
                    <a:pt x="932" y="228"/>
                  </a:lnTo>
                  <a:cubicBezTo>
                    <a:pt x="835" y="325"/>
                    <a:pt x="765" y="444"/>
                    <a:pt x="729" y="576"/>
                  </a:cubicBezTo>
                  <a:cubicBezTo>
                    <a:pt x="499" y="1180"/>
                    <a:pt x="268" y="1783"/>
                    <a:pt x="38" y="2387"/>
                  </a:cubicBezTo>
                  <a:cubicBezTo>
                    <a:pt x="5" y="2488"/>
                    <a:pt x="1" y="2597"/>
                    <a:pt x="23" y="2701"/>
                  </a:cubicBezTo>
                  <a:cubicBezTo>
                    <a:pt x="29" y="2805"/>
                    <a:pt x="60" y="2906"/>
                    <a:pt x="117" y="2993"/>
                  </a:cubicBezTo>
                  <a:cubicBezTo>
                    <a:pt x="213" y="3157"/>
                    <a:pt x="400" y="3312"/>
                    <a:pt x="587" y="3355"/>
                  </a:cubicBezTo>
                  <a:cubicBezTo>
                    <a:pt x="659" y="3372"/>
                    <a:pt x="734" y="3381"/>
                    <a:pt x="808" y="3381"/>
                  </a:cubicBezTo>
                  <a:cubicBezTo>
                    <a:pt x="944" y="3381"/>
                    <a:pt x="1079" y="3350"/>
                    <a:pt x="1195" y="3276"/>
                  </a:cubicBezTo>
                  <a:lnTo>
                    <a:pt x="1354" y="3153"/>
                  </a:lnTo>
                  <a:cubicBezTo>
                    <a:pt x="1450" y="3057"/>
                    <a:pt x="1520" y="2936"/>
                    <a:pt x="1557" y="2806"/>
                  </a:cubicBezTo>
                  <a:cubicBezTo>
                    <a:pt x="1786" y="2202"/>
                    <a:pt x="2018" y="1598"/>
                    <a:pt x="2248" y="995"/>
                  </a:cubicBezTo>
                  <a:cubicBezTo>
                    <a:pt x="2280" y="893"/>
                    <a:pt x="2285" y="785"/>
                    <a:pt x="2262" y="681"/>
                  </a:cubicBezTo>
                  <a:cubicBezTo>
                    <a:pt x="2258" y="576"/>
                    <a:pt x="2226" y="475"/>
                    <a:pt x="2169" y="387"/>
                  </a:cubicBezTo>
                  <a:cubicBezTo>
                    <a:pt x="2073" y="224"/>
                    <a:pt x="1886" y="68"/>
                    <a:pt x="1698" y="25"/>
                  </a:cubicBezTo>
                  <a:cubicBezTo>
                    <a:pt x="1627" y="9"/>
                    <a:pt x="1553" y="0"/>
                    <a:pt x="147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2910600" y="800475"/>
              <a:ext cx="57000" cy="74925"/>
            </a:xfrm>
            <a:custGeom>
              <a:rect b="b" l="l" r="r" t="t"/>
              <a:pathLst>
                <a:path extrusionOk="0" h="2997" w="2280">
                  <a:moveTo>
                    <a:pt x="820" y="0"/>
                  </a:moveTo>
                  <a:cubicBezTo>
                    <a:pt x="752" y="0"/>
                    <a:pt x="686" y="9"/>
                    <a:pt x="626" y="28"/>
                  </a:cubicBezTo>
                  <a:cubicBezTo>
                    <a:pt x="436" y="90"/>
                    <a:pt x="251" y="209"/>
                    <a:pt x="155" y="391"/>
                  </a:cubicBezTo>
                  <a:cubicBezTo>
                    <a:pt x="62" y="568"/>
                    <a:pt x="1" y="803"/>
                    <a:pt x="76" y="998"/>
                  </a:cubicBezTo>
                  <a:cubicBezTo>
                    <a:pt x="287" y="1546"/>
                    <a:pt x="526" y="2084"/>
                    <a:pt x="791" y="2608"/>
                  </a:cubicBezTo>
                  <a:cubicBezTo>
                    <a:pt x="879" y="2778"/>
                    <a:pt x="1083" y="2920"/>
                    <a:pt x="1262" y="2970"/>
                  </a:cubicBezTo>
                  <a:cubicBezTo>
                    <a:pt x="1325" y="2987"/>
                    <a:pt x="1396" y="2996"/>
                    <a:pt x="1469" y="2996"/>
                  </a:cubicBezTo>
                  <a:cubicBezTo>
                    <a:pt x="1610" y="2996"/>
                    <a:pt x="1758" y="2962"/>
                    <a:pt x="1869" y="2890"/>
                  </a:cubicBezTo>
                  <a:cubicBezTo>
                    <a:pt x="2036" y="2782"/>
                    <a:pt x="2185" y="2621"/>
                    <a:pt x="2230" y="2420"/>
                  </a:cubicBezTo>
                  <a:cubicBezTo>
                    <a:pt x="2279" y="2207"/>
                    <a:pt x="2252" y="2010"/>
                    <a:pt x="2151" y="1813"/>
                  </a:cubicBezTo>
                  <a:cubicBezTo>
                    <a:pt x="2001" y="1520"/>
                    <a:pt x="1861" y="1223"/>
                    <a:pt x="1731" y="920"/>
                  </a:cubicBezTo>
                  <a:lnTo>
                    <a:pt x="1731" y="920"/>
                  </a:lnTo>
                  <a:cubicBezTo>
                    <a:pt x="1684" y="807"/>
                    <a:pt x="1638" y="693"/>
                    <a:pt x="1594" y="579"/>
                  </a:cubicBezTo>
                  <a:cubicBezTo>
                    <a:pt x="1571" y="479"/>
                    <a:pt x="1523" y="387"/>
                    <a:pt x="1453" y="311"/>
                  </a:cubicBezTo>
                  <a:cubicBezTo>
                    <a:pt x="1398" y="226"/>
                    <a:pt x="1322" y="156"/>
                    <a:pt x="1233" y="109"/>
                  </a:cubicBezTo>
                  <a:cubicBezTo>
                    <a:pt x="1118" y="41"/>
                    <a:pt x="965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816900" y="846700"/>
              <a:ext cx="57600" cy="65625"/>
            </a:xfrm>
            <a:custGeom>
              <a:rect b="b" l="l" r="r" t="t"/>
              <a:pathLst>
                <a:path extrusionOk="0" h="2625" w="2304">
                  <a:moveTo>
                    <a:pt x="1493" y="1"/>
                  </a:moveTo>
                  <a:cubicBezTo>
                    <a:pt x="1427" y="1"/>
                    <a:pt x="1361" y="10"/>
                    <a:pt x="1297" y="31"/>
                  </a:cubicBezTo>
                  <a:cubicBezTo>
                    <a:pt x="1112" y="91"/>
                    <a:pt x="911" y="210"/>
                    <a:pt x="826" y="392"/>
                  </a:cubicBezTo>
                  <a:cubicBezTo>
                    <a:pt x="720" y="620"/>
                    <a:pt x="592" y="838"/>
                    <a:pt x="444" y="1041"/>
                  </a:cubicBezTo>
                  <a:lnTo>
                    <a:pt x="444" y="1041"/>
                  </a:lnTo>
                  <a:cubicBezTo>
                    <a:pt x="377" y="1123"/>
                    <a:pt x="306" y="1203"/>
                    <a:pt x="231" y="1280"/>
                  </a:cubicBezTo>
                  <a:cubicBezTo>
                    <a:pt x="90" y="1427"/>
                    <a:pt x="1" y="1631"/>
                    <a:pt x="1" y="1837"/>
                  </a:cubicBezTo>
                  <a:cubicBezTo>
                    <a:pt x="1" y="2030"/>
                    <a:pt x="87" y="2261"/>
                    <a:pt x="231" y="2394"/>
                  </a:cubicBezTo>
                  <a:cubicBezTo>
                    <a:pt x="375" y="2526"/>
                    <a:pt x="563" y="2625"/>
                    <a:pt x="762" y="2625"/>
                  </a:cubicBezTo>
                  <a:cubicBezTo>
                    <a:pt x="771" y="2625"/>
                    <a:pt x="779" y="2625"/>
                    <a:pt x="788" y="2624"/>
                  </a:cubicBezTo>
                  <a:cubicBezTo>
                    <a:pt x="995" y="2615"/>
                    <a:pt x="1199" y="2546"/>
                    <a:pt x="1345" y="2394"/>
                  </a:cubicBezTo>
                  <a:cubicBezTo>
                    <a:pt x="1685" y="2041"/>
                    <a:pt x="1979" y="1632"/>
                    <a:pt x="2186" y="1188"/>
                  </a:cubicBezTo>
                  <a:cubicBezTo>
                    <a:pt x="2242" y="1100"/>
                    <a:pt x="2274" y="998"/>
                    <a:pt x="2279" y="894"/>
                  </a:cubicBezTo>
                  <a:cubicBezTo>
                    <a:pt x="2303" y="790"/>
                    <a:pt x="2298" y="682"/>
                    <a:pt x="2265" y="580"/>
                  </a:cubicBezTo>
                  <a:cubicBezTo>
                    <a:pt x="2215" y="398"/>
                    <a:pt x="2074" y="200"/>
                    <a:pt x="1904" y="110"/>
                  </a:cubicBezTo>
                  <a:cubicBezTo>
                    <a:pt x="1779" y="44"/>
                    <a:pt x="1636" y="1"/>
                    <a:pt x="149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2097225" y="1407550"/>
              <a:ext cx="59225" cy="67775"/>
            </a:xfrm>
            <a:custGeom>
              <a:rect b="b" l="l" r="r" t="t"/>
              <a:pathLst>
                <a:path extrusionOk="0" h="2711" w="2369">
                  <a:moveTo>
                    <a:pt x="809" y="1"/>
                  </a:moveTo>
                  <a:cubicBezTo>
                    <a:pt x="666" y="1"/>
                    <a:pt x="518" y="35"/>
                    <a:pt x="407" y="107"/>
                  </a:cubicBezTo>
                  <a:cubicBezTo>
                    <a:pt x="240" y="214"/>
                    <a:pt x="91" y="377"/>
                    <a:pt x="45" y="577"/>
                  </a:cubicBezTo>
                  <a:cubicBezTo>
                    <a:pt x="0" y="778"/>
                    <a:pt x="6" y="1007"/>
                    <a:pt x="125" y="1183"/>
                  </a:cubicBezTo>
                  <a:lnTo>
                    <a:pt x="883" y="2323"/>
                  </a:lnTo>
                  <a:cubicBezTo>
                    <a:pt x="997" y="2494"/>
                    <a:pt x="1152" y="2628"/>
                    <a:pt x="1355" y="2684"/>
                  </a:cubicBezTo>
                  <a:cubicBezTo>
                    <a:pt x="1418" y="2701"/>
                    <a:pt x="1489" y="2710"/>
                    <a:pt x="1562" y="2710"/>
                  </a:cubicBezTo>
                  <a:cubicBezTo>
                    <a:pt x="1703" y="2710"/>
                    <a:pt x="1850" y="2676"/>
                    <a:pt x="1961" y="2605"/>
                  </a:cubicBezTo>
                  <a:cubicBezTo>
                    <a:pt x="2128" y="2497"/>
                    <a:pt x="2277" y="2335"/>
                    <a:pt x="2323" y="2134"/>
                  </a:cubicBezTo>
                  <a:cubicBezTo>
                    <a:pt x="2368" y="1934"/>
                    <a:pt x="2361" y="1703"/>
                    <a:pt x="2244" y="1527"/>
                  </a:cubicBezTo>
                  <a:lnTo>
                    <a:pt x="1484" y="389"/>
                  </a:lnTo>
                  <a:cubicBezTo>
                    <a:pt x="1370" y="218"/>
                    <a:pt x="1217" y="83"/>
                    <a:pt x="1014" y="27"/>
                  </a:cubicBezTo>
                  <a:cubicBezTo>
                    <a:pt x="951" y="9"/>
                    <a:pt x="880" y="1"/>
                    <a:pt x="80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2167975" y="1304900"/>
              <a:ext cx="45975" cy="72475"/>
            </a:xfrm>
            <a:custGeom>
              <a:rect b="b" l="l" r="r" t="t"/>
              <a:pathLst>
                <a:path extrusionOk="0" h="2899" w="1839">
                  <a:moveTo>
                    <a:pt x="1605" y="1024"/>
                  </a:moveTo>
                  <a:lnTo>
                    <a:pt x="1608" y="1051"/>
                  </a:lnTo>
                  <a:lnTo>
                    <a:pt x="1608" y="1051"/>
                  </a:lnTo>
                  <a:cubicBezTo>
                    <a:pt x="1607" y="1042"/>
                    <a:pt x="1606" y="1033"/>
                    <a:pt x="1605" y="1024"/>
                  </a:cubicBezTo>
                  <a:close/>
                  <a:moveTo>
                    <a:pt x="826" y="0"/>
                  </a:moveTo>
                  <a:cubicBezTo>
                    <a:pt x="817" y="0"/>
                    <a:pt x="809" y="0"/>
                    <a:pt x="801" y="1"/>
                  </a:cubicBezTo>
                  <a:cubicBezTo>
                    <a:pt x="597" y="9"/>
                    <a:pt x="386" y="76"/>
                    <a:pt x="244" y="231"/>
                  </a:cubicBezTo>
                  <a:cubicBezTo>
                    <a:pt x="108" y="378"/>
                    <a:pt x="0" y="580"/>
                    <a:pt x="14" y="788"/>
                  </a:cubicBezTo>
                  <a:cubicBezTo>
                    <a:pt x="49" y="1304"/>
                    <a:pt x="129" y="1820"/>
                    <a:pt x="264" y="2319"/>
                  </a:cubicBezTo>
                  <a:cubicBezTo>
                    <a:pt x="315" y="2510"/>
                    <a:pt x="455" y="2690"/>
                    <a:pt x="626" y="2790"/>
                  </a:cubicBezTo>
                  <a:cubicBezTo>
                    <a:pt x="741" y="2857"/>
                    <a:pt x="892" y="2898"/>
                    <a:pt x="1036" y="2898"/>
                  </a:cubicBezTo>
                  <a:cubicBezTo>
                    <a:pt x="1104" y="2898"/>
                    <a:pt x="1171" y="2889"/>
                    <a:pt x="1232" y="2869"/>
                  </a:cubicBezTo>
                  <a:cubicBezTo>
                    <a:pt x="1422" y="2808"/>
                    <a:pt x="1607" y="2689"/>
                    <a:pt x="1702" y="2508"/>
                  </a:cubicBezTo>
                  <a:cubicBezTo>
                    <a:pt x="1802" y="2319"/>
                    <a:pt x="1838" y="2109"/>
                    <a:pt x="1782" y="1901"/>
                  </a:cubicBezTo>
                  <a:cubicBezTo>
                    <a:pt x="1715" y="1653"/>
                    <a:pt x="1662" y="1401"/>
                    <a:pt x="1623" y="1148"/>
                  </a:cubicBezTo>
                  <a:lnTo>
                    <a:pt x="1623" y="1148"/>
                  </a:lnTo>
                  <a:cubicBezTo>
                    <a:pt x="1608" y="1028"/>
                    <a:pt x="1597" y="908"/>
                    <a:pt x="1588" y="788"/>
                  </a:cubicBezTo>
                  <a:cubicBezTo>
                    <a:pt x="1574" y="577"/>
                    <a:pt x="1510" y="384"/>
                    <a:pt x="1358" y="231"/>
                  </a:cubicBezTo>
                  <a:cubicBezTo>
                    <a:pt x="1228" y="100"/>
                    <a:pt x="1016" y="0"/>
                    <a:pt x="8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961675" y="1393850"/>
              <a:ext cx="94925" cy="61250"/>
            </a:xfrm>
            <a:custGeom>
              <a:rect b="b" l="l" r="r" t="t"/>
              <a:pathLst>
                <a:path extrusionOk="0" h="2450" w="3797">
                  <a:moveTo>
                    <a:pt x="1993" y="1990"/>
                  </a:moveTo>
                  <a:lnTo>
                    <a:pt x="1955" y="2006"/>
                  </a:lnTo>
                  <a:lnTo>
                    <a:pt x="1955" y="2006"/>
                  </a:lnTo>
                  <a:cubicBezTo>
                    <a:pt x="1968" y="2000"/>
                    <a:pt x="1981" y="1995"/>
                    <a:pt x="1993" y="1990"/>
                  </a:cubicBezTo>
                  <a:close/>
                  <a:moveTo>
                    <a:pt x="2962" y="1"/>
                  </a:moveTo>
                  <a:cubicBezTo>
                    <a:pt x="2896" y="1"/>
                    <a:pt x="2831" y="10"/>
                    <a:pt x="2767" y="31"/>
                  </a:cubicBezTo>
                  <a:cubicBezTo>
                    <a:pt x="1963" y="300"/>
                    <a:pt x="1178" y="617"/>
                    <a:pt x="414" y="982"/>
                  </a:cubicBezTo>
                  <a:cubicBezTo>
                    <a:pt x="245" y="1064"/>
                    <a:pt x="101" y="1279"/>
                    <a:pt x="52" y="1453"/>
                  </a:cubicBezTo>
                  <a:cubicBezTo>
                    <a:pt x="1" y="1641"/>
                    <a:pt x="24" y="1892"/>
                    <a:pt x="131" y="2060"/>
                  </a:cubicBezTo>
                  <a:cubicBezTo>
                    <a:pt x="240" y="2227"/>
                    <a:pt x="402" y="2376"/>
                    <a:pt x="603" y="2421"/>
                  </a:cubicBezTo>
                  <a:lnTo>
                    <a:pt x="812" y="2450"/>
                  </a:lnTo>
                  <a:cubicBezTo>
                    <a:pt x="952" y="2450"/>
                    <a:pt x="1089" y="2413"/>
                    <a:pt x="1209" y="2342"/>
                  </a:cubicBezTo>
                  <a:cubicBezTo>
                    <a:pt x="1432" y="2235"/>
                    <a:pt x="1658" y="2133"/>
                    <a:pt x="1885" y="2036"/>
                  </a:cubicBezTo>
                  <a:lnTo>
                    <a:pt x="1885" y="2036"/>
                  </a:lnTo>
                  <a:cubicBezTo>
                    <a:pt x="2312" y="1858"/>
                    <a:pt x="2746" y="1696"/>
                    <a:pt x="3186" y="1550"/>
                  </a:cubicBezTo>
                  <a:cubicBezTo>
                    <a:pt x="3379" y="1485"/>
                    <a:pt x="3550" y="1368"/>
                    <a:pt x="3656" y="1188"/>
                  </a:cubicBezTo>
                  <a:cubicBezTo>
                    <a:pt x="3755" y="1019"/>
                    <a:pt x="3796" y="771"/>
                    <a:pt x="3735" y="582"/>
                  </a:cubicBezTo>
                  <a:cubicBezTo>
                    <a:pt x="3674" y="393"/>
                    <a:pt x="3555" y="207"/>
                    <a:pt x="3373" y="112"/>
                  </a:cubicBezTo>
                  <a:cubicBezTo>
                    <a:pt x="3249" y="45"/>
                    <a:pt x="3105" y="1"/>
                    <a:pt x="2962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997175" y="1508775"/>
              <a:ext cx="54275" cy="70150"/>
            </a:xfrm>
            <a:custGeom>
              <a:rect b="b" l="l" r="r" t="t"/>
              <a:pathLst>
                <a:path extrusionOk="0" h="2806" w="2171">
                  <a:moveTo>
                    <a:pt x="824" y="0"/>
                  </a:moveTo>
                  <a:cubicBezTo>
                    <a:pt x="756" y="0"/>
                    <a:pt x="689" y="10"/>
                    <a:pt x="629" y="29"/>
                  </a:cubicBezTo>
                  <a:cubicBezTo>
                    <a:pt x="439" y="90"/>
                    <a:pt x="254" y="209"/>
                    <a:pt x="158" y="391"/>
                  </a:cubicBezTo>
                  <a:cubicBezTo>
                    <a:pt x="66" y="567"/>
                    <a:pt x="1" y="805"/>
                    <a:pt x="79" y="998"/>
                  </a:cubicBezTo>
                  <a:cubicBezTo>
                    <a:pt x="244" y="1407"/>
                    <a:pt x="410" y="1817"/>
                    <a:pt x="574" y="2228"/>
                  </a:cubicBezTo>
                  <a:cubicBezTo>
                    <a:pt x="597" y="2327"/>
                    <a:pt x="646" y="2419"/>
                    <a:pt x="715" y="2495"/>
                  </a:cubicBezTo>
                  <a:cubicBezTo>
                    <a:pt x="771" y="2581"/>
                    <a:pt x="846" y="2650"/>
                    <a:pt x="936" y="2698"/>
                  </a:cubicBezTo>
                  <a:cubicBezTo>
                    <a:pt x="1051" y="2765"/>
                    <a:pt x="1203" y="2806"/>
                    <a:pt x="1347" y="2806"/>
                  </a:cubicBezTo>
                  <a:cubicBezTo>
                    <a:pt x="1415" y="2806"/>
                    <a:pt x="1482" y="2797"/>
                    <a:pt x="1543" y="2777"/>
                  </a:cubicBezTo>
                  <a:cubicBezTo>
                    <a:pt x="1732" y="2715"/>
                    <a:pt x="1917" y="2597"/>
                    <a:pt x="2013" y="2415"/>
                  </a:cubicBezTo>
                  <a:cubicBezTo>
                    <a:pt x="2106" y="2240"/>
                    <a:pt x="2170" y="2001"/>
                    <a:pt x="2092" y="1809"/>
                  </a:cubicBezTo>
                  <a:cubicBezTo>
                    <a:pt x="1927" y="1399"/>
                    <a:pt x="1763" y="989"/>
                    <a:pt x="1598" y="579"/>
                  </a:cubicBezTo>
                  <a:cubicBezTo>
                    <a:pt x="1575" y="479"/>
                    <a:pt x="1526" y="386"/>
                    <a:pt x="1456" y="311"/>
                  </a:cubicBezTo>
                  <a:cubicBezTo>
                    <a:pt x="1402" y="226"/>
                    <a:pt x="1325" y="156"/>
                    <a:pt x="1235" y="109"/>
                  </a:cubicBezTo>
                  <a:cubicBezTo>
                    <a:pt x="1120" y="41"/>
                    <a:pt x="969" y="0"/>
                    <a:pt x="824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862275" y="1524275"/>
              <a:ext cx="75275" cy="59150"/>
            </a:xfrm>
            <a:custGeom>
              <a:rect b="b" l="l" r="r" t="t"/>
              <a:pathLst>
                <a:path extrusionOk="0" h="2366" w="3011">
                  <a:moveTo>
                    <a:pt x="2198" y="0"/>
                  </a:moveTo>
                  <a:cubicBezTo>
                    <a:pt x="2061" y="0"/>
                    <a:pt x="1926" y="33"/>
                    <a:pt x="1802" y="104"/>
                  </a:cubicBezTo>
                  <a:cubicBezTo>
                    <a:pt x="1340" y="373"/>
                    <a:pt x="878" y="638"/>
                    <a:pt x="414" y="902"/>
                  </a:cubicBezTo>
                  <a:cubicBezTo>
                    <a:pt x="243" y="999"/>
                    <a:pt x="103" y="1184"/>
                    <a:pt x="52" y="1373"/>
                  </a:cubicBezTo>
                  <a:cubicBezTo>
                    <a:pt x="0" y="1561"/>
                    <a:pt x="23" y="1812"/>
                    <a:pt x="131" y="1979"/>
                  </a:cubicBezTo>
                  <a:cubicBezTo>
                    <a:pt x="239" y="2147"/>
                    <a:pt x="402" y="2295"/>
                    <a:pt x="601" y="2341"/>
                  </a:cubicBezTo>
                  <a:cubicBezTo>
                    <a:pt x="672" y="2357"/>
                    <a:pt x="742" y="2366"/>
                    <a:pt x="811" y="2366"/>
                  </a:cubicBezTo>
                  <a:cubicBezTo>
                    <a:pt x="949" y="2366"/>
                    <a:pt x="1083" y="2333"/>
                    <a:pt x="1208" y="2262"/>
                  </a:cubicBezTo>
                  <a:cubicBezTo>
                    <a:pt x="1673" y="1999"/>
                    <a:pt x="2135" y="1732"/>
                    <a:pt x="2597" y="1465"/>
                  </a:cubicBezTo>
                  <a:cubicBezTo>
                    <a:pt x="2773" y="1359"/>
                    <a:pt x="2901" y="1191"/>
                    <a:pt x="2959" y="993"/>
                  </a:cubicBezTo>
                  <a:cubicBezTo>
                    <a:pt x="3010" y="805"/>
                    <a:pt x="2987" y="554"/>
                    <a:pt x="2880" y="387"/>
                  </a:cubicBezTo>
                  <a:cubicBezTo>
                    <a:pt x="2772" y="219"/>
                    <a:pt x="2609" y="71"/>
                    <a:pt x="2408" y="25"/>
                  </a:cubicBezTo>
                  <a:cubicBezTo>
                    <a:pt x="2338" y="9"/>
                    <a:pt x="2268" y="0"/>
                    <a:pt x="219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1909950" y="1642850"/>
              <a:ext cx="55675" cy="75900"/>
            </a:xfrm>
            <a:custGeom>
              <a:rect b="b" l="l" r="r" t="t"/>
              <a:pathLst>
                <a:path extrusionOk="0" h="3036" w="2227">
                  <a:moveTo>
                    <a:pt x="820" y="1"/>
                  </a:moveTo>
                  <a:cubicBezTo>
                    <a:pt x="752" y="1"/>
                    <a:pt x="686" y="10"/>
                    <a:pt x="625" y="29"/>
                  </a:cubicBezTo>
                  <a:cubicBezTo>
                    <a:pt x="436" y="91"/>
                    <a:pt x="250" y="209"/>
                    <a:pt x="155" y="391"/>
                  </a:cubicBezTo>
                  <a:cubicBezTo>
                    <a:pt x="61" y="568"/>
                    <a:pt x="0" y="803"/>
                    <a:pt x="74" y="998"/>
                  </a:cubicBezTo>
                  <a:lnTo>
                    <a:pt x="632" y="2457"/>
                  </a:lnTo>
                  <a:cubicBezTo>
                    <a:pt x="655" y="2558"/>
                    <a:pt x="704" y="2649"/>
                    <a:pt x="773" y="2725"/>
                  </a:cubicBezTo>
                  <a:cubicBezTo>
                    <a:pt x="829" y="2810"/>
                    <a:pt x="905" y="2880"/>
                    <a:pt x="994" y="2928"/>
                  </a:cubicBezTo>
                  <a:cubicBezTo>
                    <a:pt x="1109" y="2995"/>
                    <a:pt x="1261" y="3036"/>
                    <a:pt x="1406" y="3036"/>
                  </a:cubicBezTo>
                  <a:cubicBezTo>
                    <a:pt x="1474" y="3036"/>
                    <a:pt x="1541" y="3027"/>
                    <a:pt x="1602" y="3007"/>
                  </a:cubicBezTo>
                  <a:cubicBezTo>
                    <a:pt x="1790" y="2946"/>
                    <a:pt x="1975" y="2827"/>
                    <a:pt x="2072" y="2645"/>
                  </a:cubicBezTo>
                  <a:cubicBezTo>
                    <a:pt x="2165" y="2468"/>
                    <a:pt x="2226" y="2234"/>
                    <a:pt x="2151" y="2039"/>
                  </a:cubicBezTo>
                  <a:cubicBezTo>
                    <a:pt x="1965" y="1552"/>
                    <a:pt x="1780" y="1066"/>
                    <a:pt x="1593" y="579"/>
                  </a:cubicBezTo>
                  <a:cubicBezTo>
                    <a:pt x="1570" y="479"/>
                    <a:pt x="1521" y="387"/>
                    <a:pt x="1452" y="311"/>
                  </a:cubicBezTo>
                  <a:cubicBezTo>
                    <a:pt x="1397" y="226"/>
                    <a:pt x="1321" y="156"/>
                    <a:pt x="1231" y="108"/>
                  </a:cubicBezTo>
                  <a:cubicBezTo>
                    <a:pt x="1116" y="41"/>
                    <a:pt x="965" y="1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839250" y="1701125"/>
              <a:ext cx="56825" cy="69600"/>
            </a:xfrm>
            <a:custGeom>
              <a:rect b="b" l="l" r="r" t="t"/>
              <a:pathLst>
                <a:path extrusionOk="0" h="2784" w="2273">
                  <a:moveTo>
                    <a:pt x="1461" y="1"/>
                  </a:moveTo>
                  <a:cubicBezTo>
                    <a:pt x="1395" y="1"/>
                    <a:pt x="1330" y="10"/>
                    <a:pt x="1266" y="30"/>
                  </a:cubicBezTo>
                  <a:lnTo>
                    <a:pt x="1078" y="110"/>
                  </a:lnTo>
                  <a:cubicBezTo>
                    <a:pt x="961" y="178"/>
                    <a:pt x="864" y="276"/>
                    <a:pt x="795" y="393"/>
                  </a:cubicBezTo>
                  <a:cubicBezTo>
                    <a:pt x="525" y="768"/>
                    <a:pt x="298" y="1173"/>
                    <a:pt x="116" y="1598"/>
                  </a:cubicBezTo>
                  <a:cubicBezTo>
                    <a:pt x="60" y="1685"/>
                    <a:pt x="28" y="1786"/>
                    <a:pt x="24" y="1890"/>
                  </a:cubicBezTo>
                  <a:cubicBezTo>
                    <a:pt x="0" y="1994"/>
                    <a:pt x="4" y="2103"/>
                    <a:pt x="37" y="2204"/>
                  </a:cubicBezTo>
                  <a:cubicBezTo>
                    <a:pt x="88" y="2387"/>
                    <a:pt x="229" y="2584"/>
                    <a:pt x="399" y="2675"/>
                  </a:cubicBezTo>
                  <a:cubicBezTo>
                    <a:pt x="524" y="2741"/>
                    <a:pt x="667" y="2784"/>
                    <a:pt x="810" y="2784"/>
                  </a:cubicBezTo>
                  <a:cubicBezTo>
                    <a:pt x="876" y="2784"/>
                    <a:pt x="942" y="2775"/>
                    <a:pt x="1006" y="2754"/>
                  </a:cubicBezTo>
                  <a:lnTo>
                    <a:pt x="1194" y="2675"/>
                  </a:lnTo>
                  <a:cubicBezTo>
                    <a:pt x="1311" y="2606"/>
                    <a:pt x="1409" y="2508"/>
                    <a:pt x="1477" y="2392"/>
                  </a:cubicBezTo>
                  <a:cubicBezTo>
                    <a:pt x="1658" y="1966"/>
                    <a:pt x="1886" y="1563"/>
                    <a:pt x="2155" y="1187"/>
                  </a:cubicBezTo>
                  <a:cubicBezTo>
                    <a:pt x="2212" y="1099"/>
                    <a:pt x="2245" y="999"/>
                    <a:pt x="2249" y="895"/>
                  </a:cubicBezTo>
                  <a:cubicBezTo>
                    <a:pt x="2272" y="791"/>
                    <a:pt x="2267" y="682"/>
                    <a:pt x="2234" y="581"/>
                  </a:cubicBezTo>
                  <a:cubicBezTo>
                    <a:pt x="2184" y="398"/>
                    <a:pt x="2043" y="200"/>
                    <a:pt x="1873" y="110"/>
                  </a:cubicBezTo>
                  <a:cubicBezTo>
                    <a:pt x="1748" y="44"/>
                    <a:pt x="1604" y="1"/>
                    <a:pt x="14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2349125" y="1243900"/>
              <a:ext cx="139025" cy="81000"/>
            </a:xfrm>
            <a:custGeom>
              <a:rect b="b" l="l" r="r" t="t"/>
              <a:pathLst>
                <a:path extrusionOk="0" h="3240" w="5561">
                  <a:moveTo>
                    <a:pt x="2780" y="1"/>
                  </a:moveTo>
                  <a:cubicBezTo>
                    <a:pt x="1246" y="1"/>
                    <a:pt x="0" y="725"/>
                    <a:pt x="0" y="1620"/>
                  </a:cubicBezTo>
                  <a:cubicBezTo>
                    <a:pt x="0" y="2515"/>
                    <a:pt x="1246" y="3239"/>
                    <a:pt x="2780" y="3239"/>
                  </a:cubicBezTo>
                  <a:cubicBezTo>
                    <a:pt x="4315" y="3239"/>
                    <a:pt x="5561" y="2515"/>
                    <a:pt x="5561" y="1620"/>
                  </a:cubicBezTo>
                  <a:cubicBezTo>
                    <a:pt x="5561" y="725"/>
                    <a:pt x="4315" y="1"/>
                    <a:pt x="278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2444800" y="1039450"/>
              <a:ext cx="103300" cy="102450"/>
            </a:xfrm>
            <a:custGeom>
              <a:rect b="b" l="l" r="r" t="t"/>
              <a:pathLst>
                <a:path extrusionOk="0" h="4098" w="4132">
                  <a:moveTo>
                    <a:pt x="2066" y="0"/>
                  </a:moveTo>
                  <a:cubicBezTo>
                    <a:pt x="925" y="0"/>
                    <a:pt x="1" y="917"/>
                    <a:pt x="1" y="2048"/>
                  </a:cubicBezTo>
                  <a:cubicBezTo>
                    <a:pt x="1" y="3180"/>
                    <a:pt x="925" y="4097"/>
                    <a:pt x="2066" y="4097"/>
                  </a:cubicBezTo>
                  <a:cubicBezTo>
                    <a:pt x="3206" y="4097"/>
                    <a:pt x="4132" y="3180"/>
                    <a:pt x="4132" y="2048"/>
                  </a:cubicBezTo>
                  <a:cubicBezTo>
                    <a:pt x="4132" y="917"/>
                    <a:pt x="3206" y="0"/>
                    <a:pt x="20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2259325" y="940950"/>
              <a:ext cx="209500" cy="351975"/>
            </a:xfrm>
            <a:custGeom>
              <a:rect b="b" l="l" r="r" t="t"/>
              <a:pathLst>
                <a:path extrusionOk="0" h="14079" w="8380">
                  <a:moveTo>
                    <a:pt x="2954" y="1"/>
                  </a:moveTo>
                  <a:cubicBezTo>
                    <a:pt x="1329" y="1"/>
                    <a:pt x="1" y="1514"/>
                    <a:pt x="1" y="3363"/>
                  </a:cubicBezTo>
                  <a:lnTo>
                    <a:pt x="1" y="7152"/>
                  </a:lnTo>
                  <a:cubicBezTo>
                    <a:pt x="1" y="9001"/>
                    <a:pt x="1329" y="10515"/>
                    <a:pt x="2954" y="10515"/>
                  </a:cubicBezTo>
                  <a:lnTo>
                    <a:pt x="4367" y="10515"/>
                  </a:lnTo>
                  <a:lnTo>
                    <a:pt x="4367" y="12556"/>
                  </a:lnTo>
                  <a:cubicBezTo>
                    <a:pt x="4367" y="13393"/>
                    <a:pt x="5053" y="14078"/>
                    <a:pt x="5889" y="14078"/>
                  </a:cubicBezTo>
                  <a:lnTo>
                    <a:pt x="6859" y="14078"/>
                  </a:lnTo>
                  <a:cubicBezTo>
                    <a:pt x="7695" y="14078"/>
                    <a:pt x="8380" y="13393"/>
                    <a:pt x="8380" y="12556"/>
                  </a:cubicBezTo>
                  <a:lnTo>
                    <a:pt x="8380" y="7816"/>
                  </a:lnTo>
                  <a:cubicBezTo>
                    <a:pt x="8380" y="7699"/>
                    <a:pt x="8365" y="7582"/>
                    <a:pt x="8339" y="7468"/>
                  </a:cubicBezTo>
                  <a:cubicBezTo>
                    <a:pt x="8347" y="7364"/>
                    <a:pt x="8352" y="7259"/>
                    <a:pt x="8352" y="7152"/>
                  </a:cubicBezTo>
                  <a:lnTo>
                    <a:pt x="8352" y="3364"/>
                  </a:lnTo>
                  <a:cubicBezTo>
                    <a:pt x="8352" y="1514"/>
                    <a:pt x="7023" y="1"/>
                    <a:pt x="539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2241175" y="870250"/>
              <a:ext cx="304875" cy="210225"/>
            </a:xfrm>
            <a:custGeom>
              <a:rect b="b" l="l" r="r" t="t"/>
              <a:pathLst>
                <a:path extrusionOk="0" h="8409" w="12195">
                  <a:moveTo>
                    <a:pt x="6316" y="0"/>
                  </a:moveTo>
                  <a:cubicBezTo>
                    <a:pt x="5129" y="0"/>
                    <a:pt x="3883" y="366"/>
                    <a:pt x="2677" y="1089"/>
                  </a:cubicBezTo>
                  <a:cubicBezTo>
                    <a:pt x="0" y="2696"/>
                    <a:pt x="108" y="5307"/>
                    <a:pt x="268" y="5681"/>
                  </a:cubicBezTo>
                  <a:cubicBezTo>
                    <a:pt x="383" y="5954"/>
                    <a:pt x="390" y="6159"/>
                    <a:pt x="890" y="6159"/>
                  </a:cubicBezTo>
                  <a:cubicBezTo>
                    <a:pt x="1147" y="6159"/>
                    <a:pt x="1534" y="6105"/>
                    <a:pt x="2131" y="5978"/>
                  </a:cubicBezTo>
                  <a:cubicBezTo>
                    <a:pt x="4266" y="5523"/>
                    <a:pt x="5616" y="3675"/>
                    <a:pt x="5616" y="3675"/>
                  </a:cubicBezTo>
                  <a:lnTo>
                    <a:pt x="5616" y="3675"/>
                  </a:lnTo>
                  <a:cubicBezTo>
                    <a:pt x="5616" y="3675"/>
                    <a:pt x="5435" y="4008"/>
                    <a:pt x="6162" y="5554"/>
                  </a:cubicBezTo>
                  <a:cubicBezTo>
                    <a:pt x="6889" y="7099"/>
                    <a:pt x="9285" y="7895"/>
                    <a:pt x="9285" y="7895"/>
                  </a:cubicBezTo>
                  <a:cubicBezTo>
                    <a:pt x="9465" y="8258"/>
                    <a:pt x="9712" y="8409"/>
                    <a:pt x="9985" y="8409"/>
                  </a:cubicBezTo>
                  <a:cubicBezTo>
                    <a:pt x="10403" y="8409"/>
                    <a:pt x="10883" y="8059"/>
                    <a:pt x="11286" y="7583"/>
                  </a:cubicBezTo>
                  <a:cubicBezTo>
                    <a:pt x="11952" y="6796"/>
                    <a:pt x="12194" y="3644"/>
                    <a:pt x="10211" y="1642"/>
                  </a:cubicBezTo>
                  <a:cubicBezTo>
                    <a:pt x="9122" y="543"/>
                    <a:pt x="7763" y="0"/>
                    <a:pt x="631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2429450" y="756875"/>
              <a:ext cx="201775" cy="201775"/>
            </a:xfrm>
            <a:custGeom>
              <a:rect b="b" l="l" r="r" t="t"/>
              <a:pathLst>
                <a:path extrusionOk="0" h="8071" w="8071">
                  <a:moveTo>
                    <a:pt x="4035" y="0"/>
                  </a:moveTo>
                  <a:cubicBezTo>
                    <a:pt x="1806" y="0"/>
                    <a:pt x="0" y="1806"/>
                    <a:pt x="0" y="4036"/>
                  </a:cubicBezTo>
                  <a:cubicBezTo>
                    <a:pt x="0" y="6265"/>
                    <a:pt x="1807" y="8071"/>
                    <a:pt x="4035" y="8071"/>
                  </a:cubicBezTo>
                  <a:cubicBezTo>
                    <a:pt x="6264" y="8071"/>
                    <a:pt x="8071" y="6265"/>
                    <a:pt x="8071" y="4036"/>
                  </a:cubicBezTo>
                  <a:cubicBezTo>
                    <a:pt x="8071" y="1806"/>
                    <a:pt x="6265" y="0"/>
                    <a:pt x="403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2584550" y="674325"/>
              <a:ext cx="124550" cy="116250"/>
            </a:xfrm>
            <a:custGeom>
              <a:rect b="b" l="l" r="r" t="t"/>
              <a:pathLst>
                <a:path extrusionOk="0" h="4650" w="4982">
                  <a:moveTo>
                    <a:pt x="2494" y="0"/>
                  </a:moveTo>
                  <a:cubicBezTo>
                    <a:pt x="2378" y="0"/>
                    <a:pt x="2261" y="9"/>
                    <a:pt x="2142" y="27"/>
                  </a:cubicBezTo>
                  <a:cubicBezTo>
                    <a:pt x="874" y="219"/>
                    <a:pt x="1" y="1404"/>
                    <a:pt x="193" y="2672"/>
                  </a:cubicBezTo>
                  <a:cubicBezTo>
                    <a:pt x="367" y="3824"/>
                    <a:pt x="1358" y="4649"/>
                    <a:pt x="2488" y="4649"/>
                  </a:cubicBezTo>
                  <a:cubicBezTo>
                    <a:pt x="2604" y="4649"/>
                    <a:pt x="2721" y="4641"/>
                    <a:pt x="2839" y="4623"/>
                  </a:cubicBezTo>
                  <a:cubicBezTo>
                    <a:pt x="4109" y="4430"/>
                    <a:pt x="4982" y="3246"/>
                    <a:pt x="4789" y="1977"/>
                  </a:cubicBezTo>
                  <a:cubicBezTo>
                    <a:pt x="4615" y="825"/>
                    <a:pt x="3624" y="0"/>
                    <a:pt x="249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2447800" y="1042400"/>
              <a:ext cx="97300" cy="96500"/>
            </a:xfrm>
            <a:custGeom>
              <a:rect b="b" l="l" r="r" t="t"/>
              <a:pathLst>
                <a:path extrusionOk="0" h="3860" w="3892">
                  <a:moveTo>
                    <a:pt x="1946" y="1"/>
                  </a:moveTo>
                  <a:cubicBezTo>
                    <a:pt x="872" y="1"/>
                    <a:pt x="0" y="865"/>
                    <a:pt x="0" y="1930"/>
                  </a:cubicBezTo>
                  <a:cubicBezTo>
                    <a:pt x="0" y="2996"/>
                    <a:pt x="872" y="3860"/>
                    <a:pt x="1946" y="3860"/>
                  </a:cubicBezTo>
                  <a:cubicBezTo>
                    <a:pt x="3021" y="3860"/>
                    <a:pt x="3891" y="2996"/>
                    <a:pt x="3891" y="1930"/>
                  </a:cubicBezTo>
                  <a:cubicBezTo>
                    <a:pt x="3891" y="865"/>
                    <a:pt x="3021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2464675" y="1062225"/>
              <a:ext cx="42550" cy="40225"/>
            </a:xfrm>
            <a:custGeom>
              <a:rect b="b" l="l" r="r" t="t"/>
              <a:pathLst>
                <a:path extrusionOk="0" h="1609" w="1702">
                  <a:moveTo>
                    <a:pt x="908" y="493"/>
                  </a:moveTo>
                  <a:lnTo>
                    <a:pt x="908" y="493"/>
                  </a:lnTo>
                  <a:cubicBezTo>
                    <a:pt x="903" y="495"/>
                    <a:pt x="898" y="497"/>
                    <a:pt x="894" y="499"/>
                  </a:cubicBezTo>
                  <a:lnTo>
                    <a:pt x="894" y="499"/>
                  </a:lnTo>
                  <a:cubicBezTo>
                    <a:pt x="898" y="497"/>
                    <a:pt x="903" y="495"/>
                    <a:pt x="908" y="493"/>
                  </a:cubicBezTo>
                  <a:close/>
                  <a:moveTo>
                    <a:pt x="760" y="576"/>
                  </a:moveTo>
                  <a:cubicBezTo>
                    <a:pt x="753" y="581"/>
                    <a:pt x="746" y="586"/>
                    <a:pt x="739" y="591"/>
                  </a:cubicBezTo>
                  <a:lnTo>
                    <a:pt x="739" y="591"/>
                  </a:lnTo>
                  <a:lnTo>
                    <a:pt x="746" y="585"/>
                  </a:lnTo>
                  <a:cubicBezTo>
                    <a:pt x="752" y="580"/>
                    <a:pt x="757" y="577"/>
                    <a:pt x="760" y="576"/>
                  </a:cubicBezTo>
                  <a:close/>
                  <a:moveTo>
                    <a:pt x="638" y="697"/>
                  </a:moveTo>
                  <a:cubicBezTo>
                    <a:pt x="637" y="697"/>
                    <a:pt x="629" y="704"/>
                    <a:pt x="620" y="714"/>
                  </a:cubicBezTo>
                  <a:lnTo>
                    <a:pt x="620" y="714"/>
                  </a:lnTo>
                  <a:cubicBezTo>
                    <a:pt x="634" y="702"/>
                    <a:pt x="638" y="697"/>
                    <a:pt x="638" y="697"/>
                  </a:cubicBezTo>
                  <a:close/>
                  <a:moveTo>
                    <a:pt x="1287" y="0"/>
                  </a:moveTo>
                  <a:cubicBezTo>
                    <a:pt x="925" y="0"/>
                    <a:pt x="557" y="109"/>
                    <a:pt x="320" y="397"/>
                  </a:cubicBezTo>
                  <a:cubicBezTo>
                    <a:pt x="126" y="633"/>
                    <a:pt x="33" y="920"/>
                    <a:pt x="7" y="1222"/>
                  </a:cubicBezTo>
                  <a:cubicBezTo>
                    <a:pt x="1" y="1278"/>
                    <a:pt x="0" y="1335"/>
                    <a:pt x="2" y="1392"/>
                  </a:cubicBezTo>
                  <a:cubicBezTo>
                    <a:pt x="9" y="1502"/>
                    <a:pt x="92" y="1609"/>
                    <a:pt x="210" y="1609"/>
                  </a:cubicBezTo>
                  <a:cubicBezTo>
                    <a:pt x="213" y="1609"/>
                    <a:pt x="216" y="1609"/>
                    <a:pt x="219" y="1609"/>
                  </a:cubicBezTo>
                  <a:cubicBezTo>
                    <a:pt x="331" y="1603"/>
                    <a:pt x="444" y="1513"/>
                    <a:pt x="437" y="1392"/>
                  </a:cubicBezTo>
                  <a:lnTo>
                    <a:pt x="435" y="1392"/>
                  </a:lnTo>
                  <a:cubicBezTo>
                    <a:pt x="433" y="1351"/>
                    <a:pt x="433" y="1309"/>
                    <a:pt x="437" y="1268"/>
                  </a:cubicBezTo>
                  <a:cubicBezTo>
                    <a:pt x="438" y="1248"/>
                    <a:pt x="440" y="1229"/>
                    <a:pt x="441" y="1209"/>
                  </a:cubicBezTo>
                  <a:cubicBezTo>
                    <a:pt x="441" y="1201"/>
                    <a:pt x="443" y="1194"/>
                    <a:pt x="444" y="1186"/>
                  </a:cubicBezTo>
                  <a:lnTo>
                    <a:pt x="444" y="1186"/>
                  </a:lnTo>
                  <a:cubicBezTo>
                    <a:pt x="444" y="1186"/>
                    <a:pt x="444" y="1186"/>
                    <a:pt x="444" y="1186"/>
                  </a:cubicBezTo>
                  <a:cubicBezTo>
                    <a:pt x="452" y="1130"/>
                    <a:pt x="462" y="1076"/>
                    <a:pt x="477" y="1023"/>
                  </a:cubicBezTo>
                  <a:cubicBezTo>
                    <a:pt x="484" y="994"/>
                    <a:pt x="493" y="966"/>
                    <a:pt x="502" y="940"/>
                  </a:cubicBezTo>
                  <a:cubicBezTo>
                    <a:pt x="508" y="925"/>
                    <a:pt x="513" y="911"/>
                    <a:pt x="518" y="897"/>
                  </a:cubicBezTo>
                  <a:cubicBezTo>
                    <a:pt x="518" y="896"/>
                    <a:pt x="519" y="895"/>
                    <a:pt x="519" y="894"/>
                  </a:cubicBezTo>
                  <a:lnTo>
                    <a:pt x="519" y="894"/>
                  </a:lnTo>
                  <a:cubicBezTo>
                    <a:pt x="549" y="836"/>
                    <a:pt x="575" y="778"/>
                    <a:pt x="612" y="723"/>
                  </a:cubicBezTo>
                  <a:cubicBezTo>
                    <a:pt x="615" y="720"/>
                    <a:pt x="618" y="717"/>
                    <a:pt x="620" y="714"/>
                  </a:cubicBezTo>
                  <a:lnTo>
                    <a:pt x="620" y="714"/>
                  </a:lnTo>
                  <a:cubicBezTo>
                    <a:pt x="618" y="715"/>
                    <a:pt x="616" y="717"/>
                    <a:pt x="614" y="719"/>
                  </a:cubicBezTo>
                  <a:cubicBezTo>
                    <a:pt x="626" y="707"/>
                    <a:pt x="636" y="695"/>
                    <a:pt x="646" y="681"/>
                  </a:cubicBezTo>
                  <a:cubicBezTo>
                    <a:pt x="671" y="652"/>
                    <a:pt x="698" y="626"/>
                    <a:pt x="726" y="601"/>
                  </a:cubicBezTo>
                  <a:lnTo>
                    <a:pt x="736" y="593"/>
                  </a:lnTo>
                  <a:lnTo>
                    <a:pt x="736" y="593"/>
                  </a:lnTo>
                  <a:cubicBezTo>
                    <a:pt x="734" y="594"/>
                    <a:pt x="733" y="594"/>
                    <a:pt x="732" y="595"/>
                  </a:cubicBezTo>
                  <a:cubicBezTo>
                    <a:pt x="734" y="593"/>
                    <a:pt x="736" y="592"/>
                    <a:pt x="739" y="591"/>
                  </a:cubicBezTo>
                  <a:lnTo>
                    <a:pt x="739" y="591"/>
                  </a:lnTo>
                  <a:lnTo>
                    <a:pt x="736" y="593"/>
                  </a:lnTo>
                  <a:lnTo>
                    <a:pt x="736" y="593"/>
                  </a:lnTo>
                  <a:cubicBezTo>
                    <a:pt x="759" y="582"/>
                    <a:pt x="764" y="576"/>
                    <a:pt x="761" y="576"/>
                  </a:cubicBezTo>
                  <a:cubicBezTo>
                    <a:pt x="761" y="576"/>
                    <a:pt x="760" y="576"/>
                    <a:pt x="760" y="576"/>
                  </a:cubicBezTo>
                  <a:lnTo>
                    <a:pt x="760" y="576"/>
                  </a:lnTo>
                  <a:cubicBezTo>
                    <a:pt x="765" y="572"/>
                    <a:pt x="771" y="568"/>
                    <a:pt x="776" y="564"/>
                  </a:cubicBezTo>
                  <a:cubicBezTo>
                    <a:pt x="812" y="541"/>
                    <a:pt x="848" y="521"/>
                    <a:pt x="886" y="503"/>
                  </a:cubicBezTo>
                  <a:cubicBezTo>
                    <a:pt x="887" y="502"/>
                    <a:pt x="889" y="502"/>
                    <a:pt x="890" y="501"/>
                  </a:cubicBezTo>
                  <a:lnTo>
                    <a:pt x="890" y="501"/>
                  </a:lnTo>
                  <a:lnTo>
                    <a:pt x="912" y="492"/>
                  </a:lnTo>
                  <a:cubicBezTo>
                    <a:pt x="934" y="485"/>
                    <a:pt x="956" y="478"/>
                    <a:pt x="979" y="471"/>
                  </a:cubicBezTo>
                  <a:cubicBezTo>
                    <a:pt x="1001" y="464"/>
                    <a:pt x="1025" y="458"/>
                    <a:pt x="1049" y="453"/>
                  </a:cubicBezTo>
                  <a:cubicBezTo>
                    <a:pt x="1062" y="451"/>
                    <a:pt x="1119" y="449"/>
                    <a:pt x="1130" y="440"/>
                  </a:cubicBezTo>
                  <a:lnTo>
                    <a:pt x="1130" y="440"/>
                  </a:lnTo>
                  <a:lnTo>
                    <a:pt x="1132" y="439"/>
                  </a:lnTo>
                  <a:cubicBezTo>
                    <a:pt x="1147" y="437"/>
                    <a:pt x="1162" y="436"/>
                    <a:pt x="1177" y="435"/>
                  </a:cubicBezTo>
                  <a:cubicBezTo>
                    <a:pt x="1208" y="433"/>
                    <a:pt x="1240" y="432"/>
                    <a:pt x="1272" y="432"/>
                  </a:cubicBezTo>
                  <a:cubicBezTo>
                    <a:pt x="1341" y="432"/>
                    <a:pt x="1411" y="436"/>
                    <a:pt x="1480" y="444"/>
                  </a:cubicBezTo>
                  <a:cubicBezTo>
                    <a:pt x="1485" y="444"/>
                    <a:pt x="1490" y="444"/>
                    <a:pt x="1495" y="444"/>
                  </a:cubicBezTo>
                  <a:cubicBezTo>
                    <a:pt x="1603" y="444"/>
                    <a:pt x="1701" y="331"/>
                    <a:pt x="1696" y="226"/>
                  </a:cubicBezTo>
                  <a:cubicBezTo>
                    <a:pt x="1691" y="100"/>
                    <a:pt x="1600" y="23"/>
                    <a:pt x="1480" y="10"/>
                  </a:cubicBezTo>
                  <a:cubicBezTo>
                    <a:pt x="1417" y="4"/>
                    <a:pt x="1352" y="0"/>
                    <a:pt x="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2354000" y="1042200"/>
              <a:ext cx="27600" cy="27575"/>
            </a:xfrm>
            <a:custGeom>
              <a:rect b="b" l="l" r="r" t="t"/>
              <a:pathLst>
                <a:path extrusionOk="0" h="1103" w="1104">
                  <a:moveTo>
                    <a:pt x="553" y="0"/>
                  </a:moveTo>
                  <a:cubicBezTo>
                    <a:pt x="248" y="0"/>
                    <a:pt x="1" y="247"/>
                    <a:pt x="1" y="551"/>
                  </a:cubicBezTo>
                  <a:cubicBezTo>
                    <a:pt x="1" y="856"/>
                    <a:pt x="248" y="1103"/>
                    <a:pt x="553" y="1103"/>
                  </a:cubicBezTo>
                  <a:cubicBezTo>
                    <a:pt x="856" y="1103"/>
                    <a:pt x="1103" y="856"/>
                    <a:pt x="1103" y="551"/>
                  </a:cubicBezTo>
                  <a:cubicBezTo>
                    <a:pt x="1103" y="247"/>
                    <a:pt x="856" y="0"/>
                    <a:pt x="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267900" y="1042200"/>
              <a:ext cx="23550" cy="23525"/>
            </a:xfrm>
            <a:custGeom>
              <a:rect b="b" l="l" r="r" t="t"/>
              <a:pathLst>
                <a:path extrusionOk="0" h="941" w="942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41"/>
                    <a:pt x="471" y="941"/>
                  </a:cubicBezTo>
                  <a:cubicBezTo>
                    <a:pt x="730" y="941"/>
                    <a:pt x="941" y="730"/>
                    <a:pt x="941" y="471"/>
                  </a:cubicBezTo>
                  <a:cubicBezTo>
                    <a:pt x="941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304550" y="1104350"/>
              <a:ext cx="48475" cy="27625"/>
            </a:xfrm>
            <a:custGeom>
              <a:rect b="b" l="l" r="r" t="t"/>
              <a:pathLst>
                <a:path extrusionOk="0" h="1105" w="1939">
                  <a:moveTo>
                    <a:pt x="1939" y="1"/>
                  </a:moveTo>
                  <a:lnTo>
                    <a:pt x="1" y="238"/>
                  </a:lnTo>
                  <a:cubicBezTo>
                    <a:pt x="1" y="238"/>
                    <a:pt x="278" y="1045"/>
                    <a:pt x="863" y="1101"/>
                  </a:cubicBezTo>
                  <a:cubicBezTo>
                    <a:pt x="887" y="1103"/>
                    <a:pt x="910" y="1104"/>
                    <a:pt x="932" y="1104"/>
                  </a:cubicBezTo>
                  <a:cubicBezTo>
                    <a:pt x="1484" y="1104"/>
                    <a:pt x="1908" y="487"/>
                    <a:pt x="19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2300075" y="1099950"/>
              <a:ext cx="57500" cy="36350"/>
            </a:xfrm>
            <a:custGeom>
              <a:rect b="b" l="l" r="r" t="t"/>
              <a:pathLst>
                <a:path extrusionOk="0" h="1454" w="2300">
                  <a:moveTo>
                    <a:pt x="589" y="800"/>
                  </a:moveTo>
                  <a:cubicBezTo>
                    <a:pt x="591" y="802"/>
                    <a:pt x="592" y="804"/>
                    <a:pt x="593" y="804"/>
                  </a:cubicBezTo>
                  <a:cubicBezTo>
                    <a:pt x="592" y="803"/>
                    <a:pt x="590" y="802"/>
                    <a:pt x="589" y="800"/>
                  </a:cubicBezTo>
                  <a:close/>
                  <a:moveTo>
                    <a:pt x="1188" y="1099"/>
                  </a:moveTo>
                  <a:cubicBezTo>
                    <a:pt x="1185" y="1100"/>
                    <a:pt x="1182" y="1100"/>
                    <a:pt x="1179" y="1101"/>
                  </a:cubicBezTo>
                  <a:cubicBezTo>
                    <a:pt x="1183" y="1100"/>
                    <a:pt x="1186" y="1100"/>
                    <a:pt x="1188" y="1099"/>
                  </a:cubicBezTo>
                  <a:close/>
                  <a:moveTo>
                    <a:pt x="1902" y="380"/>
                  </a:moveTo>
                  <a:cubicBezTo>
                    <a:pt x="1894" y="407"/>
                    <a:pt x="1884" y="435"/>
                    <a:pt x="1874" y="462"/>
                  </a:cubicBezTo>
                  <a:cubicBezTo>
                    <a:pt x="1870" y="474"/>
                    <a:pt x="1865" y="488"/>
                    <a:pt x="1859" y="500"/>
                  </a:cubicBezTo>
                  <a:cubicBezTo>
                    <a:pt x="1863" y="491"/>
                    <a:pt x="1864" y="488"/>
                    <a:pt x="1864" y="488"/>
                  </a:cubicBezTo>
                  <a:lnTo>
                    <a:pt x="1864" y="488"/>
                  </a:lnTo>
                  <a:cubicBezTo>
                    <a:pt x="1864" y="488"/>
                    <a:pt x="1858" y="502"/>
                    <a:pt x="1856" y="505"/>
                  </a:cubicBezTo>
                  <a:cubicBezTo>
                    <a:pt x="1844" y="531"/>
                    <a:pt x="1833" y="556"/>
                    <a:pt x="1819" y="581"/>
                  </a:cubicBezTo>
                  <a:cubicBezTo>
                    <a:pt x="1790" y="637"/>
                    <a:pt x="1758" y="690"/>
                    <a:pt x="1721" y="741"/>
                  </a:cubicBezTo>
                  <a:cubicBezTo>
                    <a:pt x="1714" y="750"/>
                    <a:pt x="1708" y="759"/>
                    <a:pt x="1701" y="768"/>
                  </a:cubicBezTo>
                  <a:cubicBezTo>
                    <a:pt x="1705" y="762"/>
                    <a:pt x="1707" y="760"/>
                    <a:pt x="1707" y="760"/>
                  </a:cubicBezTo>
                  <a:lnTo>
                    <a:pt x="1707" y="760"/>
                  </a:lnTo>
                  <a:cubicBezTo>
                    <a:pt x="1707" y="760"/>
                    <a:pt x="1686" y="786"/>
                    <a:pt x="1686" y="787"/>
                  </a:cubicBezTo>
                  <a:cubicBezTo>
                    <a:pt x="1669" y="807"/>
                    <a:pt x="1652" y="826"/>
                    <a:pt x="1634" y="845"/>
                  </a:cubicBezTo>
                  <a:cubicBezTo>
                    <a:pt x="1617" y="863"/>
                    <a:pt x="1599" y="882"/>
                    <a:pt x="1580" y="899"/>
                  </a:cubicBezTo>
                  <a:cubicBezTo>
                    <a:pt x="1567" y="910"/>
                    <a:pt x="1555" y="922"/>
                    <a:pt x="1542" y="933"/>
                  </a:cubicBezTo>
                  <a:cubicBezTo>
                    <a:pt x="1539" y="936"/>
                    <a:pt x="1516" y="954"/>
                    <a:pt x="1517" y="954"/>
                  </a:cubicBezTo>
                  <a:cubicBezTo>
                    <a:pt x="1517" y="954"/>
                    <a:pt x="1520" y="952"/>
                    <a:pt x="1526" y="948"/>
                  </a:cubicBezTo>
                  <a:lnTo>
                    <a:pt x="1526" y="948"/>
                  </a:lnTo>
                  <a:cubicBezTo>
                    <a:pt x="1482" y="981"/>
                    <a:pt x="1434" y="1011"/>
                    <a:pt x="1386" y="1036"/>
                  </a:cubicBezTo>
                  <a:cubicBezTo>
                    <a:pt x="1376" y="1041"/>
                    <a:pt x="1365" y="1046"/>
                    <a:pt x="1356" y="1051"/>
                  </a:cubicBezTo>
                  <a:cubicBezTo>
                    <a:pt x="1355" y="1052"/>
                    <a:pt x="1354" y="1053"/>
                    <a:pt x="1352" y="1053"/>
                  </a:cubicBezTo>
                  <a:lnTo>
                    <a:pt x="1352" y="1053"/>
                  </a:lnTo>
                  <a:cubicBezTo>
                    <a:pt x="1353" y="1053"/>
                    <a:pt x="1353" y="1053"/>
                    <a:pt x="1353" y="1053"/>
                  </a:cubicBezTo>
                  <a:lnTo>
                    <a:pt x="1353" y="1053"/>
                  </a:lnTo>
                  <a:cubicBezTo>
                    <a:pt x="1352" y="1053"/>
                    <a:pt x="1350" y="1054"/>
                    <a:pt x="1345" y="1056"/>
                  </a:cubicBezTo>
                  <a:cubicBezTo>
                    <a:pt x="1317" y="1067"/>
                    <a:pt x="1289" y="1076"/>
                    <a:pt x="1259" y="1084"/>
                  </a:cubicBezTo>
                  <a:cubicBezTo>
                    <a:pt x="1238" y="1090"/>
                    <a:pt x="1215" y="1095"/>
                    <a:pt x="1192" y="1099"/>
                  </a:cubicBezTo>
                  <a:lnTo>
                    <a:pt x="1192" y="1099"/>
                  </a:lnTo>
                  <a:cubicBezTo>
                    <a:pt x="1193" y="1099"/>
                    <a:pt x="1194" y="1099"/>
                    <a:pt x="1193" y="1099"/>
                  </a:cubicBezTo>
                  <a:lnTo>
                    <a:pt x="1193" y="1099"/>
                  </a:lnTo>
                  <a:cubicBezTo>
                    <a:pt x="1192" y="1099"/>
                    <a:pt x="1174" y="1101"/>
                    <a:pt x="1169" y="1101"/>
                  </a:cubicBezTo>
                  <a:cubicBezTo>
                    <a:pt x="1154" y="1102"/>
                    <a:pt x="1141" y="1103"/>
                    <a:pt x="1127" y="1103"/>
                  </a:cubicBezTo>
                  <a:cubicBezTo>
                    <a:pt x="1121" y="1103"/>
                    <a:pt x="1116" y="1103"/>
                    <a:pt x="1111" y="1103"/>
                  </a:cubicBezTo>
                  <a:cubicBezTo>
                    <a:pt x="1088" y="1103"/>
                    <a:pt x="1065" y="1102"/>
                    <a:pt x="1041" y="1100"/>
                  </a:cubicBezTo>
                  <a:cubicBezTo>
                    <a:pt x="1040" y="1100"/>
                    <a:pt x="1039" y="1100"/>
                    <a:pt x="1038" y="1100"/>
                  </a:cubicBezTo>
                  <a:lnTo>
                    <a:pt x="1038" y="1100"/>
                  </a:lnTo>
                  <a:cubicBezTo>
                    <a:pt x="1041" y="1100"/>
                    <a:pt x="1043" y="1100"/>
                    <a:pt x="1044" y="1100"/>
                  </a:cubicBezTo>
                  <a:cubicBezTo>
                    <a:pt x="1027" y="1097"/>
                    <a:pt x="1010" y="1094"/>
                    <a:pt x="994" y="1090"/>
                  </a:cubicBezTo>
                  <a:cubicBezTo>
                    <a:pt x="972" y="1085"/>
                    <a:pt x="952" y="1079"/>
                    <a:pt x="931" y="1072"/>
                  </a:cubicBezTo>
                  <a:cubicBezTo>
                    <a:pt x="928" y="1071"/>
                    <a:pt x="914" y="1065"/>
                    <a:pt x="907" y="1063"/>
                  </a:cubicBezTo>
                  <a:lnTo>
                    <a:pt x="907" y="1063"/>
                  </a:lnTo>
                  <a:cubicBezTo>
                    <a:pt x="903" y="1061"/>
                    <a:pt x="899" y="1059"/>
                    <a:pt x="895" y="1057"/>
                  </a:cubicBezTo>
                  <a:cubicBezTo>
                    <a:pt x="849" y="1034"/>
                    <a:pt x="805" y="1007"/>
                    <a:pt x="762" y="976"/>
                  </a:cubicBezTo>
                  <a:lnTo>
                    <a:pt x="762" y="976"/>
                  </a:lnTo>
                  <a:cubicBezTo>
                    <a:pt x="770" y="982"/>
                    <a:pt x="773" y="984"/>
                    <a:pt x="773" y="984"/>
                  </a:cubicBezTo>
                  <a:cubicBezTo>
                    <a:pt x="775" y="984"/>
                    <a:pt x="746" y="961"/>
                    <a:pt x="739" y="956"/>
                  </a:cubicBezTo>
                  <a:cubicBezTo>
                    <a:pt x="721" y="940"/>
                    <a:pt x="704" y="924"/>
                    <a:pt x="687" y="908"/>
                  </a:cubicBezTo>
                  <a:cubicBezTo>
                    <a:pt x="652" y="874"/>
                    <a:pt x="621" y="837"/>
                    <a:pt x="591" y="800"/>
                  </a:cubicBezTo>
                  <a:cubicBezTo>
                    <a:pt x="586" y="795"/>
                    <a:pt x="584" y="793"/>
                    <a:pt x="582" y="791"/>
                  </a:cubicBezTo>
                  <a:lnTo>
                    <a:pt x="582" y="791"/>
                  </a:lnTo>
                  <a:cubicBezTo>
                    <a:pt x="578" y="785"/>
                    <a:pt x="574" y="779"/>
                    <a:pt x="569" y="773"/>
                  </a:cubicBezTo>
                  <a:cubicBezTo>
                    <a:pt x="556" y="755"/>
                    <a:pt x="543" y="737"/>
                    <a:pt x="532" y="719"/>
                  </a:cubicBezTo>
                  <a:cubicBezTo>
                    <a:pt x="509" y="685"/>
                    <a:pt x="488" y="650"/>
                    <a:pt x="467" y="614"/>
                  </a:cubicBezTo>
                  <a:cubicBezTo>
                    <a:pt x="457" y="596"/>
                    <a:pt x="447" y="578"/>
                    <a:pt x="437" y="559"/>
                  </a:cubicBezTo>
                  <a:lnTo>
                    <a:pt x="437" y="559"/>
                  </a:lnTo>
                  <a:lnTo>
                    <a:pt x="1879" y="383"/>
                  </a:lnTo>
                  <a:lnTo>
                    <a:pt x="1902" y="380"/>
                  </a:lnTo>
                  <a:close/>
                  <a:moveTo>
                    <a:pt x="2132" y="1"/>
                  </a:moveTo>
                  <a:cubicBezTo>
                    <a:pt x="2127" y="1"/>
                    <a:pt x="2122" y="1"/>
                    <a:pt x="2118" y="2"/>
                  </a:cubicBezTo>
                  <a:lnTo>
                    <a:pt x="419" y="210"/>
                  </a:lnTo>
                  <a:lnTo>
                    <a:pt x="186" y="238"/>
                  </a:lnTo>
                  <a:lnTo>
                    <a:pt x="186" y="238"/>
                  </a:lnTo>
                  <a:cubicBezTo>
                    <a:pt x="183" y="238"/>
                    <a:pt x="181" y="238"/>
                    <a:pt x="178" y="238"/>
                  </a:cubicBezTo>
                  <a:cubicBezTo>
                    <a:pt x="163" y="238"/>
                    <a:pt x="148" y="239"/>
                    <a:pt x="133" y="244"/>
                  </a:cubicBezTo>
                  <a:cubicBezTo>
                    <a:pt x="95" y="255"/>
                    <a:pt x="60" y="281"/>
                    <a:pt x="37" y="314"/>
                  </a:cubicBezTo>
                  <a:lnTo>
                    <a:pt x="37" y="314"/>
                  </a:lnTo>
                  <a:cubicBezTo>
                    <a:pt x="25" y="330"/>
                    <a:pt x="15" y="349"/>
                    <a:pt x="10" y="369"/>
                  </a:cubicBezTo>
                  <a:lnTo>
                    <a:pt x="10" y="369"/>
                  </a:lnTo>
                  <a:cubicBezTo>
                    <a:pt x="1" y="399"/>
                    <a:pt x="0" y="431"/>
                    <a:pt x="10" y="461"/>
                  </a:cubicBezTo>
                  <a:cubicBezTo>
                    <a:pt x="112" y="755"/>
                    <a:pt x="293" y="1052"/>
                    <a:pt x="539" y="1245"/>
                  </a:cubicBezTo>
                  <a:cubicBezTo>
                    <a:pt x="712" y="1381"/>
                    <a:pt x="910" y="1453"/>
                    <a:pt x="1122" y="1453"/>
                  </a:cubicBezTo>
                  <a:cubicBezTo>
                    <a:pt x="1177" y="1453"/>
                    <a:pt x="1233" y="1448"/>
                    <a:pt x="1289" y="1438"/>
                  </a:cubicBezTo>
                  <a:cubicBezTo>
                    <a:pt x="1548" y="1392"/>
                    <a:pt x="1782" y="1223"/>
                    <a:pt x="1945" y="1023"/>
                  </a:cubicBezTo>
                  <a:cubicBezTo>
                    <a:pt x="2141" y="781"/>
                    <a:pt x="2271" y="490"/>
                    <a:pt x="2294" y="178"/>
                  </a:cubicBezTo>
                  <a:cubicBezTo>
                    <a:pt x="2300" y="95"/>
                    <a:pt x="2217" y="1"/>
                    <a:pt x="2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360975" y="1072375"/>
              <a:ext cx="68500" cy="68500"/>
            </a:xfrm>
            <a:custGeom>
              <a:rect b="b" l="l" r="r" t="t"/>
              <a:pathLst>
                <a:path extrusionOk="0" h="2740" w="2740">
                  <a:moveTo>
                    <a:pt x="1371" y="1"/>
                  </a:moveTo>
                  <a:cubicBezTo>
                    <a:pt x="614" y="1"/>
                    <a:pt x="1" y="614"/>
                    <a:pt x="1" y="1370"/>
                  </a:cubicBezTo>
                  <a:cubicBezTo>
                    <a:pt x="1" y="2127"/>
                    <a:pt x="614" y="2739"/>
                    <a:pt x="1371" y="2739"/>
                  </a:cubicBezTo>
                  <a:cubicBezTo>
                    <a:pt x="2126" y="2739"/>
                    <a:pt x="2739" y="2127"/>
                    <a:pt x="2739" y="1370"/>
                  </a:cubicBezTo>
                  <a:cubicBezTo>
                    <a:pt x="2739" y="614"/>
                    <a:pt x="2126" y="1"/>
                    <a:pt x="1371" y="1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2262450" y="1083425"/>
              <a:ext cx="32150" cy="52150"/>
            </a:xfrm>
            <a:custGeom>
              <a:rect b="b" l="l" r="r" t="t"/>
              <a:pathLst>
                <a:path extrusionOk="0" h="2086" w="1286">
                  <a:moveTo>
                    <a:pt x="242" y="0"/>
                  </a:moveTo>
                  <a:cubicBezTo>
                    <a:pt x="161" y="0"/>
                    <a:pt x="79" y="10"/>
                    <a:pt x="0" y="30"/>
                  </a:cubicBezTo>
                  <a:lnTo>
                    <a:pt x="0" y="1450"/>
                  </a:lnTo>
                  <a:cubicBezTo>
                    <a:pt x="0" y="1662"/>
                    <a:pt x="8" y="1867"/>
                    <a:pt x="52" y="2068"/>
                  </a:cubicBezTo>
                  <a:cubicBezTo>
                    <a:pt x="116" y="2078"/>
                    <a:pt x="179" y="2084"/>
                    <a:pt x="243" y="2085"/>
                  </a:cubicBezTo>
                  <a:cubicBezTo>
                    <a:pt x="818" y="2085"/>
                    <a:pt x="1285" y="1618"/>
                    <a:pt x="1285" y="1043"/>
                  </a:cubicBezTo>
                  <a:cubicBezTo>
                    <a:pt x="1286" y="466"/>
                    <a:pt x="818" y="0"/>
                    <a:pt x="242" y="0"/>
                  </a:cubicBezTo>
                  <a:close/>
                </a:path>
              </a:pathLst>
            </a:custGeom>
            <a:solidFill>
              <a:srgbClr val="E4B0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2300475" y="1042200"/>
              <a:ext cx="22400" cy="46925"/>
            </a:xfrm>
            <a:custGeom>
              <a:rect b="b" l="l" r="r" t="t"/>
              <a:pathLst>
                <a:path extrusionOk="0" h="1877" w="896">
                  <a:moveTo>
                    <a:pt x="783" y="0"/>
                  </a:moveTo>
                  <a:lnTo>
                    <a:pt x="0" y="1331"/>
                  </a:lnTo>
                  <a:lnTo>
                    <a:pt x="896" y="1876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D969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5408450" y="1085500"/>
            <a:ext cx="621075" cy="522125"/>
            <a:chOff x="5482125" y="864350"/>
            <a:chExt cx="621075" cy="522125"/>
          </a:xfrm>
        </p:grpSpPr>
        <p:sp>
          <p:nvSpPr>
            <p:cNvPr id="264" name="Google Shape;264;p22"/>
            <p:cNvSpPr/>
            <p:nvPr/>
          </p:nvSpPr>
          <p:spPr>
            <a:xfrm>
              <a:off x="5482125" y="864350"/>
              <a:ext cx="621075" cy="522125"/>
            </a:xfrm>
            <a:custGeom>
              <a:rect b="b" l="l" r="r" t="t"/>
              <a:pathLst>
                <a:path extrusionOk="0" h="20885" w="24843">
                  <a:moveTo>
                    <a:pt x="3929" y="1"/>
                  </a:moveTo>
                  <a:cubicBezTo>
                    <a:pt x="1758" y="1"/>
                    <a:pt x="0" y="1759"/>
                    <a:pt x="0" y="3930"/>
                  </a:cubicBezTo>
                  <a:lnTo>
                    <a:pt x="0" y="13288"/>
                  </a:lnTo>
                  <a:cubicBezTo>
                    <a:pt x="0" y="15457"/>
                    <a:pt x="1760" y="17217"/>
                    <a:pt x="3929" y="17217"/>
                  </a:cubicBezTo>
                  <a:lnTo>
                    <a:pt x="20847" y="17217"/>
                  </a:lnTo>
                  <a:lnTo>
                    <a:pt x="24843" y="20884"/>
                  </a:lnTo>
                  <a:lnTo>
                    <a:pt x="24843" y="3930"/>
                  </a:lnTo>
                  <a:cubicBezTo>
                    <a:pt x="24843" y="1759"/>
                    <a:pt x="23083" y="1"/>
                    <a:pt x="2091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683200" y="952625"/>
              <a:ext cx="157775" cy="244175"/>
            </a:xfrm>
            <a:custGeom>
              <a:rect b="b" l="l" r="r" t="t"/>
              <a:pathLst>
                <a:path extrusionOk="0" fill="none" h="9767" w="6311">
                  <a:moveTo>
                    <a:pt x="0" y="3320"/>
                  </a:moveTo>
                  <a:cubicBezTo>
                    <a:pt x="9" y="2271"/>
                    <a:pt x="300" y="1457"/>
                    <a:pt x="874" y="874"/>
                  </a:cubicBezTo>
                  <a:cubicBezTo>
                    <a:pt x="1447" y="292"/>
                    <a:pt x="2245" y="0"/>
                    <a:pt x="3265" y="0"/>
                  </a:cubicBezTo>
                  <a:cubicBezTo>
                    <a:pt x="4220" y="0"/>
                    <a:pt x="4967" y="214"/>
                    <a:pt x="5505" y="643"/>
                  </a:cubicBezTo>
                  <a:cubicBezTo>
                    <a:pt x="6042" y="1061"/>
                    <a:pt x="6311" y="1657"/>
                    <a:pt x="6311" y="2432"/>
                  </a:cubicBezTo>
                  <a:cubicBezTo>
                    <a:pt x="6311" y="2914"/>
                    <a:pt x="6211" y="3315"/>
                    <a:pt x="6011" y="3634"/>
                  </a:cubicBezTo>
                  <a:cubicBezTo>
                    <a:pt x="5819" y="3952"/>
                    <a:pt x="5541" y="4293"/>
                    <a:pt x="5176" y="4658"/>
                  </a:cubicBezTo>
                  <a:cubicBezTo>
                    <a:pt x="4858" y="4986"/>
                    <a:pt x="4621" y="5264"/>
                    <a:pt x="4466" y="5491"/>
                  </a:cubicBezTo>
                  <a:cubicBezTo>
                    <a:pt x="4321" y="5719"/>
                    <a:pt x="4248" y="5992"/>
                    <a:pt x="4248" y="6311"/>
                  </a:cubicBezTo>
                  <a:lnTo>
                    <a:pt x="2185" y="6311"/>
                  </a:lnTo>
                  <a:cubicBezTo>
                    <a:pt x="2185" y="5782"/>
                    <a:pt x="2267" y="5364"/>
                    <a:pt x="2431" y="5054"/>
                  </a:cubicBezTo>
                  <a:cubicBezTo>
                    <a:pt x="2595" y="4744"/>
                    <a:pt x="2832" y="4421"/>
                    <a:pt x="3142" y="4085"/>
                  </a:cubicBezTo>
                  <a:cubicBezTo>
                    <a:pt x="3360" y="3838"/>
                    <a:pt x="3520" y="3634"/>
                    <a:pt x="3620" y="3469"/>
                  </a:cubicBezTo>
                  <a:cubicBezTo>
                    <a:pt x="3720" y="3306"/>
                    <a:pt x="3770" y="3110"/>
                    <a:pt x="3770" y="2883"/>
                  </a:cubicBezTo>
                  <a:cubicBezTo>
                    <a:pt x="3770" y="2408"/>
                    <a:pt x="3515" y="2171"/>
                    <a:pt x="3005" y="2171"/>
                  </a:cubicBezTo>
                  <a:cubicBezTo>
                    <a:pt x="2412" y="2171"/>
                    <a:pt x="2116" y="2555"/>
                    <a:pt x="2116" y="3320"/>
                  </a:cubicBezTo>
                  <a:close/>
                  <a:moveTo>
                    <a:pt x="3169" y="7198"/>
                  </a:moveTo>
                  <a:cubicBezTo>
                    <a:pt x="3551" y="7198"/>
                    <a:pt x="3861" y="7317"/>
                    <a:pt x="4097" y="7553"/>
                  </a:cubicBezTo>
                  <a:cubicBezTo>
                    <a:pt x="4344" y="7790"/>
                    <a:pt x="4466" y="8096"/>
                    <a:pt x="4466" y="8469"/>
                  </a:cubicBezTo>
                  <a:cubicBezTo>
                    <a:pt x="4466" y="8851"/>
                    <a:pt x="4344" y="9165"/>
                    <a:pt x="4097" y="9412"/>
                  </a:cubicBezTo>
                  <a:cubicBezTo>
                    <a:pt x="3861" y="9648"/>
                    <a:pt x="3551" y="9767"/>
                    <a:pt x="3169" y="9767"/>
                  </a:cubicBezTo>
                  <a:cubicBezTo>
                    <a:pt x="2796" y="9767"/>
                    <a:pt x="2486" y="9648"/>
                    <a:pt x="2240" y="9412"/>
                  </a:cubicBezTo>
                  <a:cubicBezTo>
                    <a:pt x="2004" y="9165"/>
                    <a:pt x="1885" y="8851"/>
                    <a:pt x="1885" y="8469"/>
                  </a:cubicBezTo>
                  <a:cubicBezTo>
                    <a:pt x="1885" y="8096"/>
                    <a:pt x="2004" y="7790"/>
                    <a:pt x="2240" y="7553"/>
                  </a:cubicBezTo>
                  <a:cubicBezTo>
                    <a:pt x="2486" y="7317"/>
                    <a:pt x="2796" y="7198"/>
                    <a:pt x="3169" y="7198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22"/>
          <p:cNvGrpSpPr/>
          <p:nvPr/>
        </p:nvGrpSpPr>
        <p:grpSpPr>
          <a:xfrm flipH="1">
            <a:off x="7254524" y="2452015"/>
            <a:ext cx="1247988" cy="1049158"/>
            <a:chOff x="5482125" y="864350"/>
            <a:chExt cx="621075" cy="522125"/>
          </a:xfrm>
        </p:grpSpPr>
        <p:sp>
          <p:nvSpPr>
            <p:cNvPr id="267" name="Google Shape;267;p22"/>
            <p:cNvSpPr/>
            <p:nvPr/>
          </p:nvSpPr>
          <p:spPr>
            <a:xfrm>
              <a:off x="5482125" y="864350"/>
              <a:ext cx="621075" cy="522125"/>
            </a:xfrm>
            <a:custGeom>
              <a:rect b="b" l="l" r="r" t="t"/>
              <a:pathLst>
                <a:path extrusionOk="0" h="20885" w="24843">
                  <a:moveTo>
                    <a:pt x="3929" y="1"/>
                  </a:moveTo>
                  <a:cubicBezTo>
                    <a:pt x="1758" y="1"/>
                    <a:pt x="0" y="1759"/>
                    <a:pt x="0" y="3930"/>
                  </a:cubicBezTo>
                  <a:lnTo>
                    <a:pt x="0" y="13288"/>
                  </a:lnTo>
                  <a:cubicBezTo>
                    <a:pt x="0" y="15457"/>
                    <a:pt x="1760" y="17217"/>
                    <a:pt x="3929" y="17217"/>
                  </a:cubicBezTo>
                  <a:lnTo>
                    <a:pt x="20847" y="17217"/>
                  </a:lnTo>
                  <a:lnTo>
                    <a:pt x="24843" y="20884"/>
                  </a:lnTo>
                  <a:lnTo>
                    <a:pt x="24843" y="3930"/>
                  </a:lnTo>
                  <a:cubicBezTo>
                    <a:pt x="24843" y="1759"/>
                    <a:pt x="23083" y="1"/>
                    <a:pt x="2091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 flipH="1">
              <a:off x="5721122" y="952625"/>
              <a:ext cx="157775" cy="244175"/>
            </a:xfrm>
            <a:custGeom>
              <a:rect b="b" l="l" r="r" t="t"/>
              <a:pathLst>
                <a:path extrusionOk="0" fill="none" h="9767" w="6311">
                  <a:moveTo>
                    <a:pt x="0" y="3320"/>
                  </a:moveTo>
                  <a:cubicBezTo>
                    <a:pt x="9" y="2271"/>
                    <a:pt x="300" y="1457"/>
                    <a:pt x="874" y="874"/>
                  </a:cubicBezTo>
                  <a:cubicBezTo>
                    <a:pt x="1447" y="292"/>
                    <a:pt x="2245" y="0"/>
                    <a:pt x="3265" y="0"/>
                  </a:cubicBezTo>
                  <a:cubicBezTo>
                    <a:pt x="4220" y="0"/>
                    <a:pt x="4967" y="214"/>
                    <a:pt x="5505" y="643"/>
                  </a:cubicBezTo>
                  <a:cubicBezTo>
                    <a:pt x="6042" y="1061"/>
                    <a:pt x="6311" y="1657"/>
                    <a:pt x="6311" y="2432"/>
                  </a:cubicBezTo>
                  <a:cubicBezTo>
                    <a:pt x="6311" y="2914"/>
                    <a:pt x="6211" y="3315"/>
                    <a:pt x="6011" y="3634"/>
                  </a:cubicBezTo>
                  <a:cubicBezTo>
                    <a:pt x="5819" y="3952"/>
                    <a:pt x="5541" y="4293"/>
                    <a:pt x="5176" y="4658"/>
                  </a:cubicBezTo>
                  <a:cubicBezTo>
                    <a:pt x="4858" y="4986"/>
                    <a:pt x="4621" y="5264"/>
                    <a:pt x="4466" y="5491"/>
                  </a:cubicBezTo>
                  <a:cubicBezTo>
                    <a:pt x="4321" y="5719"/>
                    <a:pt x="4248" y="5992"/>
                    <a:pt x="4248" y="6311"/>
                  </a:cubicBezTo>
                  <a:lnTo>
                    <a:pt x="2185" y="6311"/>
                  </a:lnTo>
                  <a:cubicBezTo>
                    <a:pt x="2185" y="5782"/>
                    <a:pt x="2267" y="5364"/>
                    <a:pt x="2431" y="5054"/>
                  </a:cubicBezTo>
                  <a:cubicBezTo>
                    <a:pt x="2595" y="4744"/>
                    <a:pt x="2832" y="4421"/>
                    <a:pt x="3142" y="4085"/>
                  </a:cubicBezTo>
                  <a:cubicBezTo>
                    <a:pt x="3360" y="3838"/>
                    <a:pt x="3520" y="3634"/>
                    <a:pt x="3620" y="3469"/>
                  </a:cubicBezTo>
                  <a:cubicBezTo>
                    <a:pt x="3720" y="3306"/>
                    <a:pt x="3770" y="3110"/>
                    <a:pt x="3770" y="2883"/>
                  </a:cubicBezTo>
                  <a:cubicBezTo>
                    <a:pt x="3770" y="2408"/>
                    <a:pt x="3515" y="2171"/>
                    <a:pt x="3005" y="2171"/>
                  </a:cubicBezTo>
                  <a:cubicBezTo>
                    <a:pt x="2412" y="2171"/>
                    <a:pt x="2116" y="2555"/>
                    <a:pt x="2116" y="3320"/>
                  </a:cubicBezTo>
                  <a:close/>
                  <a:moveTo>
                    <a:pt x="3169" y="7198"/>
                  </a:moveTo>
                  <a:cubicBezTo>
                    <a:pt x="3551" y="7198"/>
                    <a:pt x="3861" y="7317"/>
                    <a:pt x="4097" y="7553"/>
                  </a:cubicBezTo>
                  <a:cubicBezTo>
                    <a:pt x="4344" y="7790"/>
                    <a:pt x="4466" y="8096"/>
                    <a:pt x="4466" y="8469"/>
                  </a:cubicBezTo>
                  <a:cubicBezTo>
                    <a:pt x="4466" y="8851"/>
                    <a:pt x="4344" y="9165"/>
                    <a:pt x="4097" y="9412"/>
                  </a:cubicBezTo>
                  <a:cubicBezTo>
                    <a:pt x="3861" y="9648"/>
                    <a:pt x="3551" y="9767"/>
                    <a:pt x="3169" y="9767"/>
                  </a:cubicBezTo>
                  <a:cubicBezTo>
                    <a:pt x="2796" y="9767"/>
                    <a:pt x="2486" y="9648"/>
                    <a:pt x="2240" y="9412"/>
                  </a:cubicBezTo>
                  <a:cubicBezTo>
                    <a:pt x="2004" y="9165"/>
                    <a:pt x="1885" y="8851"/>
                    <a:pt x="1885" y="8469"/>
                  </a:cubicBezTo>
                  <a:cubicBezTo>
                    <a:pt x="1885" y="8096"/>
                    <a:pt x="2004" y="7790"/>
                    <a:pt x="2240" y="7553"/>
                  </a:cubicBezTo>
                  <a:cubicBezTo>
                    <a:pt x="2486" y="7317"/>
                    <a:pt x="2796" y="7198"/>
                    <a:pt x="3169" y="7198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2">
            <a:hlinkClick action="ppaction://hlinksldjump" r:id="rId5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>
            <a:hlinkClick action="ppaction://hlinksldjump" r:id="rId6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</a:t>
            </a:r>
            <a:r>
              <a:rPr lang="en"/>
              <a:t> the Answer, Hurry Up!</a:t>
            </a:r>
            <a:endParaRPr/>
          </a:p>
        </p:txBody>
      </p:sp>
      <p:grpSp>
        <p:nvGrpSpPr>
          <p:cNvPr id="276" name="Google Shape;276;p23"/>
          <p:cNvGrpSpPr/>
          <p:nvPr/>
        </p:nvGrpSpPr>
        <p:grpSpPr>
          <a:xfrm>
            <a:off x="959997" y="1338225"/>
            <a:ext cx="7224077" cy="3063300"/>
            <a:chOff x="959997" y="1338225"/>
            <a:chExt cx="7224077" cy="3063300"/>
          </a:xfrm>
        </p:grpSpPr>
        <p:sp>
          <p:nvSpPr>
            <p:cNvPr id="277" name="Google Shape;277;p23"/>
            <p:cNvSpPr/>
            <p:nvPr/>
          </p:nvSpPr>
          <p:spPr>
            <a:xfrm>
              <a:off x="960000" y="1338225"/>
              <a:ext cx="7224000" cy="30633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" name="Google Shape;278;p23"/>
            <p:cNvGrpSpPr/>
            <p:nvPr/>
          </p:nvGrpSpPr>
          <p:grpSpPr>
            <a:xfrm>
              <a:off x="1225345" y="1581600"/>
              <a:ext cx="727285" cy="147470"/>
              <a:chOff x="728146" y="657962"/>
              <a:chExt cx="991122" cy="200968"/>
            </a:xfrm>
          </p:grpSpPr>
          <p:sp>
            <p:nvSpPr>
              <p:cNvPr id="279" name="Google Shape;279;p23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" name="Google Shape;282;p23"/>
            <p:cNvSpPr/>
            <p:nvPr/>
          </p:nvSpPr>
          <p:spPr>
            <a:xfrm>
              <a:off x="959997" y="1875941"/>
              <a:ext cx="7224077" cy="22200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3"/>
          <p:cNvSpPr/>
          <p:nvPr/>
        </p:nvSpPr>
        <p:spPr>
          <a:xfrm>
            <a:off x="4244300" y="4712457"/>
            <a:ext cx="147600" cy="147600"/>
          </a:xfrm>
          <a:prstGeom prst="ellipse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4498200" y="4712457"/>
            <a:ext cx="147600" cy="1476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3"/>
          <p:cNvSpPr txBox="1"/>
          <p:nvPr>
            <p:ph idx="4294967295" type="title"/>
          </p:nvPr>
        </p:nvSpPr>
        <p:spPr>
          <a:xfrm>
            <a:off x="1657500" y="2154900"/>
            <a:ext cx="5829000" cy="16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Our Objectives?</a:t>
            </a:r>
            <a:endParaRPr sz="4000"/>
          </a:p>
        </p:txBody>
      </p:sp>
      <p:sp>
        <p:nvSpPr>
          <p:cNvPr id="286" name="Google Shape;286;p23">
            <a:hlinkClick action="ppaction://hlinksldjump" r:id="rId3"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>
            <a:hlinkClick action="ppaction://hlinksldjump" r:id="rId4"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>
            <a:hlinkClick action="ppaction://hlinksldjump" r:id="rId5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">
            <a:hlinkClick action="ppaction://hlinksldjump" r:id="rId6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853500" y="435725"/>
            <a:ext cx="74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Objectives Are ...</a:t>
            </a:r>
            <a:endParaRPr/>
          </a:p>
        </p:txBody>
      </p:sp>
      <p:grpSp>
        <p:nvGrpSpPr>
          <p:cNvPr id="295" name="Google Shape;295;p24"/>
          <p:cNvGrpSpPr/>
          <p:nvPr/>
        </p:nvGrpSpPr>
        <p:grpSpPr>
          <a:xfrm>
            <a:off x="1156200" y="1572050"/>
            <a:ext cx="1959000" cy="2596200"/>
            <a:chOff x="1421550" y="1331575"/>
            <a:chExt cx="1959000" cy="2596200"/>
          </a:xfrm>
        </p:grpSpPr>
        <p:grpSp>
          <p:nvGrpSpPr>
            <p:cNvPr id="296" name="Google Shape;296;p24"/>
            <p:cNvGrpSpPr/>
            <p:nvPr/>
          </p:nvGrpSpPr>
          <p:grpSpPr>
            <a:xfrm>
              <a:off x="1421550" y="1331575"/>
              <a:ext cx="1959000" cy="2596200"/>
              <a:chOff x="1421550" y="1331575"/>
              <a:chExt cx="1959000" cy="2596200"/>
            </a:xfrm>
          </p:grpSpPr>
          <p:sp>
            <p:nvSpPr>
              <p:cNvPr id="297" name="Google Shape;297;p24"/>
              <p:cNvSpPr/>
              <p:nvPr/>
            </p:nvSpPr>
            <p:spPr>
              <a:xfrm>
                <a:off x="1421550" y="1331575"/>
                <a:ext cx="1959000" cy="2596200"/>
              </a:xfrm>
              <a:prstGeom prst="roundRect">
                <a:avLst>
                  <a:gd fmla="val 1176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1421550" y="1869296"/>
                <a:ext cx="1958923" cy="61200"/>
              </a:xfrm>
              <a:custGeom>
                <a:rect b="b" l="l" r="r" t="t"/>
                <a:pathLst>
                  <a:path extrusionOk="0" fill="none" h="1" w="63710">
                    <a:moveTo>
                      <a:pt x="0" y="0"/>
                    </a:moveTo>
                    <a:lnTo>
                      <a:pt x="63709" y="0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>
              <a:off x="1686895" y="1574950"/>
              <a:ext cx="727285" cy="147470"/>
              <a:chOff x="728146" y="657962"/>
              <a:chExt cx="991122" cy="200968"/>
            </a:xfrm>
          </p:grpSpPr>
          <p:sp>
            <p:nvSpPr>
              <p:cNvPr id="300" name="Google Shape;300;p24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4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3" name="Google Shape;303;p24">
            <a:hlinkClick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>
            <a:hlinkClick action="ppaction://hlinksldjump" r:id="rId3"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3592500" y="1572050"/>
            <a:ext cx="1959000" cy="2596200"/>
            <a:chOff x="3592500" y="1331575"/>
            <a:chExt cx="1959000" cy="2596200"/>
          </a:xfrm>
        </p:grpSpPr>
        <p:sp>
          <p:nvSpPr>
            <p:cNvPr id="306" name="Google Shape;306;p24"/>
            <p:cNvSpPr/>
            <p:nvPr/>
          </p:nvSpPr>
          <p:spPr>
            <a:xfrm>
              <a:off x="3592500" y="1331575"/>
              <a:ext cx="1959000" cy="25962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24"/>
            <p:cNvGrpSpPr/>
            <p:nvPr/>
          </p:nvGrpSpPr>
          <p:grpSpPr>
            <a:xfrm>
              <a:off x="3857845" y="1574950"/>
              <a:ext cx="727285" cy="147470"/>
              <a:chOff x="728146" y="657962"/>
              <a:chExt cx="991122" cy="200968"/>
            </a:xfrm>
          </p:grpSpPr>
          <p:sp>
            <p:nvSpPr>
              <p:cNvPr id="308" name="Google Shape;308;p24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1" name="Google Shape;311;p24"/>
            <p:cNvSpPr/>
            <p:nvPr/>
          </p:nvSpPr>
          <p:spPr>
            <a:xfrm>
              <a:off x="3592500" y="1869296"/>
              <a:ext cx="1958923" cy="61200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24"/>
          <p:cNvGrpSpPr/>
          <p:nvPr/>
        </p:nvGrpSpPr>
        <p:grpSpPr>
          <a:xfrm>
            <a:off x="6028800" y="1572050"/>
            <a:ext cx="1959000" cy="2596200"/>
            <a:chOff x="5763450" y="1331575"/>
            <a:chExt cx="1959000" cy="2596200"/>
          </a:xfrm>
        </p:grpSpPr>
        <p:sp>
          <p:nvSpPr>
            <p:cNvPr id="313" name="Google Shape;313;p24"/>
            <p:cNvSpPr/>
            <p:nvPr/>
          </p:nvSpPr>
          <p:spPr>
            <a:xfrm>
              <a:off x="5763450" y="1331575"/>
              <a:ext cx="1959000" cy="2596200"/>
            </a:xfrm>
            <a:prstGeom prst="roundRect">
              <a:avLst>
                <a:gd fmla="val 117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24"/>
            <p:cNvGrpSpPr/>
            <p:nvPr/>
          </p:nvGrpSpPr>
          <p:grpSpPr>
            <a:xfrm>
              <a:off x="6028795" y="1574950"/>
              <a:ext cx="727285" cy="147470"/>
              <a:chOff x="728146" y="657962"/>
              <a:chExt cx="991122" cy="200968"/>
            </a:xfrm>
          </p:grpSpPr>
          <p:sp>
            <p:nvSpPr>
              <p:cNvPr id="315" name="Google Shape;315;p24"/>
              <p:cNvSpPr/>
              <p:nvPr/>
            </p:nvSpPr>
            <p:spPr>
              <a:xfrm>
                <a:off x="728146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1124191" y="657962"/>
                <a:ext cx="198941" cy="200968"/>
              </a:xfrm>
              <a:custGeom>
                <a:rect b="b" l="l" r="r" t="t"/>
                <a:pathLst>
                  <a:path extrusionOk="0" h="2182" w="2160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6" y="2181"/>
                      <a:pt x="2159" y="1692"/>
                      <a:pt x="2159" y="1091"/>
                    </a:cubicBezTo>
                    <a:cubicBezTo>
                      <a:pt x="2159" y="488"/>
                      <a:pt x="1676" y="0"/>
                      <a:pt x="1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1520235" y="657962"/>
                <a:ext cx="199034" cy="200968"/>
              </a:xfrm>
              <a:custGeom>
                <a:rect b="b" l="l" r="r" t="t"/>
                <a:pathLst>
                  <a:path extrusionOk="0" h="2182" w="2161">
                    <a:moveTo>
                      <a:pt x="1080" y="0"/>
                    </a:moveTo>
                    <a:cubicBezTo>
                      <a:pt x="484" y="0"/>
                      <a:pt x="1" y="489"/>
                      <a:pt x="1" y="1091"/>
                    </a:cubicBezTo>
                    <a:cubicBezTo>
                      <a:pt x="1" y="1692"/>
                      <a:pt x="484" y="2181"/>
                      <a:pt x="1080" y="2181"/>
                    </a:cubicBezTo>
                    <a:cubicBezTo>
                      <a:pt x="1677" y="2181"/>
                      <a:pt x="2160" y="1692"/>
                      <a:pt x="2160" y="1091"/>
                    </a:cubicBezTo>
                    <a:cubicBezTo>
                      <a:pt x="2160" y="488"/>
                      <a:pt x="1677" y="0"/>
                      <a:pt x="1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chemeClr val="dk1"/>
                </a:solidFill>
                <a:prstDash val="solid"/>
                <a:miter lim="140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8" name="Google Shape;318;p24"/>
            <p:cNvSpPr/>
            <p:nvPr/>
          </p:nvSpPr>
          <p:spPr>
            <a:xfrm>
              <a:off x="5763450" y="1869296"/>
              <a:ext cx="1958923" cy="61200"/>
            </a:xfrm>
            <a:custGeom>
              <a:rect b="b" l="l" r="r" t="t"/>
              <a:pathLst>
                <a:path extrusionOk="0" fill="none" h="1" w="63710">
                  <a:moveTo>
                    <a:pt x="0" y="0"/>
                  </a:moveTo>
                  <a:lnTo>
                    <a:pt x="6370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0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4"/>
          <p:cNvGrpSpPr/>
          <p:nvPr/>
        </p:nvGrpSpPr>
        <p:grpSpPr>
          <a:xfrm rot="-1326042">
            <a:off x="957449" y="325671"/>
            <a:ext cx="741446" cy="697371"/>
            <a:chOff x="3015243" y="3208979"/>
            <a:chExt cx="391301" cy="368040"/>
          </a:xfrm>
        </p:grpSpPr>
        <p:sp>
          <p:nvSpPr>
            <p:cNvPr id="320" name="Google Shape;320;p24"/>
            <p:cNvSpPr/>
            <p:nvPr/>
          </p:nvSpPr>
          <p:spPr>
            <a:xfrm>
              <a:off x="3022603" y="3214663"/>
              <a:ext cx="380089" cy="356671"/>
            </a:xfrm>
            <a:custGeom>
              <a:rect b="b" l="l" r="r" t="t"/>
              <a:pathLst>
                <a:path extrusionOk="0" h="13616" w="14510">
                  <a:moveTo>
                    <a:pt x="7257" y="0"/>
                  </a:moveTo>
                  <a:cubicBezTo>
                    <a:pt x="7119" y="0"/>
                    <a:pt x="6981" y="75"/>
                    <a:pt x="6916" y="224"/>
                  </a:cubicBezTo>
                  <a:lnTo>
                    <a:pt x="5079" y="4490"/>
                  </a:lnTo>
                  <a:lnTo>
                    <a:pt x="453" y="4919"/>
                  </a:lnTo>
                  <a:cubicBezTo>
                    <a:pt x="131" y="4950"/>
                    <a:pt x="0" y="5351"/>
                    <a:pt x="244" y="5566"/>
                  </a:cubicBezTo>
                  <a:lnTo>
                    <a:pt x="3732" y="8633"/>
                  </a:lnTo>
                  <a:lnTo>
                    <a:pt x="2711" y="13164"/>
                  </a:lnTo>
                  <a:cubicBezTo>
                    <a:pt x="2655" y="13409"/>
                    <a:pt x="2850" y="13615"/>
                    <a:pt x="3072" y="13615"/>
                  </a:cubicBezTo>
                  <a:cubicBezTo>
                    <a:pt x="3135" y="13615"/>
                    <a:pt x="3201" y="13598"/>
                    <a:pt x="3263" y="13561"/>
                  </a:cubicBezTo>
                  <a:lnTo>
                    <a:pt x="7255" y="11190"/>
                  </a:lnTo>
                  <a:lnTo>
                    <a:pt x="11247" y="13561"/>
                  </a:lnTo>
                  <a:cubicBezTo>
                    <a:pt x="11309" y="13598"/>
                    <a:pt x="11375" y="13615"/>
                    <a:pt x="11438" y="13615"/>
                  </a:cubicBezTo>
                  <a:cubicBezTo>
                    <a:pt x="11660" y="13615"/>
                    <a:pt x="11855" y="13409"/>
                    <a:pt x="11799" y="13164"/>
                  </a:cubicBezTo>
                  <a:lnTo>
                    <a:pt x="10778" y="8633"/>
                  </a:lnTo>
                  <a:lnTo>
                    <a:pt x="14266" y="5566"/>
                  </a:lnTo>
                  <a:cubicBezTo>
                    <a:pt x="14509" y="5354"/>
                    <a:pt x="14383" y="4953"/>
                    <a:pt x="14061" y="4919"/>
                  </a:cubicBezTo>
                  <a:lnTo>
                    <a:pt x="9434" y="4490"/>
                  </a:lnTo>
                  <a:lnTo>
                    <a:pt x="7598" y="224"/>
                  </a:lnTo>
                  <a:cubicBezTo>
                    <a:pt x="7533" y="75"/>
                    <a:pt x="7395" y="0"/>
                    <a:pt x="7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022603" y="3214663"/>
              <a:ext cx="222815" cy="356671"/>
            </a:xfrm>
            <a:custGeom>
              <a:rect b="b" l="l" r="r" t="t"/>
              <a:pathLst>
                <a:path extrusionOk="0" h="13616" w="8506">
                  <a:moveTo>
                    <a:pt x="7257" y="0"/>
                  </a:moveTo>
                  <a:cubicBezTo>
                    <a:pt x="7119" y="0"/>
                    <a:pt x="6981" y="75"/>
                    <a:pt x="6916" y="224"/>
                  </a:cubicBezTo>
                  <a:lnTo>
                    <a:pt x="5079" y="4490"/>
                  </a:lnTo>
                  <a:lnTo>
                    <a:pt x="453" y="4919"/>
                  </a:lnTo>
                  <a:cubicBezTo>
                    <a:pt x="131" y="4950"/>
                    <a:pt x="0" y="5351"/>
                    <a:pt x="244" y="5566"/>
                  </a:cubicBezTo>
                  <a:lnTo>
                    <a:pt x="3732" y="8630"/>
                  </a:lnTo>
                  <a:lnTo>
                    <a:pt x="2711" y="13164"/>
                  </a:lnTo>
                  <a:cubicBezTo>
                    <a:pt x="2655" y="13409"/>
                    <a:pt x="2850" y="13615"/>
                    <a:pt x="3072" y="13615"/>
                  </a:cubicBezTo>
                  <a:cubicBezTo>
                    <a:pt x="3135" y="13615"/>
                    <a:pt x="3201" y="13598"/>
                    <a:pt x="3263" y="13561"/>
                  </a:cubicBezTo>
                  <a:lnTo>
                    <a:pt x="4154" y="13033"/>
                  </a:lnTo>
                  <a:cubicBezTo>
                    <a:pt x="4277" y="7955"/>
                    <a:pt x="6638" y="4381"/>
                    <a:pt x="8506" y="2335"/>
                  </a:cubicBezTo>
                  <a:lnTo>
                    <a:pt x="7598" y="224"/>
                  </a:lnTo>
                  <a:cubicBezTo>
                    <a:pt x="7533" y="75"/>
                    <a:pt x="7395" y="0"/>
                    <a:pt x="7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3085917" y="3269306"/>
              <a:ext cx="320627" cy="307713"/>
            </a:xfrm>
            <a:custGeom>
              <a:rect b="b" l="l" r="r" t="t"/>
              <a:pathLst>
                <a:path extrusionOk="0" h="11747" w="12240">
                  <a:moveTo>
                    <a:pt x="6082" y="1"/>
                  </a:moveTo>
                  <a:cubicBezTo>
                    <a:pt x="5943" y="1"/>
                    <a:pt x="5803" y="133"/>
                    <a:pt x="5876" y="304"/>
                  </a:cubicBezTo>
                  <a:lnTo>
                    <a:pt x="6819" y="2490"/>
                  </a:lnTo>
                  <a:cubicBezTo>
                    <a:pt x="6850" y="2562"/>
                    <a:pt x="6918" y="2613"/>
                    <a:pt x="6997" y="2620"/>
                  </a:cubicBezTo>
                  <a:lnTo>
                    <a:pt x="11623" y="3049"/>
                  </a:lnTo>
                  <a:cubicBezTo>
                    <a:pt x="11760" y="3059"/>
                    <a:pt x="11815" y="3230"/>
                    <a:pt x="11712" y="3319"/>
                  </a:cubicBezTo>
                  <a:lnTo>
                    <a:pt x="8224" y="6383"/>
                  </a:lnTo>
                  <a:cubicBezTo>
                    <a:pt x="8162" y="6434"/>
                    <a:pt x="8138" y="6517"/>
                    <a:pt x="8155" y="6592"/>
                  </a:cubicBezTo>
                  <a:lnTo>
                    <a:pt x="9176" y="11126"/>
                  </a:lnTo>
                  <a:cubicBezTo>
                    <a:pt x="9200" y="11227"/>
                    <a:pt x="9119" y="11313"/>
                    <a:pt x="9027" y="11313"/>
                  </a:cubicBezTo>
                  <a:cubicBezTo>
                    <a:pt x="9000" y="11313"/>
                    <a:pt x="8973" y="11306"/>
                    <a:pt x="8947" y="11290"/>
                  </a:cubicBezTo>
                  <a:lnTo>
                    <a:pt x="4951" y="8919"/>
                  </a:lnTo>
                  <a:cubicBezTo>
                    <a:pt x="4917" y="8900"/>
                    <a:pt x="4879" y="8890"/>
                    <a:pt x="4841" y="8890"/>
                  </a:cubicBezTo>
                  <a:cubicBezTo>
                    <a:pt x="4804" y="8890"/>
                    <a:pt x="4766" y="8900"/>
                    <a:pt x="4732" y="8919"/>
                  </a:cubicBezTo>
                  <a:lnTo>
                    <a:pt x="740" y="11290"/>
                  </a:lnTo>
                  <a:cubicBezTo>
                    <a:pt x="713" y="11306"/>
                    <a:pt x="685" y="11313"/>
                    <a:pt x="658" y="11313"/>
                  </a:cubicBezTo>
                  <a:cubicBezTo>
                    <a:pt x="565" y="11313"/>
                    <a:pt x="485" y="11227"/>
                    <a:pt x="507" y="11126"/>
                  </a:cubicBezTo>
                  <a:lnTo>
                    <a:pt x="1034" y="8785"/>
                  </a:lnTo>
                  <a:cubicBezTo>
                    <a:pt x="1072" y="8622"/>
                    <a:pt x="945" y="8522"/>
                    <a:pt x="820" y="8522"/>
                  </a:cubicBezTo>
                  <a:cubicBezTo>
                    <a:pt x="731" y="8522"/>
                    <a:pt x="642" y="8573"/>
                    <a:pt x="616" y="8689"/>
                  </a:cubicBezTo>
                  <a:lnTo>
                    <a:pt x="88" y="11030"/>
                  </a:lnTo>
                  <a:cubicBezTo>
                    <a:pt x="0" y="11420"/>
                    <a:pt x="311" y="11746"/>
                    <a:pt x="662" y="11746"/>
                  </a:cubicBezTo>
                  <a:cubicBezTo>
                    <a:pt x="760" y="11746"/>
                    <a:pt x="862" y="11721"/>
                    <a:pt x="959" y="11664"/>
                  </a:cubicBezTo>
                  <a:lnTo>
                    <a:pt x="4841" y="9357"/>
                  </a:lnTo>
                  <a:lnTo>
                    <a:pt x="8724" y="11664"/>
                  </a:lnTo>
                  <a:cubicBezTo>
                    <a:pt x="8816" y="11718"/>
                    <a:pt x="8919" y="11745"/>
                    <a:pt x="9022" y="11745"/>
                  </a:cubicBezTo>
                  <a:cubicBezTo>
                    <a:pt x="9144" y="11745"/>
                    <a:pt x="9266" y="11707"/>
                    <a:pt x="9368" y="11633"/>
                  </a:cubicBezTo>
                  <a:cubicBezTo>
                    <a:pt x="9560" y="11496"/>
                    <a:pt x="9649" y="11256"/>
                    <a:pt x="9594" y="11030"/>
                  </a:cubicBezTo>
                  <a:lnTo>
                    <a:pt x="8604" y="6623"/>
                  </a:lnTo>
                  <a:lnTo>
                    <a:pt x="11997" y="3641"/>
                  </a:lnTo>
                  <a:cubicBezTo>
                    <a:pt x="12171" y="3487"/>
                    <a:pt x="12240" y="3244"/>
                    <a:pt x="12164" y="3021"/>
                  </a:cubicBezTo>
                  <a:cubicBezTo>
                    <a:pt x="12096" y="2799"/>
                    <a:pt x="11897" y="2637"/>
                    <a:pt x="11661" y="2620"/>
                  </a:cubicBezTo>
                  <a:lnTo>
                    <a:pt x="7165" y="2202"/>
                  </a:lnTo>
                  <a:lnTo>
                    <a:pt x="6274" y="132"/>
                  </a:lnTo>
                  <a:cubicBezTo>
                    <a:pt x="6233" y="40"/>
                    <a:pt x="6157" y="1"/>
                    <a:pt x="6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3015243" y="3208979"/>
              <a:ext cx="226639" cy="270752"/>
            </a:xfrm>
            <a:custGeom>
              <a:rect b="b" l="l" r="r" t="t"/>
              <a:pathLst>
                <a:path extrusionOk="0" h="10336" w="8652">
                  <a:moveTo>
                    <a:pt x="7541" y="1"/>
                  </a:moveTo>
                  <a:cubicBezTo>
                    <a:pt x="7323" y="1"/>
                    <a:pt x="7104" y="119"/>
                    <a:pt x="7001" y="355"/>
                  </a:cubicBezTo>
                  <a:lnTo>
                    <a:pt x="5216" y="4505"/>
                  </a:lnTo>
                  <a:lnTo>
                    <a:pt x="717" y="4920"/>
                  </a:lnTo>
                  <a:cubicBezTo>
                    <a:pt x="206" y="4968"/>
                    <a:pt x="0" y="5605"/>
                    <a:pt x="384" y="5944"/>
                  </a:cubicBezTo>
                  <a:lnTo>
                    <a:pt x="3777" y="8926"/>
                  </a:lnTo>
                  <a:lnTo>
                    <a:pt x="3520" y="10074"/>
                  </a:lnTo>
                  <a:cubicBezTo>
                    <a:pt x="3492" y="10187"/>
                    <a:pt x="3564" y="10303"/>
                    <a:pt x="3681" y="10331"/>
                  </a:cubicBezTo>
                  <a:cubicBezTo>
                    <a:pt x="3696" y="10334"/>
                    <a:pt x="3711" y="10335"/>
                    <a:pt x="3726" y="10335"/>
                  </a:cubicBezTo>
                  <a:cubicBezTo>
                    <a:pt x="3826" y="10335"/>
                    <a:pt x="3917" y="10268"/>
                    <a:pt x="3938" y="10166"/>
                  </a:cubicBezTo>
                  <a:lnTo>
                    <a:pt x="4226" y="8895"/>
                  </a:lnTo>
                  <a:cubicBezTo>
                    <a:pt x="4243" y="8820"/>
                    <a:pt x="4215" y="8737"/>
                    <a:pt x="4157" y="8686"/>
                  </a:cubicBezTo>
                  <a:lnTo>
                    <a:pt x="669" y="5622"/>
                  </a:lnTo>
                  <a:cubicBezTo>
                    <a:pt x="566" y="5530"/>
                    <a:pt x="621" y="5362"/>
                    <a:pt x="758" y="5348"/>
                  </a:cubicBezTo>
                  <a:lnTo>
                    <a:pt x="5384" y="4920"/>
                  </a:lnTo>
                  <a:cubicBezTo>
                    <a:pt x="5463" y="4913"/>
                    <a:pt x="5531" y="4865"/>
                    <a:pt x="5562" y="4793"/>
                  </a:cubicBezTo>
                  <a:lnTo>
                    <a:pt x="7399" y="527"/>
                  </a:lnTo>
                  <a:cubicBezTo>
                    <a:pt x="7425" y="465"/>
                    <a:pt x="7482" y="434"/>
                    <a:pt x="7540" y="434"/>
                  </a:cubicBezTo>
                  <a:cubicBezTo>
                    <a:pt x="7598" y="434"/>
                    <a:pt x="7656" y="465"/>
                    <a:pt x="7683" y="527"/>
                  </a:cubicBezTo>
                  <a:lnTo>
                    <a:pt x="8180" y="1685"/>
                  </a:lnTo>
                  <a:cubicBezTo>
                    <a:pt x="8221" y="1778"/>
                    <a:pt x="8297" y="1817"/>
                    <a:pt x="8372" y="1817"/>
                  </a:cubicBezTo>
                  <a:cubicBezTo>
                    <a:pt x="8511" y="1817"/>
                    <a:pt x="8651" y="1685"/>
                    <a:pt x="8578" y="1514"/>
                  </a:cubicBezTo>
                  <a:lnTo>
                    <a:pt x="8077" y="355"/>
                  </a:lnTo>
                  <a:cubicBezTo>
                    <a:pt x="7976" y="119"/>
                    <a:pt x="7759" y="1"/>
                    <a:pt x="7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4"/>
          <p:cNvGrpSpPr/>
          <p:nvPr/>
        </p:nvGrpSpPr>
        <p:grpSpPr>
          <a:xfrm rot="746632">
            <a:off x="6468318" y="4793812"/>
            <a:ext cx="730275" cy="650164"/>
            <a:chOff x="5739863" y="3222757"/>
            <a:chExt cx="385407" cy="343128"/>
          </a:xfrm>
        </p:grpSpPr>
        <p:sp>
          <p:nvSpPr>
            <p:cNvPr id="325" name="Google Shape;325;p24"/>
            <p:cNvSpPr/>
            <p:nvPr/>
          </p:nvSpPr>
          <p:spPr>
            <a:xfrm>
              <a:off x="5748665" y="3229594"/>
              <a:ext cx="367699" cy="329612"/>
            </a:xfrm>
            <a:custGeom>
              <a:rect b="b" l="l" r="r" t="t"/>
              <a:pathLst>
                <a:path extrusionOk="0" h="12583" w="14037">
                  <a:moveTo>
                    <a:pt x="3852" y="0"/>
                  </a:moveTo>
                  <a:cubicBezTo>
                    <a:pt x="1724" y="0"/>
                    <a:pt x="4" y="1734"/>
                    <a:pt x="4" y="3872"/>
                  </a:cubicBezTo>
                  <a:lnTo>
                    <a:pt x="1" y="3872"/>
                  </a:lnTo>
                  <a:cubicBezTo>
                    <a:pt x="1" y="7868"/>
                    <a:pt x="5148" y="11504"/>
                    <a:pt x="6628" y="12467"/>
                  </a:cubicBezTo>
                  <a:cubicBezTo>
                    <a:pt x="6746" y="12544"/>
                    <a:pt x="6883" y="12582"/>
                    <a:pt x="7019" y="12582"/>
                  </a:cubicBezTo>
                  <a:cubicBezTo>
                    <a:pt x="7156" y="12582"/>
                    <a:pt x="7293" y="12544"/>
                    <a:pt x="7413" y="12467"/>
                  </a:cubicBezTo>
                  <a:cubicBezTo>
                    <a:pt x="8890" y="11504"/>
                    <a:pt x="14037" y="7868"/>
                    <a:pt x="14037" y="3872"/>
                  </a:cubicBezTo>
                  <a:cubicBezTo>
                    <a:pt x="14037" y="1734"/>
                    <a:pt x="12313" y="0"/>
                    <a:pt x="10189" y="0"/>
                  </a:cubicBezTo>
                  <a:cubicBezTo>
                    <a:pt x="9174" y="0"/>
                    <a:pt x="8204" y="401"/>
                    <a:pt x="7488" y="1117"/>
                  </a:cubicBezTo>
                  <a:cubicBezTo>
                    <a:pt x="7358" y="1244"/>
                    <a:pt x="7188" y="1307"/>
                    <a:pt x="7019" y="1307"/>
                  </a:cubicBezTo>
                  <a:cubicBezTo>
                    <a:pt x="6850" y="1307"/>
                    <a:pt x="6681" y="1244"/>
                    <a:pt x="6553" y="1117"/>
                  </a:cubicBezTo>
                  <a:cubicBezTo>
                    <a:pt x="5837" y="401"/>
                    <a:pt x="4863" y="0"/>
                    <a:pt x="3852" y="0"/>
                  </a:cubicBezTo>
                  <a:close/>
                </a:path>
              </a:pathLst>
            </a:custGeom>
            <a:solidFill>
              <a:srgbClr val="FF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748770" y="3229594"/>
              <a:ext cx="183758" cy="329533"/>
            </a:xfrm>
            <a:custGeom>
              <a:rect b="b" l="l" r="r" t="t"/>
              <a:pathLst>
                <a:path extrusionOk="0" h="12580" w="7015">
                  <a:moveTo>
                    <a:pt x="3848" y="0"/>
                  </a:moveTo>
                  <a:cubicBezTo>
                    <a:pt x="1720" y="0"/>
                    <a:pt x="0" y="1731"/>
                    <a:pt x="0" y="3869"/>
                  </a:cubicBezTo>
                  <a:cubicBezTo>
                    <a:pt x="0" y="7868"/>
                    <a:pt x="5147" y="11504"/>
                    <a:pt x="6624" y="12463"/>
                  </a:cubicBezTo>
                  <a:cubicBezTo>
                    <a:pt x="6741" y="12542"/>
                    <a:pt x="6878" y="12580"/>
                    <a:pt x="7015" y="12580"/>
                  </a:cubicBezTo>
                  <a:cubicBezTo>
                    <a:pt x="1758" y="5404"/>
                    <a:pt x="3629" y="1388"/>
                    <a:pt x="5411" y="336"/>
                  </a:cubicBezTo>
                  <a:cubicBezTo>
                    <a:pt x="4921" y="113"/>
                    <a:pt x="4386" y="0"/>
                    <a:pt x="3848" y="0"/>
                  </a:cubicBezTo>
                  <a:close/>
                </a:path>
              </a:pathLst>
            </a:custGeom>
            <a:solidFill>
              <a:srgbClr val="FF6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5739863" y="3222757"/>
              <a:ext cx="385407" cy="343128"/>
            </a:xfrm>
            <a:custGeom>
              <a:rect b="b" l="l" r="r" t="t"/>
              <a:pathLst>
                <a:path extrusionOk="0" h="13099" w="14713">
                  <a:moveTo>
                    <a:pt x="10577" y="459"/>
                  </a:moveTo>
                  <a:cubicBezTo>
                    <a:pt x="10940" y="459"/>
                    <a:pt x="11306" y="513"/>
                    <a:pt x="11666" y="624"/>
                  </a:cubicBezTo>
                  <a:cubicBezTo>
                    <a:pt x="13204" y="1104"/>
                    <a:pt x="14250" y="2526"/>
                    <a:pt x="14250" y="4137"/>
                  </a:cubicBezTo>
                  <a:cubicBezTo>
                    <a:pt x="14250" y="6488"/>
                    <a:pt x="12358" y="8674"/>
                    <a:pt x="10771" y="10096"/>
                  </a:cubicBezTo>
                  <a:cubicBezTo>
                    <a:pt x="9712" y="11035"/>
                    <a:pt x="8568" y="11875"/>
                    <a:pt x="7355" y="12608"/>
                  </a:cubicBezTo>
                  <a:cubicBezTo>
                    <a:pt x="6145" y="11878"/>
                    <a:pt x="5004" y="11038"/>
                    <a:pt x="3949" y="10103"/>
                  </a:cubicBezTo>
                  <a:cubicBezTo>
                    <a:pt x="2359" y="8677"/>
                    <a:pt x="460" y="6488"/>
                    <a:pt x="460" y="4140"/>
                  </a:cubicBezTo>
                  <a:cubicBezTo>
                    <a:pt x="460" y="2530"/>
                    <a:pt x="1505" y="1104"/>
                    <a:pt x="3044" y="624"/>
                  </a:cubicBezTo>
                  <a:cubicBezTo>
                    <a:pt x="3403" y="513"/>
                    <a:pt x="3770" y="459"/>
                    <a:pt x="4133" y="459"/>
                  </a:cubicBezTo>
                  <a:cubicBezTo>
                    <a:pt x="5322" y="459"/>
                    <a:pt x="6468" y="1037"/>
                    <a:pt x="7166" y="2053"/>
                  </a:cubicBezTo>
                  <a:cubicBezTo>
                    <a:pt x="7213" y="2120"/>
                    <a:pt x="7285" y="2154"/>
                    <a:pt x="7356" y="2154"/>
                  </a:cubicBezTo>
                  <a:cubicBezTo>
                    <a:pt x="7428" y="2154"/>
                    <a:pt x="7499" y="2120"/>
                    <a:pt x="7543" y="2053"/>
                  </a:cubicBezTo>
                  <a:cubicBezTo>
                    <a:pt x="8244" y="1037"/>
                    <a:pt x="9388" y="459"/>
                    <a:pt x="10577" y="459"/>
                  </a:cubicBezTo>
                  <a:close/>
                  <a:moveTo>
                    <a:pt x="4137" y="0"/>
                  </a:moveTo>
                  <a:cubicBezTo>
                    <a:pt x="3677" y="0"/>
                    <a:pt x="3211" y="77"/>
                    <a:pt x="2759" y="237"/>
                  </a:cubicBezTo>
                  <a:cubicBezTo>
                    <a:pt x="1108" y="820"/>
                    <a:pt x="1" y="2382"/>
                    <a:pt x="1" y="4137"/>
                  </a:cubicBezTo>
                  <a:cubicBezTo>
                    <a:pt x="1" y="5257"/>
                    <a:pt x="388" y="6426"/>
                    <a:pt x="1152" y="7615"/>
                  </a:cubicBezTo>
                  <a:cubicBezTo>
                    <a:pt x="1755" y="8551"/>
                    <a:pt x="2592" y="9503"/>
                    <a:pt x="3640" y="10442"/>
                  </a:cubicBezTo>
                  <a:cubicBezTo>
                    <a:pt x="4754" y="11429"/>
                    <a:pt x="5960" y="12310"/>
                    <a:pt x="7242" y="13071"/>
                  </a:cubicBezTo>
                  <a:cubicBezTo>
                    <a:pt x="7278" y="13089"/>
                    <a:pt x="7317" y="13099"/>
                    <a:pt x="7356" y="13099"/>
                  </a:cubicBezTo>
                  <a:cubicBezTo>
                    <a:pt x="7395" y="13099"/>
                    <a:pt x="7434" y="13089"/>
                    <a:pt x="7468" y="13071"/>
                  </a:cubicBezTo>
                  <a:cubicBezTo>
                    <a:pt x="8750" y="12310"/>
                    <a:pt x="9959" y="11429"/>
                    <a:pt x="11073" y="10442"/>
                  </a:cubicBezTo>
                  <a:cubicBezTo>
                    <a:pt x="12121" y="9500"/>
                    <a:pt x="12958" y="8551"/>
                    <a:pt x="13561" y="7615"/>
                  </a:cubicBezTo>
                  <a:cubicBezTo>
                    <a:pt x="14325" y="6426"/>
                    <a:pt x="14712" y="5257"/>
                    <a:pt x="14712" y="4137"/>
                  </a:cubicBezTo>
                  <a:cubicBezTo>
                    <a:pt x="14705" y="1855"/>
                    <a:pt x="12855" y="4"/>
                    <a:pt x="10573" y="4"/>
                  </a:cubicBezTo>
                  <a:cubicBezTo>
                    <a:pt x="9325" y="4"/>
                    <a:pt x="8143" y="566"/>
                    <a:pt x="7355" y="1539"/>
                  </a:cubicBezTo>
                  <a:cubicBezTo>
                    <a:pt x="6555" y="548"/>
                    <a:pt x="5364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840504" y="3246909"/>
              <a:ext cx="80026" cy="45789"/>
            </a:xfrm>
            <a:custGeom>
              <a:rect b="b" l="l" r="r" t="t"/>
              <a:pathLst>
                <a:path extrusionOk="0" h="1748" w="3055">
                  <a:moveTo>
                    <a:pt x="295" y="1"/>
                  </a:moveTo>
                  <a:cubicBezTo>
                    <a:pt x="0" y="11"/>
                    <a:pt x="0" y="446"/>
                    <a:pt x="295" y="460"/>
                  </a:cubicBezTo>
                  <a:cubicBezTo>
                    <a:pt x="1203" y="460"/>
                    <a:pt x="2050" y="909"/>
                    <a:pt x="2567" y="1656"/>
                  </a:cubicBezTo>
                  <a:cubicBezTo>
                    <a:pt x="2616" y="1721"/>
                    <a:pt x="2680" y="1748"/>
                    <a:pt x="2743" y="1748"/>
                  </a:cubicBezTo>
                  <a:cubicBezTo>
                    <a:pt x="2902" y="1748"/>
                    <a:pt x="3055" y="1572"/>
                    <a:pt x="2944" y="1395"/>
                  </a:cubicBezTo>
                  <a:cubicBezTo>
                    <a:pt x="2344" y="521"/>
                    <a:pt x="1354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010510" y="3246909"/>
              <a:ext cx="90609" cy="88906"/>
            </a:xfrm>
            <a:custGeom>
              <a:rect b="b" l="l" r="r" t="t"/>
              <a:pathLst>
                <a:path extrusionOk="0" h="3394" w="3459">
                  <a:moveTo>
                    <a:pt x="229" y="0"/>
                  </a:moveTo>
                  <a:cubicBezTo>
                    <a:pt x="104" y="0"/>
                    <a:pt x="1" y="104"/>
                    <a:pt x="1" y="230"/>
                  </a:cubicBezTo>
                  <a:cubicBezTo>
                    <a:pt x="1" y="356"/>
                    <a:pt x="104" y="460"/>
                    <a:pt x="229" y="460"/>
                  </a:cubicBezTo>
                  <a:cubicBezTo>
                    <a:pt x="233" y="460"/>
                    <a:pt x="237" y="460"/>
                    <a:pt x="241" y="460"/>
                  </a:cubicBezTo>
                  <a:cubicBezTo>
                    <a:pt x="1742" y="467"/>
                    <a:pt x="2961" y="1666"/>
                    <a:pt x="2996" y="3167"/>
                  </a:cubicBezTo>
                  <a:cubicBezTo>
                    <a:pt x="2999" y="3294"/>
                    <a:pt x="3102" y="3393"/>
                    <a:pt x="3225" y="3393"/>
                  </a:cubicBezTo>
                  <a:lnTo>
                    <a:pt x="3232" y="3393"/>
                  </a:lnTo>
                  <a:cubicBezTo>
                    <a:pt x="3359" y="3390"/>
                    <a:pt x="3458" y="3287"/>
                    <a:pt x="3455" y="3160"/>
                  </a:cubicBezTo>
                  <a:cubicBezTo>
                    <a:pt x="3424" y="1416"/>
                    <a:pt x="1981" y="1"/>
                    <a:pt x="241" y="1"/>
                  </a:cubicBezTo>
                  <a:cubicBezTo>
                    <a:pt x="237" y="0"/>
                    <a:pt x="233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4">
            <a:hlinkClick/>
          </p:cNvPr>
          <p:cNvSpPr/>
          <p:nvPr/>
        </p:nvSpPr>
        <p:spPr>
          <a:xfrm>
            <a:off x="1478250" y="3572750"/>
            <a:ext cx="1314900" cy="404100"/>
          </a:xfrm>
          <a:prstGeom prst="roundRect">
            <a:avLst>
              <a:gd fmla="val 29497" name="adj"/>
            </a:avLst>
          </a:prstGeom>
          <a:solidFill>
            <a:srgbClr val="93C47D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">
            <a:hlinkClick/>
          </p:cNvPr>
          <p:cNvSpPr txBox="1"/>
          <p:nvPr>
            <p:ph idx="4294967295" type="subTitle"/>
          </p:nvPr>
        </p:nvSpPr>
        <p:spPr>
          <a:xfrm>
            <a:off x="1511700" y="3736107"/>
            <a:ext cx="12480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redoka One"/>
                <a:ea typeface="Fredoka One"/>
                <a:cs typeface="Fredoka One"/>
                <a:sym typeface="Fredoka One"/>
              </a:rPr>
              <a:t>EMAIL</a:t>
            </a:r>
            <a:endParaRPr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32" name="Google Shape;332;p24">
            <a:hlinkClick/>
          </p:cNvPr>
          <p:cNvSpPr/>
          <p:nvPr/>
        </p:nvSpPr>
        <p:spPr>
          <a:xfrm>
            <a:off x="3914550" y="3572750"/>
            <a:ext cx="1314900" cy="404100"/>
          </a:xfrm>
          <a:prstGeom prst="roundRect">
            <a:avLst>
              <a:gd fmla="val 2949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4">
            <a:hlinkClick/>
          </p:cNvPr>
          <p:cNvSpPr txBox="1"/>
          <p:nvPr>
            <p:ph idx="4294967295" type="subTitle"/>
          </p:nvPr>
        </p:nvSpPr>
        <p:spPr>
          <a:xfrm>
            <a:off x="3948000" y="3736107"/>
            <a:ext cx="12480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redoka One"/>
                <a:ea typeface="Fredoka One"/>
                <a:cs typeface="Fredoka One"/>
                <a:sym typeface="Fredoka One"/>
              </a:rPr>
              <a:t>ADDRESS</a:t>
            </a:r>
            <a:endParaRPr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34" name="Google Shape;334;p24">
            <a:hlinkClick/>
          </p:cNvPr>
          <p:cNvSpPr/>
          <p:nvPr/>
        </p:nvSpPr>
        <p:spPr>
          <a:xfrm>
            <a:off x="6350850" y="3572750"/>
            <a:ext cx="1314900" cy="404100"/>
          </a:xfrm>
          <a:prstGeom prst="roundRect">
            <a:avLst>
              <a:gd fmla="val 29497" name="adj"/>
            </a:avLst>
          </a:prstGeom>
          <a:solidFill>
            <a:srgbClr val="FF676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4">
            <a:hlinkClick/>
          </p:cNvPr>
          <p:cNvSpPr txBox="1"/>
          <p:nvPr>
            <p:ph idx="4294967295" type="subTitle"/>
          </p:nvPr>
        </p:nvSpPr>
        <p:spPr>
          <a:xfrm>
            <a:off x="6384300" y="3736107"/>
            <a:ext cx="1248000" cy="2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Fredoka One"/>
                <a:ea typeface="Fredoka One"/>
                <a:cs typeface="Fredoka One"/>
                <a:sym typeface="Fredoka One"/>
              </a:rPr>
              <a:t>ORDER</a:t>
            </a:r>
            <a:endParaRPr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4396700" y="4712457"/>
            <a:ext cx="147600" cy="1476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4650600" y="4712457"/>
            <a:ext cx="147600" cy="14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4">
            <a:hlinkClick action="ppaction://hlinksldjump" r:id="rId4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>
            <a:hlinkClick action="ppaction://hlinksldjump" r:id="rId5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1366950" y="2304650"/>
            <a:ext cx="15375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แจ้งหมายเลขพัสดุให้กับลูกค้าผ่าน Email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3725300" y="2427200"/>
            <a:ext cx="17418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ลดเวลาในการจ่าที่อยู่ของลูกค้าแต่ละบุคคล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6061200" y="2427200"/>
            <a:ext cx="1959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สามารถจัดการ</a:t>
            </a:r>
            <a:br>
              <a:rPr lang="en"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</a:br>
            <a:r>
              <a:rPr lang="en" sz="16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rPr>
              <a:t>ออเดอร์ของลูกค้าจำนวนมากได้</a:t>
            </a:r>
            <a:endParaRPr>
              <a:latin typeface="Mali"/>
              <a:ea typeface="Mali"/>
              <a:cs typeface="Mali"/>
              <a:sym typeface="Mal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493200" y="855900"/>
            <a:ext cx="3692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2</a:t>
            </a:r>
            <a:endParaRPr/>
          </a:p>
        </p:txBody>
      </p:sp>
      <p:sp>
        <p:nvSpPr>
          <p:cNvPr id="348" name="Google Shape;348;p25"/>
          <p:cNvSpPr txBox="1"/>
          <p:nvPr>
            <p:ph idx="1" type="subTitle"/>
          </p:nvPr>
        </p:nvSpPr>
        <p:spPr>
          <a:xfrm>
            <a:off x="1493200" y="2579025"/>
            <a:ext cx="26508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 Application detail!</a:t>
            </a:r>
            <a:endParaRPr/>
          </a:p>
        </p:txBody>
      </p:sp>
      <p:sp>
        <p:nvSpPr>
          <p:cNvPr id="349" name="Google Shape;349;p25"/>
          <p:cNvSpPr txBox="1"/>
          <p:nvPr>
            <p:ph idx="2" type="title"/>
          </p:nvPr>
        </p:nvSpPr>
        <p:spPr>
          <a:xfrm>
            <a:off x="1493200" y="2154900"/>
            <a:ext cx="36924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IS &amp;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STEP</a:t>
            </a:r>
            <a:endParaRPr/>
          </a:p>
        </p:txBody>
      </p:sp>
      <p:sp>
        <p:nvSpPr>
          <p:cNvPr id="350" name="Google Shape;350;p25">
            <a:hlinkClick/>
          </p:cNvPr>
          <p:cNvSpPr/>
          <p:nvPr/>
        </p:nvSpPr>
        <p:spPr>
          <a:xfrm>
            <a:off x="1565200" y="3768925"/>
            <a:ext cx="1530600" cy="607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>
            <a:hlinkClick/>
          </p:cNvPr>
          <p:cNvSpPr txBox="1"/>
          <p:nvPr>
            <p:ph idx="1" type="subTitle"/>
          </p:nvPr>
        </p:nvSpPr>
        <p:spPr>
          <a:xfrm>
            <a:off x="1713934" y="3868317"/>
            <a:ext cx="1248000" cy="3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Start!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25">
            <a:hlinkClick action="ppaction://hlinksldjump" r:id="rId3"/>
          </p:cNvPr>
          <p:cNvSpPr/>
          <p:nvPr/>
        </p:nvSpPr>
        <p:spPr>
          <a:xfrm>
            <a:off x="8313050" y="211800"/>
            <a:ext cx="621000" cy="62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5">
            <a:hlinkClick action="ppaction://hlinksldjump" r:id="rId4"/>
          </p:cNvPr>
          <p:cNvSpPr/>
          <p:nvPr/>
        </p:nvSpPr>
        <p:spPr>
          <a:xfrm>
            <a:off x="8445463" y="358115"/>
            <a:ext cx="356252" cy="328462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 rot="288551">
            <a:off x="5572065" y="4620807"/>
            <a:ext cx="36845" cy="34538"/>
          </a:xfrm>
          <a:custGeom>
            <a:rect b="b" l="l" r="r" t="t"/>
            <a:pathLst>
              <a:path extrusionOk="0" fill="none" h="958" w="1022">
                <a:moveTo>
                  <a:pt x="0" y="0"/>
                </a:moveTo>
                <a:lnTo>
                  <a:pt x="1021" y="957"/>
                </a:lnTo>
              </a:path>
            </a:pathLst>
          </a:custGeom>
          <a:noFill/>
          <a:ln cap="flat" cmpd="sng" w="7875">
            <a:solidFill>
              <a:srgbClr val="251F20"/>
            </a:solidFill>
            <a:prstDash val="solid"/>
            <a:miter lim="102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5"/>
          <p:cNvSpPr/>
          <p:nvPr/>
        </p:nvSpPr>
        <p:spPr>
          <a:xfrm rot="288551">
            <a:off x="5541466" y="4638473"/>
            <a:ext cx="44776" cy="38900"/>
          </a:xfrm>
          <a:custGeom>
            <a:rect b="b" l="l" r="r" t="t"/>
            <a:pathLst>
              <a:path extrusionOk="0" fill="none" h="1079" w="1242">
                <a:moveTo>
                  <a:pt x="1" y="1"/>
                </a:moveTo>
                <a:lnTo>
                  <a:pt x="1242" y="1078"/>
                </a:lnTo>
              </a:path>
            </a:pathLst>
          </a:custGeom>
          <a:noFill/>
          <a:ln cap="flat" cmpd="sng" w="7875">
            <a:solidFill>
              <a:srgbClr val="251F20"/>
            </a:solidFill>
            <a:prstDash val="solid"/>
            <a:miter lim="102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25"/>
          <p:cNvGrpSpPr/>
          <p:nvPr/>
        </p:nvGrpSpPr>
        <p:grpSpPr>
          <a:xfrm rot="487048">
            <a:off x="5665835" y="88502"/>
            <a:ext cx="2700959" cy="4586232"/>
            <a:chOff x="5422205" y="786021"/>
            <a:chExt cx="2339777" cy="3972944"/>
          </a:xfrm>
        </p:grpSpPr>
        <p:sp>
          <p:nvSpPr>
            <p:cNvPr id="357" name="Google Shape;357;p25"/>
            <p:cNvSpPr/>
            <p:nvPr/>
          </p:nvSpPr>
          <p:spPr>
            <a:xfrm rot="288551">
              <a:off x="7460313" y="1523084"/>
              <a:ext cx="177520" cy="197168"/>
            </a:xfrm>
            <a:custGeom>
              <a:rect b="b" l="l" r="r" t="t"/>
              <a:pathLst>
                <a:path extrusionOk="0" h="5469" w="4924">
                  <a:moveTo>
                    <a:pt x="2556" y="0"/>
                  </a:moveTo>
                  <a:cubicBezTo>
                    <a:pt x="2520" y="0"/>
                    <a:pt x="2485" y="12"/>
                    <a:pt x="2451" y="37"/>
                  </a:cubicBezTo>
                  <a:cubicBezTo>
                    <a:pt x="2451" y="37"/>
                    <a:pt x="1" y="3207"/>
                    <a:pt x="29" y="3890"/>
                  </a:cubicBezTo>
                  <a:cubicBezTo>
                    <a:pt x="33" y="3969"/>
                    <a:pt x="68" y="4004"/>
                    <a:pt x="127" y="4004"/>
                  </a:cubicBezTo>
                  <a:cubicBezTo>
                    <a:pt x="390" y="4004"/>
                    <a:pt x="1126" y="3322"/>
                    <a:pt x="1702" y="2746"/>
                  </a:cubicBezTo>
                  <a:lnTo>
                    <a:pt x="1702" y="2746"/>
                  </a:lnTo>
                  <a:cubicBezTo>
                    <a:pt x="1157" y="3332"/>
                    <a:pt x="528" y="4060"/>
                    <a:pt x="589" y="4231"/>
                  </a:cubicBezTo>
                  <a:cubicBezTo>
                    <a:pt x="619" y="4313"/>
                    <a:pt x="671" y="4370"/>
                    <a:pt x="773" y="4370"/>
                  </a:cubicBezTo>
                  <a:cubicBezTo>
                    <a:pt x="1034" y="4370"/>
                    <a:pt x="1625" y="3993"/>
                    <a:pt x="3006" y="2723"/>
                  </a:cubicBezTo>
                  <a:lnTo>
                    <a:pt x="3006" y="2723"/>
                  </a:lnTo>
                  <a:cubicBezTo>
                    <a:pt x="3005" y="2724"/>
                    <a:pt x="1185" y="4538"/>
                    <a:pt x="1363" y="4956"/>
                  </a:cubicBezTo>
                  <a:cubicBezTo>
                    <a:pt x="1380" y="4997"/>
                    <a:pt x="1417" y="5016"/>
                    <a:pt x="1469" y="5016"/>
                  </a:cubicBezTo>
                  <a:cubicBezTo>
                    <a:pt x="1951" y="5016"/>
                    <a:pt x="3747" y="3445"/>
                    <a:pt x="3748" y="3444"/>
                  </a:cubicBezTo>
                  <a:lnTo>
                    <a:pt x="3748" y="3444"/>
                  </a:lnTo>
                  <a:cubicBezTo>
                    <a:pt x="3747" y="3445"/>
                    <a:pt x="2007" y="5188"/>
                    <a:pt x="2278" y="5434"/>
                  </a:cubicBezTo>
                  <a:cubicBezTo>
                    <a:pt x="2304" y="5458"/>
                    <a:pt x="2342" y="5469"/>
                    <a:pt x="2388" y="5469"/>
                  </a:cubicBezTo>
                  <a:cubicBezTo>
                    <a:pt x="2811" y="5469"/>
                    <a:pt x="3985" y="4517"/>
                    <a:pt x="4431" y="3818"/>
                  </a:cubicBezTo>
                  <a:cubicBezTo>
                    <a:pt x="4924" y="3044"/>
                    <a:pt x="4331" y="2910"/>
                    <a:pt x="4133" y="2705"/>
                  </a:cubicBezTo>
                  <a:cubicBezTo>
                    <a:pt x="3628" y="2177"/>
                    <a:pt x="3041" y="0"/>
                    <a:pt x="25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 rot="288551">
              <a:off x="5742255" y="4318239"/>
              <a:ext cx="151382" cy="219556"/>
            </a:xfrm>
            <a:custGeom>
              <a:rect b="b" l="l" r="r" t="t"/>
              <a:pathLst>
                <a:path extrusionOk="0" h="6090" w="4199">
                  <a:moveTo>
                    <a:pt x="1405" y="0"/>
                  </a:moveTo>
                  <a:lnTo>
                    <a:pt x="0" y="5421"/>
                  </a:lnTo>
                  <a:lnTo>
                    <a:pt x="2778" y="6090"/>
                  </a:lnTo>
                  <a:lnTo>
                    <a:pt x="4198" y="139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 rot="288551">
              <a:off x="5762831" y="4329371"/>
              <a:ext cx="55195" cy="192625"/>
            </a:xfrm>
            <a:custGeom>
              <a:rect b="b" l="l" r="r" t="t"/>
              <a:pathLst>
                <a:path extrusionOk="0" fill="none" h="5343" w="1531">
                  <a:moveTo>
                    <a:pt x="0" y="5342"/>
                  </a:moveTo>
                  <a:lnTo>
                    <a:pt x="1531" y="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 rot="288551">
              <a:off x="5789305" y="4352921"/>
              <a:ext cx="51987" cy="173987"/>
            </a:xfrm>
            <a:custGeom>
              <a:rect b="b" l="l" r="r" t="t"/>
              <a:pathLst>
                <a:path extrusionOk="0" h="4826" w="1442">
                  <a:moveTo>
                    <a:pt x="0" y="4825"/>
                  </a:moveTo>
                  <a:lnTo>
                    <a:pt x="1442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 rot="288551">
              <a:off x="5789305" y="4352921"/>
              <a:ext cx="51987" cy="173987"/>
            </a:xfrm>
            <a:custGeom>
              <a:rect b="b" l="l" r="r" t="t"/>
              <a:pathLst>
                <a:path extrusionOk="0" fill="none" h="4826" w="1442">
                  <a:moveTo>
                    <a:pt x="0" y="4825"/>
                  </a:moveTo>
                  <a:lnTo>
                    <a:pt x="1442" y="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 rot="288551">
              <a:off x="5815917" y="4365270"/>
              <a:ext cx="50617" cy="174563"/>
            </a:xfrm>
            <a:custGeom>
              <a:rect b="b" l="l" r="r" t="t"/>
              <a:pathLst>
                <a:path extrusionOk="0" h="4842" w="1404">
                  <a:moveTo>
                    <a:pt x="1" y="4842"/>
                  </a:moveTo>
                  <a:lnTo>
                    <a:pt x="1403" y="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 rot="288551">
              <a:off x="5815917" y="4365270"/>
              <a:ext cx="50617" cy="174563"/>
            </a:xfrm>
            <a:custGeom>
              <a:rect b="b" l="l" r="r" t="t"/>
              <a:pathLst>
                <a:path extrusionOk="0" fill="none" h="4842" w="1404">
                  <a:moveTo>
                    <a:pt x="1" y="4842"/>
                  </a:moveTo>
                  <a:lnTo>
                    <a:pt x="1403" y="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 rot="288551">
              <a:off x="5432798" y="4470680"/>
              <a:ext cx="429703" cy="270750"/>
            </a:xfrm>
            <a:custGeom>
              <a:rect b="b" l="l" r="r" t="t"/>
              <a:pathLst>
                <a:path extrusionOk="0" h="7510" w="11919">
                  <a:moveTo>
                    <a:pt x="6196" y="1"/>
                  </a:moveTo>
                  <a:lnTo>
                    <a:pt x="4971" y="3262"/>
                  </a:lnTo>
                  <a:lnTo>
                    <a:pt x="1" y="7509"/>
                  </a:lnTo>
                  <a:lnTo>
                    <a:pt x="11183" y="7270"/>
                  </a:lnTo>
                  <a:lnTo>
                    <a:pt x="11919" y="1474"/>
                  </a:lnTo>
                  <a:lnTo>
                    <a:pt x="619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 rot="288551">
              <a:off x="5701963" y="4573154"/>
              <a:ext cx="109742" cy="96439"/>
            </a:xfrm>
            <a:custGeom>
              <a:rect b="b" l="l" r="r" t="t"/>
              <a:pathLst>
                <a:path extrusionOk="0" h="2675" w="3044">
                  <a:moveTo>
                    <a:pt x="1523" y="1"/>
                  </a:moveTo>
                  <a:cubicBezTo>
                    <a:pt x="1092" y="1"/>
                    <a:pt x="668" y="209"/>
                    <a:pt x="410" y="595"/>
                  </a:cubicBezTo>
                  <a:cubicBezTo>
                    <a:pt x="1" y="1208"/>
                    <a:pt x="165" y="2039"/>
                    <a:pt x="779" y="2449"/>
                  </a:cubicBezTo>
                  <a:cubicBezTo>
                    <a:pt x="1007" y="2602"/>
                    <a:pt x="1265" y="2675"/>
                    <a:pt x="1521" y="2675"/>
                  </a:cubicBezTo>
                  <a:cubicBezTo>
                    <a:pt x="1952" y="2675"/>
                    <a:pt x="2376" y="2466"/>
                    <a:pt x="2634" y="2081"/>
                  </a:cubicBezTo>
                  <a:cubicBezTo>
                    <a:pt x="3044" y="1467"/>
                    <a:pt x="2879" y="636"/>
                    <a:pt x="2265" y="226"/>
                  </a:cubicBezTo>
                  <a:cubicBezTo>
                    <a:pt x="2037" y="74"/>
                    <a:pt x="1778" y="1"/>
                    <a:pt x="1523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 rot="288551">
              <a:off x="5827596" y="2979661"/>
              <a:ext cx="707339" cy="1379851"/>
            </a:xfrm>
            <a:custGeom>
              <a:rect b="b" l="l" r="r" t="t"/>
              <a:pathLst>
                <a:path extrusionOk="0" h="38274" w="19620">
                  <a:moveTo>
                    <a:pt x="6952" y="1"/>
                  </a:moveTo>
                  <a:cubicBezTo>
                    <a:pt x="3420" y="10580"/>
                    <a:pt x="0" y="37398"/>
                    <a:pt x="0" y="37398"/>
                  </a:cubicBezTo>
                  <a:lnTo>
                    <a:pt x="4800" y="38274"/>
                  </a:lnTo>
                  <a:cubicBezTo>
                    <a:pt x="4800" y="38274"/>
                    <a:pt x="7491" y="29419"/>
                    <a:pt x="9810" y="23785"/>
                  </a:cubicBezTo>
                  <a:cubicBezTo>
                    <a:pt x="12036" y="18374"/>
                    <a:pt x="19620" y="1280"/>
                    <a:pt x="19620" y="1280"/>
                  </a:cubicBezTo>
                  <a:lnTo>
                    <a:pt x="18479" y="975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rgbClr val="644DBD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 rot="288551">
              <a:off x="6083521" y="2999616"/>
              <a:ext cx="182675" cy="181125"/>
            </a:xfrm>
            <a:custGeom>
              <a:rect b="b" l="l" r="r" t="t"/>
              <a:pathLst>
                <a:path extrusionOk="0" fill="none" h="5024" w="5067">
                  <a:moveTo>
                    <a:pt x="0" y="3701"/>
                  </a:moveTo>
                  <a:cubicBezTo>
                    <a:pt x="0" y="3701"/>
                    <a:pt x="4098" y="5024"/>
                    <a:pt x="506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 rot="288551">
              <a:off x="5728569" y="4277069"/>
              <a:ext cx="261701" cy="129607"/>
            </a:xfrm>
            <a:custGeom>
              <a:rect b="b" l="l" r="r" t="t"/>
              <a:pathLst>
                <a:path extrusionOk="0" h="3595" w="7259">
                  <a:moveTo>
                    <a:pt x="919" y="1"/>
                  </a:moveTo>
                  <a:cubicBezTo>
                    <a:pt x="619" y="1"/>
                    <a:pt x="355" y="214"/>
                    <a:pt x="300" y="518"/>
                  </a:cubicBezTo>
                  <a:lnTo>
                    <a:pt x="64" y="1830"/>
                  </a:lnTo>
                  <a:cubicBezTo>
                    <a:pt x="1" y="2174"/>
                    <a:pt x="228" y="2500"/>
                    <a:pt x="571" y="2562"/>
                  </a:cubicBezTo>
                  <a:lnTo>
                    <a:pt x="6227" y="3584"/>
                  </a:lnTo>
                  <a:cubicBezTo>
                    <a:pt x="6265" y="3591"/>
                    <a:pt x="6303" y="3594"/>
                    <a:pt x="6340" y="3594"/>
                  </a:cubicBezTo>
                  <a:cubicBezTo>
                    <a:pt x="6640" y="3594"/>
                    <a:pt x="6904" y="3381"/>
                    <a:pt x="6960" y="3077"/>
                  </a:cubicBezTo>
                  <a:lnTo>
                    <a:pt x="7196" y="1765"/>
                  </a:lnTo>
                  <a:cubicBezTo>
                    <a:pt x="7258" y="1421"/>
                    <a:pt x="7032" y="1095"/>
                    <a:pt x="6688" y="1033"/>
                  </a:cubicBezTo>
                  <a:lnTo>
                    <a:pt x="1032" y="11"/>
                  </a:lnTo>
                  <a:cubicBezTo>
                    <a:pt x="994" y="4"/>
                    <a:pt x="956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 rot="288551">
              <a:off x="5728569" y="4275230"/>
              <a:ext cx="261701" cy="133284"/>
            </a:xfrm>
            <a:custGeom>
              <a:rect b="b" l="l" r="r" t="t"/>
              <a:pathLst>
                <a:path extrusionOk="0" fill="none" h="3697" w="7259">
                  <a:moveTo>
                    <a:pt x="64" y="1881"/>
                  </a:moveTo>
                  <a:lnTo>
                    <a:pt x="300" y="569"/>
                  </a:lnTo>
                  <a:cubicBezTo>
                    <a:pt x="362" y="227"/>
                    <a:pt x="688" y="0"/>
                    <a:pt x="1032" y="62"/>
                  </a:cubicBezTo>
                  <a:lnTo>
                    <a:pt x="6688" y="1084"/>
                  </a:lnTo>
                  <a:cubicBezTo>
                    <a:pt x="7032" y="1146"/>
                    <a:pt x="7258" y="1472"/>
                    <a:pt x="7196" y="1816"/>
                  </a:cubicBezTo>
                  <a:lnTo>
                    <a:pt x="6960" y="3128"/>
                  </a:lnTo>
                  <a:cubicBezTo>
                    <a:pt x="6897" y="3470"/>
                    <a:pt x="6571" y="3697"/>
                    <a:pt x="6227" y="3635"/>
                  </a:cubicBezTo>
                  <a:lnTo>
                    <a:pt x="571" y="2613"/>
                  </a:lnTo>
                  <a:cubicBezTo>
                    <a:pt x="228" y="2551"/>
                    <a:pt x="1" y="2225"/>
                    <a:pt x="64" y="188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 rot="288551">
              <a:off x="7152846" y="3492603"/>
              <a:ext cx="207875" cy="206505"/>
            </a:xfrm>
            <a:custGeom>
              <a:rect b="b" l="l" r="r" t="t"/>
              <a:pathLst>
                <a:path extrusionOk="0" h="5728" w="5766">
                  <a:moveTo>
                    <a:pt x="3917" y="1"/>
                  </a:moveTo>
                  <a:lnTo>
                    <a:pt x="1" y="2953"/>
                  </a:lnTo>
                  <a:lnTo>
                    <a:pt x="1433" y="5728"/>
                  </a:lnTo>
                  <a:lnTo>
                    <a:pt x="5765" y="218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 rot="288551">
              <a:off x="7190847" y="3551667"/>
              <a:ext cx="158196" cy="122973"/>
            </a:xfrm>
            <a:custGeom>
              <a:rect b="b" l="l" r="r" t="t"/>
              <a:pathLst>
                <a:path extrusionOk="0" fill="none" h="3411" w="4388">
                  <a:moveTo>
                    <a:pt x="4388" y="0"/>
                  </a:moveTo>
                  <a:lnTo>
                    <a:pt x="1" y="341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 rot="288551">
              <a:off x="7185971" y="3532064"/>
              <a:ext cx="144568" cy="109814"/>
            </a:xfrm>
            <a:custGeom>
              <a:rect b="b" l="l" r="r" t="t"/>
              <a:pathLst>
                <a:path extrusionOk="0" h="3046" w="4010">
                  <a:moveTo>
                    <a:pt x="4010" y="1"/>
                  </a:moveTo>
                  <a:lnTo>
                    <a:pt x="0" y="3046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 rot="288551">
              <a:off x="7185971" y="3532064"/>
              <a:ext cx="144568" cy="109814"/>
            </a:xfrm>
            <a:custGeom>
              <a:rect b="b" l="l" r="r" t="t"/>
              <a:pathLst>
                <a:path extrusionOk="0" fill="none" h="3046" w="4010">
                  <a:moveTo>
                    <a:pt x="4010" y="1"/>
                  </a:moveTo>
                  <a:lnTo>
                    <a:pt x="0" y="3046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 rot="288551">
              <a:off x="7172882" y="3505933"/>
              <a:ext cx="143811" cy="111112"/>
            </a:xfrm>
            <a:custGeom>
              <a:rect b="b" l="l" r="r" t="t"/>
              <a:pathLst>
                <a:path extrusionOk="0" h="3082" w="3989">
                  <a:moveTo>
                    <a:pt x="3988" y="0"/>
                  </a:moveTo>
                  <a:lnTo>
                    <a:pt x="0" y="3081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 rot="288551">
              <a:off x="7172882" y="3505933"/>
              <a:ext cx="143811" cy="111112"/>
            </a:xfrm>
            <a:custGeom>
              <a:rect b="b" l="l" r="r" t="t"/>
              <a:pathLst>
                <a:path extrusionOk="0" fill="none" h="3082" w="3989">
                  <a:moveTo>
                    <a:pt x="3988" y="0"/>
                  </a:moveTo>
                  <a:lnTo>
                    <a:pt x="0" y="308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 rot="288551">
              <a:off x="7274121" y="3339835"/>
              <a:ext cx="475381" cy="317690"/>
            </a:xfrm>
            <a:custGeom>
              <a:rect b="b" l="l" r="r" t="t"/>
              <a:pathLst>
                <a:path extrusionOk="0" h="8812" w="13186">
                  <a:moveTo>
                    <a:pt x="4016" y="0"/>
                  </a:moveTo>
                  <a:lnTo>
                    <a:pt x="1" y="4247"/>
                  </a:lnTo>
                  <a:lnTo>
                    <a:pt x="3753" y="8812"/>
                  </a:lnTo>
                  <a:lnTo>
                    <a:pt x="6666" y="6902"/>
                  </a:lnTo>
                  <a:lnTo>
                    <a:pt x="13185" y="6405"/>
                  </a:lnTo>
                  <a:lnTo>
                    <a:pt x="40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 rot="288551">
              <a:off x="7363503" y="3426873"/>
              <a:ext cx="100981" cy="96475"/>
            </a:xfrm>
            <a:custGeom>
              <a:rect b="b" l="l" r="r" t="t"/>
              <a:pathLst>
                <a:path extrusionOk="0" h="2676" w="2801">
                  <a:moveTo>
                    <a:pt x="1360" y="1"/>
                  </a:moveTo>
                  <a:cubicBezTo>
                    <a:pt x="1207" y="1"/>
                    <a:pt x="1052" y="27"/>
                    <a:pt x="900" y="83"/>
                  </a:cubicBezTo>
                  <a:cubicBezTo>
                    <a:pt x="392" y="268"/>
                    <a:pt x="46" y="741"/>
                    <a:pt x="24" y="1281"/>
                  </a:cubicBezTo>
                  <a:cubicBezTo>
                    <a:pt x="1" y="1822"/>
                    <a:pt x="305" y="2323"/>
                    <a:pt x="795" y="2550"/>
                  </a:cubicBezTo>
                  <a:cubicBezTo>
                    <a:pt x="976" y="2634"/>
                    <a:pt x="1168" y="2675"/>
                    <a:pt x="1359" y="2675"/>
                  </a:cubicBezTo>
                  <a:cubicBezTo>
                    <a:pt x="1688" y="2675"/>
                    <a:pt x="2012" y="2554"/>
                    <a:pt x="2264" y="2323"/>
                  </a:cubicBezTo>
                  <a:cubicBezTo>
                    <a:pt x="2662" y="1957"/>
                    <a:pt x="2800" y="1387"/>
                    <a:pt x="2615" y="879"/>
                  </a:cubicBezTo>
                  <a:cubicBezTo>
                    <a:pt x="2417" y="337"/>
                    <a:pt x="1905" y="1"/>
                    <a:pt x="136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 rot="288551">
              <a:off x="7551958" y="3534849"/>
              <a:ext cx="9410" cy="49607"/>
            </a:xfrm>
            <a:custGeom>
              <a:rect b="b" l="l" r="r" t="t"/>
              <a:pathLst>
                <a:path extrusionOk="0" fill="none" h="1376" w="261">
                  <a:moveTo>
                    <a:pt x="260" y="1375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 rot="288551">
              <a:off x="7583290" y="3530389"/>
              <a:ext cx="13231" cy="57827"/>
            </a:xfrm>
            <a:custGeom>
              <a:rect b="b" l="l" r="r" t="t"/>
              <a:pathLst>
                <a:path extrusionOk="0" fill="none" h="1604" w="367">
                  <a:moveTo>
                    <a:pt x="367" y="1603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 rot="288551">
              <a:off x="6307241" y="3001076"/>
              <a:ext cx="905264" cy="957936"/>
            </a:xfrm>
            <a:custGeom>
              <a:rect b="b" l="l" r="r" t="t"/>
              <a:pathLst>
                <a:path extrusionOk="0" h="26571" w="25110">
                  <a:moveTo>
                    <a:pt x="11159" y="1"/>
                  </a:moveTo>
                  <a:lnTo>
                    <a:pt x="437" y="826"/>
                  </a:lnTo>
                  <a:lnTo>
                    <a:pt x="1" y="6477"/>
                  </a:lnTo>
                  <a:lnTo>
                    <a:pt x="1399" y="6477"/>
                  </a:lnTo>
                  <a:cubicBezTo>
                    <a:pt x="1399" y="6477"/>
                    <a:pt x="2964" y="25046"/>
                    <a:pt x="10431" y="26434"/>
                  </a:cubicBezTo>
                  <a:cubicBezTo>
                    <a:pt x="10933" y="26527"/>
                    <a:pt x="11434" y="26571"/>
                    <a:pt x="11931" y="26571"/>
                  </a:cubicBezTo>
                  <a:cubicBezTo>
                    <a:pt x="18835" y="26571"/>
                    <a:pt x="25109" y="18195"/>
                    <a:pt x="25109" y="18195"/>
                  </a:cubicBezTo>
                  <a:lnTo>
                    <a:pt x="22656" y="15331"/>
                  </a:lnTo>
                  <a:cubicBezTo>
                    <a:pt x="22656" y="15331"/>
                    <a:pt x="18311" y="18501"/>
                    <a:pt x="16306" y="18501"/>
                  </a:cubicBezTo>
                  <a:cubicBezTo>
                    <a:pt x="15965" y="18501"/>
                    <a:pt x="15692" y="18409"/>
                    <a:pt x="15519" y="18195"/>
                  </a:cubicBezTo>
                  <a:cubicBezTo>
                    <a:pt x="14329" y="16719"/>
                    <a:pt x="11620" y="9649"/>
                    <a:pt x="11159" y="1"/>
                  </a:cubicBezTo>
                  <a:close/>
                </a:path>
              </a:pathLst>
            </a:custGeom>
            <a:solidFill>
              <a:srgbClr val="644DB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 rot="288551">
              <a:off x="6305350" y="3000997"/>
              <a:ext cx="905264" cy="1003037"/>
            </a:xfrm>
            <a:custGeom>
              <a:rect b="b" l="l" r="r" t="t"/>
              <a:pathLst>
                <a:path extrusionOk="0" fill="none" h="27822" w="25110">
                  <a:moveTo>
                    <a:pt x="1" y="6477"/>
                  </a:moveTo>
                  <a:lnTo>
                    <a:pt x="1399" y="6477"/>
                  </a:lnTo>
                  <a:cubicBezTo>
                    <a:pt x="1399" y="6477"/>
                    <a:pt x="2964" y="25046"/>
                    <a:pt x="10431" y="26434"/>
                  </a:cubicBezTo>
                  <a:cubicBezTo>
                    <a:pt x="17898" y="27821"/>
                    <a:pt x="25109" y="18195"/>
                    <a:pt x="25109" y="18195"/>
                  </a:cubicBezTo>
                  <a:lnTo>
                    <a:pt x="22656" y="15331"/>
                  </a:lnTo>
                  <a:cubicBezTo>
                    <a:pt x="22656" y="15331"/>
                    <a:pt x="16709" y="19670"/>
                    <a:pt x="15519" y="18195"/>
                  </a:cubicBezTo>
                  <a:cubicBezTo>
                    <a:pt x="14329" y="16719"/>
                    <a:pt x="11620" y="9649"/>
                    <a:pt x="11159" y="1"/>
                  </a:cubicBezTo>
                  <a:lnTo>
                    <a:pt x="437" y="826"/>
                  </a:lnTo>
                </a:path>
              </a:pathLst>
            </a:custGeom>
            <a:noFill/>
            <a:ln cap="flat" cmpd="sng" w="9525">
              <a:solidFill>
                <a:srgbClr val="251F20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 rot="288551">
              <a:off x="6550142" y="3009639"/>
              <a:ext cx="216059" cy="265270"/>
            </a:xfrm>
            <a:custGeom>
              <a:rect b="b" l="l" r="r" t="t"/>
              <a:pathLst>
                <a:path extrusionOk="0" fill="none" h="7358" w="5993">
                  <a:moveTo>
                    <a:pt x="882" y="0"/>
                  </a:moveTo>
                  <a:cubicBezTo>
                    <a:pt x="882" y="0"/>
                    <a:pt x="1" y="7358"/>
                    <a:pt x="5992" y="691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 rot="288551">
              <a:off x="7064915" y="3515843"/>
              <a:ext cx="220277" cy="235744"/>
            </a:xfrm>
            <a:custGeom>
              <a:rect b="b" l="l" r="r" t="t"/>
              <a:pathLst>
                <a:path extrusionOk="0" h="6539" w="6110">
                  <a:moveTo>
                    <a:pt x="1735" y="0"/>
                  </a:moveTo>
                  <a:cubicBezTo>
                    <a:pt x="1593" y="0"/>
                    <a:pt x="1451" y="48"/>
                    <a:pt x="1333" y="145"/>
                  </a:cubicBezTo>
                  <a:lnTo>
                    <a:pt x="306" y="997"/>
                  </a:lnTo>
                  <a:cubicBezTo>
                    <a:pt x="38" y="1219"/>
                    <a:pt x="1" y="1614"/>
                    <a:pt x="224" y="1883"/>
                  </a:cubicBezTo>
                  <a:lnTo>
                    <a:pt x="3891" y="6310"/>
                  </a:lnTo>
                  <a:cubicBezTo>
                    <a:pt x="4015" y="6460"/>
                    <a:pt x="4194" y="6538"/>
                    <a:pt x="4375" y="6538"/>
                  </a:cubicBezTo>
                  <a:cubicBezTo>
                    <a:pt x="4516" y="6538"/>
                    <a:pt x="4659" y="6490"/>
                    <a:pt x="4778" y="6392"/>
                  </a:cubicBezTo>
                  <a:lnTo>
                    <a:pt x="5804" y="5542"/>
                  </a:lnTo>
                  <a:cubicBezTo>
                    <a:pt x="6072" y="5320"/>
                    <a:pt x="6109" y="4924"/>
                    <a:pt x="5887" y="4655"/>
                  </a:cubicBezTo>
                  <a:lnTo>
                    <a:pt x="2220" y="229"/>
                  </a:lnTo>
                  <a:cubicBezTo>
                    <a:pt x="2095" y="78"/>
                    <a:pt x="1916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 rot="288551">
              <a:off x="7064915" y="3513067"/>
              <a:ext cx="220277" cy="241296"/>
            </a:xfrm>
            <a:custGeom>
              <a:rect b="b" l="l" r="r" t="t"/>
              <a:pathLst>
                <a:path extrusionOk="0" fill="none" h="6693" w="6110">
                  <a:moveTo>
                    <a:pt x="306" y="1074"/>
                  </a:moveTo>
                  <a:lnTo>
                    <a:pt x="1333" y="222"/>
                  </a:lnTo>
                  <a:cubicBezTo>
                    <a:pt x="1602" y="0"/>
                    <a:pt x="1997" y="37"/>
                    <a:pt x="2220" y="306"/>
                  </a:cubicBezTo>
                  <a:lnTo>
                    <a:pt x="5887" y="4732"/>
                  </a:lnTo>
                  <a:cubicBezTo>
                    <a:pt x="6109" y="5001"/>
                    <a:pt x="6072" y="5397"/>
                    <a:pt x="5804" y="5619"/>
                  </a:cubicBezTo>
                  <a:lnTo>
                    <a:pt x="4778" y="6469"/>
                  </a:lnTo>
                  <a:cubicBezTo>
                    <a:pt x="4508" y="6693"/>
                    <a:pt x="4113" y="6656"/>
                    <a:pt x="3891" y="6387"/>
                  </a:cubicBezTo>
                  <a:lnTo>
                    <a:pt x="224" y="1960"/>
                  </a:lnTo>
                  <a:cubicBezTo>
                    <a:pt x="1" y="1691"/>
                    <a:pt x="38" y="1296"/>
                    <a:pt x="306" y="107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 rot="288551">
              <a:off x="7326354" y="1485287"/>
              <a:ext cx="252688" cy="471703"/>
            </a:xfrm>
            <a:custGeom>
              <a:rect b="b" l="l" r="r" t="t"/>
              <a:pathLst>
                <a:path extrusionOk="0" h="13084" w="7009">
                  <a:moveTo>
                    <a:pt x="3979" y="1"/>
                  </a:moveTo>
                  <a:cubicBezTo>
                    <a:pt x="3974" y="1"/>
                    <a:pt x="3969" y="1"/>
                    <a:pt x="3964" y="2"/>
                  </a:cubicBezTo>
                  <a:cubicBezTo>
                    <a:pt x="3634" y="68"/>
                    <a:pt x="3073" y="5090"/>
                    <a:pt x="2411" y="6775"/>
                  </a:cubicBezTo>
                  <a:cubicBezTo>
                    <a:pt x="1751" y="8461"/>
                    <a:pt x="0" y="10543"/>
                    <a:pt x="0" y="10543"/>
                  </a:cubicBezTo>
                  <a:cubicBezTo>
                    <a:pt x="0" y="10543"/>
                    <a:pt x="835" y="13083"/>
                    <a:pt x="2232" y="13083"/>
                  </a:cubicBezTo>
                  <a:cubicBezTo>
                    <a:pt x="2739" y="13083"/>
                    <a:pt x="3321" y="12747"/>
                    <a:pt x="3964" y="11831"/>
                  </a:cubicBezTo>
                  <a:cubicBezTo>
                    <a:pt x="6377" y="8395"/>
                    <a:pt x="7008" y="5318"/>
                    <a:pt x="7008" y="5318"/>
                  </a:cubicBezTo>
                  <a:cubicBezTo>
                    <a:pt x="7008" y="5318"/>
                    <a:pt x="4284" y="4207"/>
                    <a:pt x="4373" y="3150"/>
                  </a:cubicBezTo>
                  <a:cubicBezTo>
                    <a:pt x="4460" y="2110"/>
                    <a:pt x="4301" y="1"/>
                    <a:pt x="397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 rot="288551">
              <a:off x="5927784" y="1163446"/>
              <a:ext cx="54042" cy="196807"/>
            </a:xfrm>
            <a:custGeom>
              <a:rect b="b" l="l" r="r" t="t"/>
              <a:pathLst>
                <a:path extrusionOk="0" h="5459" w="1499">
                  <a:moveTo>
                    <a:pt x="699" y="1"/>
                  </a:moveTo>
                  <a:cubicBezTo>
                    <a:pt x="276" y="1"/>
                    <a:pt x="1" y="2442"/>
                    <a:pt x="101" y="3831"/>
                  </a:cubicBezTo>
                  <a:cubicBezTo>
                    <a:pt x="183" y="4973"/>
                    <a:pt x="721" y="5459"/>
                    <a:pt x="1095" y="5459"/>
                  </a:cubicBezTo>
                  <a:cubicBezTo>
                    <a:pt x="1259" y="5459"/>
                    <a:pt x="1391" y="5366"/>
                    <a:pt x="1441" y="5195"/>
                  </a:cubicBezTo>
                  <a:cubicBezTo>
                    <a:pt x="1441" y="5195"/>
                    <a:pt x="1499" y="1455"/>
                    <a:pt x="944" y="265"/>
                  </a:cubicBezTo>
                  <a:cubicBezTo>
                    <a:pt x="858" y="82"/>
                    <a:pt x="777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 rot="288551">
              <a:off x="5977876" y="983876"/>
              <a:ext cx="11969" cy="342133"/>
            </a:xfrm>
            <a:custGeom>
              <a:rect b="b" l="l" r="r" t="t"/>
              <a:pathLst>
                <a:path extrusionOk="0" h="9490" w="332">
                  <a:moveTo>
                    <a:pt x="332" y="1"/>
                  </a:moveTo>
                  <a:lnTo>
                    <a:pt x="0" y="9489"/>
                  </a:lnTo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 rot="288551">
              <a:off x="5977876" y="983876"/>
              <a:ext cx="11969" cy="342133"/>
            </a:xfrm>
            <a:custGeom>
              <a:rect b="b" l="l" r="r" t="t"/>
              <a:pathLst>
                <a:path extrusionOk="0" fill="none" h="9490" w="332">
                  <a:moveTo>
                    <a:pt x="332" y="1"/>
                  </a:moveTo>
                  <a:lnTo>
                    <a:pt x="0" y="94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 rot="288551">
              <a:off x="5945058" y="872604"/>
              <a:ext cx="117746" cy="214004"/>
            </a:xfrm>
            <a:custGeom>
              <a:rect b="b" l="l" r="r" t="t"/>
              <a:pathLst>
                <a:path extrusionOk="0" fill="none" h="5936" w="3266">
                  <a:moveTo>
                    <a:pt x="3266" y="593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5"/>
            <p:cNvSpPr/>
            <p:nvPr/>
          </p:nvSpPr>
          <p:spPr>
            <a:xfrm rot="288551">
              <a:off x="5962073" y="889511"/>
              <a:ext cx="76034" cy="198826"/>
            </a:xfrm>
            <a:custGeom>
              <a:rect b="b" l="l" r="r" t="t"/>
              <a:pathLst>
                <a:path extrusionOk="0" fill="none" h="5515" w="2109">
                  <a:moveTo>
                    <a:pt x="2109" y="0"/>
                  </a:moveTo>
                  <a:lnTo>
                    <a:pt x="0" y="5514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 rot="288551">
              <a:off x="5899020" y="933460"/>
              <a:ext cx="181053" cy="81622"/>
            </a:xfrm>
            <a:custGeom>
              <a:rect b="b" l="l" r="r" t="t"/>
              <a:pathLst>
                <a:path extrusionOk="0" fill="none" h="2264" w="5022">
                  <a:moveTo>
                    <a:pt x="5022" y="2263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 rot="288551">
              <a:off x="5915040" y="930427"/>
              <a:ext cx="181702" cy="105091"/>
            </a:xfrm>
            <a:custGeom>
              <a:rect b="b" l="l" r="r" t="t"/>
              <a:pathLst>
                <a:path extrusionOk="0" fill="none" h="2915" w="5040">
                  <a:moveTo>
                    <a:pt x="5039" y="1"/>
                  </a:moveTo>
                  <a:lnTo>
                    <a:pt x="1" y="2914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 rot="288551">
              <a:off x="5869883" y="985234"/>
              <a:ext cx="41640" cy="18098"/>
            </a:xfrm>
            <a:custGeom>
              <a:rect b="b" l="l" r="r" t="t"/>
              <a:pathLst>
                <a:path extrusionOk="0" fill="none" h="502" w="1155">
                  <a:moveTo>
                    <a:pt x="1154" y="0"/>
                  </a:moveTo>
                  <a:lnTo>
                    <a:pt x="0" y="502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 rot="288551">
              <a:off x="6087240" y="1106949"/>
              <a:ext cx="34718" cy="54943"/>
            </a:xfrm>
            <a:custGeom>
              <a:rect b="b" l="l" r="r" t="t"/>
              <a:pathLst>
                <a:path extrusionOk="0" fill="none" h="1524" w="963">
                  <a:moveTo>
                    <a:pt x="1" y="1"/>
                  </a:moveTo>
                  <a:lnTo>
                    <a:pt x="963" y="1524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 rot="288551">
              <a:off x="5853809" y="1074889"/>
              <a:ext cx="58801" cy="69400"/>
            </a:xfrm>
            <a:custGeom>
              <a:rect b="b" l="l" r="r" t="t"/>
              <a:pathLst>
                <a:path extrusionOk="0" fill="none" h="1925" w="1631">
                  <a:moveTo>
                    <a:pt x="1630" y="0"/>
                  </a:moveTo>
                  <a:lnTo>
                    <a:pt x="0" y="1924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 rot="288551">
              <a:off x="5892955" y="853037"/>
              <a:ext cx="40270" cy="38431"/>
            </a:xfrm>
            <a:custGeom>
              <a:rect b="b" l="l" r="r" t="t"/>
              <a:pathLst>
                <a:path extrusionOk="0" fill="none" h="1066" w="1117">
                  <a:moveTo>
                    <a:pt x="1117" y="106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 rot="288551">
              <a:off x="6082695" y="990651"/>
              <a:ext cx="99756" cy="2704"/>
            </a:xfrm>
            <a:custGeom>
              <a:rect b="b" l="l" r="r" t="t"/>
              <a:pathLst>
                <a:path extrusionOk="0" fill="none" h="75" w="2767">
                  <a:moveTo>
                    <a:pt x="2767" y="1"/>
                  </a:moveTo>
                  <a:lnTo>
                    <a:pt x="1" y="75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 rot="288551">
              <a:off x="6182165" y="873008"/>
              <a:ext cx="26066" cy="16980"/>
            </a:xfrm>
            <a:custGeom>
              <a:rect b="b" l="l" r="r" t="t"/>
              <a:pathLst>
                <a:path extrusionOk="0" fill="none" h="471" w="723">
                  <a:moveTo>
                    <a:pt x="723" y="1"/>
                  </a:moveTo>
                  <a:lnTo>
                    <a:pt x="0" y="471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 rot="288551">
              <a:off x="6087970" y="841891"/>
              <a:ext cx="47372" cy="62550"/>
            </a:xfrm>
            <a:custGeom>
              <a:rect b="b" l="l" r="r" t="t"/>
              <a:pathLst>
                <a:path extrusionOk="0" fill="none" h="1735" w="1314">
                  <a:moveTo>
                    <a:pt x="1313" y="1"/>
                  </a:moveTo>
                  <a:lnTo>
                    <a:pt x="1" y="1735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 rot="288551">
              <a:off x="5982978" y="786665"/>
              <a:ext cx="19216" cy="91824"/>
            </a:xfrm>
            <a:custGeom>
              <a:rect b="b" l="l" r="r" t="t"/>
              <a:pathLst>
                <a:path extrusionOk="0" fill="none" h="2547" w="533">
                  <a:moveTo>
                    <a:pt x="532" y="2546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 rot="288551">
              <a:off x="5779527" y="950959"/>
              <a:ext cx="119368" cy="5155"/>
            </a:xfrm>
            <a:custGeom>
              <a:rect b="b" l="l" r="r" t="t"/>
              <a:pathLst>
                <a:path extrusionOk="0" fill="none" h="143" w="3311">
                  <a:moveTo>
                    <a:pt x="3311" y="0"/>
                  </a:moveTo>
                  <a:lnTo>
                    <a:pt x="1" y="142"/>
                  </a:lnTo>
                </a:path>
              </a:pathLst>
            </a:custGeom>
            <a:noFill/>
            <a:ln cap="flat" cmpd="sng" w="9525">
              <a:solidFill>
                <a:srgbClr val="FFF597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 rot="288551">
              <a:off x="5856207" y="1196482"/>
              <a:ext cx="169120" cy="356085"/>
            </a:xfrm>
            <a:custGeom>
              <a:rect b="b" l="l" r="r" t="t"/>
              <a:pathLst>
                <a:path extrusionOk="0" h="9877" w="4691">
                  <a:moveTo>
                    <a:pt x="3335" y="0"/>
                  </a:moveTo>
                  <a:cubicBezTo>
                    <a:pt x="2796" y="0"/>
                    <a:pt x="2918" y="4032"/>
                    <a:pt x="2918" y="4032"/>
                  </a:cubicBezTo>
                  <a:lnTo>
                    <a:pt x="168" y="4999"/>
                  </a:lnTo>
                  <a:cubicBezTo>
                    <a:pt x="168" y="4999"/>
                    <a:pt x="1" y="5314"/>
                    <a:pt x="302" y="6461"/>
                  </a:cubicBezTo>
                  <a:cubicBezTo>
                    <a:pt x="604" y="7607"/>
                    <a:pt x="1317" y="9876"/>
                    <a:pt x="1317" y="9876"/>
                  </a:cubicBezTo>
                  <a:cubicBezTo>
                    <a:pt x="1317" y="9876"/>
                    <a:pt x="4529" y="9637"/>
                    <a:pt x="4690" y="8396"/>
                  </a:cubicBezTo>
                  <a:cubicBezTo>
                    <a:pt x="4690" y="8396"/>
                    <a:pt x="4446" y="1726"/>
                    <a:pt x="3602" y="259"/>
                  </a:cubicBezTo>
                  <a:cubicBezTo>
                    <a:pt x="3499" y="79"/>
                    <a:pt x="3411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 rot="288551">
              <a:off x="5840001" y="1267530"/>
              <a:ext cx="164253" cy="174167"/>
            </a:xfrm>
            <a:custGeom>
              <a:rect b="b" l="l" r="r" t="t"/>
              <a:pathLst>
                <a:path extrusionOk="0" h="4831" w="4556">
                  <a:moveTo>
                    <a:pt x="2236" y="0"/>
                  </a:moveTo>
                  <a:cubicBezTo>
                    <a:pt x="2232" y="0"/>
                    <a:pt x="2228" y="1"/>
                    <a:pt x="2224" y="1"/>
                  </a:cubicBezTo>
                  <a:cubicBezTo>
                    <a:pt x="1777" y="52"/>
                    <a:pt x="883" y="992"/>
                    <a:pt x="496" y="1512"/>
                  </a:cubicBezTo>
                  <a:cubicBezTo>
                    <a:pt x="110" y="2032"/>
                    <a:pt x="1" y="2644"/>
                    <a:pt x="402" y="3207"/>
                  </a:cubicBezTo>
                  <a:cubicBezTo>
                    <a:pt x="779" y="3736"/>
                    <a:pt x="2681" y="4830"/>
                    <a:pt x="3117" y="4830"/>
                  </a:cubicBezTo>
                  <a:cubicBezTo>
                    <a:pt x="3144" y="4830"/>
                    <a:pt x="3166" y="4826"/>
                    <a:pt x="3181" y="4817"/>
                  </a:cubicBezTo>
                  <a:cubicBezTo>
                    <a:pt x="3383" y="4699"/>
                    <a:pt x="3676" y="4497"/>
                    <a:pt x="1649" y="2599"/>
                  </a:cubicBezTo>
                  <a:lnTo>
                    <a:pt x="1649" y="2599"/>
                  </a:lnTo>
                  <a:cubicBezTo>
                    <a:pt x="1650" y="2599"/>
                    <a:pt x="3422" y="4174"/>
                    <a:pt x="3879" y="4174"/>
                  </a:cubicBezTo>
                  <a:cubicBezTo>
                    <a:pt x="4165" y="4174"/>
                    <a:pt x="3939" y="3560"/>
                    <a:pt x="2450" y="1567"/>
                  </a:cubicBezTo>
                  <a:lnTo>
                    <a:pt x="2450" y="1567"/>
                  </a:lnTo>
                  <a:cubicBezTo>
                    <a:pt x="2451" y="1569"/>
                    <a:pt x="3790" y="3321"/>
                    <a:pt x="4207" y="3321"/>
                  </a:cubicBezTo>
                  <a:cubicBezTo>
                    <a:pt x="4242" y="3321"/>
                    <a:pt x="4270" y="3308"/>
                    <a:pt x="4291" y="3282"/>
                  </a:cubicBezTo>
                  <a:cubicBezTo>
                    <a:pt x="4555" y="2940"/>
                    <a:pt x="2705" y="0"/>
                    <a:pt x="22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 rot="288551">
              <a:off x="5822459" y="1568816"/>
              <a:ext cx="1618479" cy="1556470"/>
            </a:xfrm>
            <a:custGeom>
              <a:rect b="b" l="l" r="r" t="t"/>
              <a:pathLst>
                <a:path extrusionOk="0" h="43173" w="44893">
                  <a:moveTo>
                    <a:pt x="3503" y="0"/>
                  </a:moveTo>
                  <a:lnTo>
                    <a:pt x="0" y="1346"/>
                  </a:lnTo>
                  <a:cubicBezTo>
                    <a:pt x="397" y="12473"/>
                    <a:pt x="10971" y="24649"/>
                    <a:pt x="10971" y="24649"/>
                  </a:cubicBezTo>
                  <a:lnTo>
                    <a:pt x="9120" y="40223"/>
                  </a:lnTo>
                  <a:cubicBezTo>
                    <a:pt x="12128" y="42544"/>
                    <a:pt x="16541" y="43173"/>
                    <a:pt x="20440" y="43173"/>
                  </a:cubicBezTo>
                  <a:cubicBezTo>
                    <a:pt x="25052" y="43173"/>
                    <a:pt x="28945" y="42293"/>
                    <a:pt x="28945" y="42293"/>
                  </a:cubicBezTo>
                  <a:lnTo>
                    <a:pt x="29649" y="25288"/>
                  </a:lnTo>
                  <a:cubicBezTo>
                    <a:pt x="39605" y="18239"/>
                    <a:pt x="44893" y="7049"/>
                    <a:pt x="44893" y="7049"/>
                  </a:cubicBezTo>
                  <a:lnTo>
                    <a:pt x="41280" y="4494"/>
                  </a:lnTo>
                  <a:cubicBezTo>
                    <a:pt x="41280" y="4494"/>
                    <a:pt x="37140" y="9516"/>
                    <a:pt x="32602" y="13817"/>
                  </a:cubicBezTo>
                  <a:cubicBezTo>
                    <a:pt x="29225" y="17018"/>
                    <a:pt x="25629" y="19770"/>
                    <a:pt x="21342" y="19770"/>
                  </a:cubicBezTo>
                  <a:cubicBezTo>
                    <a:pt x="19869" y="19770"/>
                    <a:pt x="18314" y="19445"/>
                    <a:pt x="16659" y="18701"/>
                  </a:cubicBezTo>
                  <a:cubicBezTo>
                    <a:pt x="10185" y="15794"/>
                    <a:pt x="3503" y="0"/>
                    <a:pt x="350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 rot="288551">
              <a:off x="6050875" y="1661850"/>
              <a:ext cx="11032" cy="477724"/>
            </a:xfrm>
            <a:custGeom>
              <a:rect b="b" l="l" r="r" t="t"/>
              <a:pathLst>
                <a:path extrusionOk="0" h="13251" w="306">
                  <a:moveTo>
                    <a:pt x="1" y="0"/>
                  </a:moveTo>
                  <a:lnTo>
                    <a:pt x="1" y="12744"/>
                  </a:lnTo>
                  <a:cubicBezTo>
                    <a:pt x="103" y="12915"/>
                    <a:pt x="204" y="13084"/>
                    <a:pt x="305" y="13250"/>
                  </a:cubicBezTo>
                  <a:lnTo>
                    <a:pt x="305" y="605"/>
                  </a:lnTo>
                  <a:cubicBezTo>
                    <a:pt x="201" y="399"/>
                    <a:pt x="99" y="19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 rot="288551">
              <a:off x="5893927" y="1712710"/>
              <a:ext cx="206722" cy="11032"/>
            </a:xfrm>
            <a:custGeom>
              <a:rect b="b" l="l" r="r" t="t"/>
              <a:pathLst>
                <a:path extrusionOk="0" h="306" w="5734">
                  <a:moveTo>
                    <a:pt x="1" y="1"/>
                  </a:moveTo>
                  <a:cubicBezTo>
                    <a:pt x="24" y="101"/>
                    <a:pt x="50" y="203"/>
                    <a:pt x="75" y="305"/>
                  </a:cubicBezTo>
                  <a:lnTo>
                    <a:pt x="5734" y="305"/>
                  </a:lnTo>
                  <a:cubicBezTo>
                    <a:pt x="5679" y="202"/>
                    <a:pt x="5626" y="101"/>
                    <a:pt x="5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 rot="288551">
              <a:off x="5934735" y="1889963"/>
              <a:ext cx="250056" cy="10996"/>
            </a:xfrm>
            <a:custGeom>
              <a:rect b="b" l="l" r="r" t="t"/>
              <a:pathLst>
                <a:path extrusionOk="0" h="305" w="6936">
                  <a:moveTo>
                    <a:pt x="0" y="0"/>
                  </a:moveTo>
                  <a:cubicBezTo>
                    <a:pt x="41" y="102"/>
                    <a:pt x="83" y="203"/>
                    <a:pt x="126" y="305"/>
                  </a:cubicBezTo>
                  <a:lnTo>
                    <a:pt x="6935" y="305"/>
                  </a:lnTo>
                  <a:cubicBezTo>
                    <a:pt x="6871" y="203"/>
                    <a:pt x="6807" y="101"/>
                    <a:pt x="67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 rot="288551">
              <a:off x="7145853" y="1992377"/>
              <a:ext cx="262386" cy="10996"/>
            </a:xfrm>
            <a:custGeom>
              <a:rect b="b" l="l" r="r" t="t"/>
              <a:pathLst>
                <a:path extrusionOk="0" h="305" w="7278">
                  <a:moveTo>
                    <a:pt x="289" y="0"/>
                  </a:moveTo>
                  <a:cubicBezTo>
                    <a:pt x="194" y="101"/>
                    <a:pt x="98" y="203"/>
                    <a:pt x="0" y="305"/>
                  </a:cubicBezTo>
                  <a:lnTo>
                    <a:pt x="7092" y="305"/>
                  </a:lnTo>
                  <a:cubicBezTo>
                    <a:pt x="7155" y="201"/>
                    <a:pt x="7217" y="99"/>
                    <a:pt x="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 rot="288551">
              <a:off x="6158693" y="1897800"/>
              <a:ext cx="10996" cy="436625"/>
            </a:xfrm>
            <a:custGeom>
              <a:rect b="b" l="l" r="r" t="t"/>
              <a:pathLst>
                <a:path extrusionOk="0" h="12111" w="305">
                  <a:moveTo>
                    <a:pt x="0" y="1"/>
                  </a:moveTo>
                  <a:lnTo>
                    <a:pt x="0" y="11701"/>
                  </a:lnTo>
                  <a:cubicBezTo>
                    <a:pt x="104" y="11842"/>
                    <a:pt x="206" y="11979"/>
                    <a:pt x="305" y="12111"/>
                  </a:cubicBezTo>
                  <a:lnTo>
                    <a:pt x="305" y="484"/>
                  </a:lnTo>
                  <a:cubicBezTo>
                    <a:pt x="202" y="324"/>
                    <a:pt x="101" y="16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 rot="288551">
              <a:off x="6096849" y="2970163"/>
              <a:ext cx="721" cy="6706"/>
            </a:xfrm>
            <a:custGeom>
              <a:rect b="b" l="l" r="r" t="t"/>
              <a:pathLst>
                <a:path extrusionOk="0" h="186" w="20">
                  <a:moveTo>
                    <a:pt x="20" y="1"/>
                  </a:moveTo>
                  <a:lnTo>
                    <a:pt x="0" y="171"/>
                  </a:lnTo>
                  <a:cubicBezTo>
                    <a:pt x="6" y="176"/>
                    <a:pt x="13" y="181"/>
                    <a:pt x="20" y="186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FFBDB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 rot="288551">
              <a:off x="6962584" y="2145225"/>
              <a:ext cx="321655" cy="11032"/>
            </a:xfrm>
            <a:custGeom>
              <a:rect b="b" l="l" r="r" t="t"/>
              <a:pathLst>
                <a:path extrusionOk="0" h="306" w="8922">
                  <a:moveTo>
                    <a:pt x="345" y="1"/>
                  </a:moveTo>
                  <a:cubicBezTo>
                    <a:pt x="230" y="104"/>
                    <a:pt x="115" y="206"/>
                    <a:pt x="1" y="305"/>
                  </a:cubicBezTo>
                  <a:lnTo>
                    <a:pt x="8692" y="305"/>
                  </a:lnTo>
                  <a:cubicBezTo>
                    <a:pt x="8769" y="204"/>
                    <a:pt x="8846" y="102"/>
                    <a:pt x="8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 rot="288551">
              <a:off x="5999344" y="2062911"/>
              <a:ext cx="291408" cy="11032"/>
            </a:xfrm>
            <a:custGeom>
              <a:rect b="b" l="l" r="r" t="t"/>
              <a:pathLst>
                <a:path extrusionOk="0" h="306" w="8083">
                  <a:moveTo>
                    <a:pt x="1" y="1"/>
                  </a:moveTo>
                  <a:cubicBezTo>
                    <a:pt x="57" y="103"/>
                    <a:pt x="112" y="205"/>
                    <a:pt x="169" y="305"/>
                  </a:cubicBezTo>
                  <a:lnTo>
                    <a:pt x="8083" y="305"/>
                  </a:lnTo>
                  <a:cubicBezTo>
                    <a:pt x="7996" y="205"/>
                    <a:pt x="7910" y="104"/>
                    <a:pt x="7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 rot="288551">
              <a:off x="6246602" y="2081577"/>
              <a:ext cx="11032" cy="972284"/>
            </a:xfrm>
            <a:custGeom>
              <a:rect b="b" l="l" r="r" t="t"/>
              <a:pathLst>
                <a:path extrusionOk="0" h="26969" w="306">
                  <a:moveTo>
                    <a:pt x="1" y="0"/>
                  </a:moveTo>
                  <a:lnTo>
                    <a:pt x="1" y="26859"/>
                  </a:lnTo>
                  <a:cubicBezTo>
                    <a:pt x="101" y="26896"/>
                    <a:pt x="203" y="26933"/>
                    <a:pt x="305" y="26968"/>
                  </a:cubicBezTo>
                  <a:lnTo>
                    <a:pt x="305" y="350"/>
                  </a:lnTo>
                  <a:cubicBezTo>
                    <a:pt x="203" y="235"/>
                    <a:pt x="101" y="11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 rot="288551">
              <a:off x="6390386" y="2221725"/>
              <a:ext cx="10996" cy="877576"/>
            </a:xfrm>
            <a:custGeom>
              <a:rect b="b" l="l" r="r" t="t"/>
              <a:pathLst>
                <a:path extrusionOk="0" h="24342" w="305">
                  <a:moveTo>
                    <a:pt x="0" y="0"/>
                  </a:moveTo>
                  <a:lnTo>
                    <a:pt x="0" y="24304"/>
                  </a:lnTo>
                  <a:cubicBezTo>
                    <a:pt x="102" y="24317"/>
                    <a:pt x="203" y="24330"/>
                    <a:pt x="305" y="24341"/>
                  </a:cubicBezTo>
                  <a:lnTo>
                    <a:pt x="305" y="138"/>
                  </a:lnTo>
                  <a:cubicBezTo>
                    <a:pt x="253" y="116"/>
                    <a:pt x="204" y="97"/>
                    <a:pt x="153" y="73"/>
                  </a:cubicBezTo>
                  <a:cubicBezTo>
                    <a:pt x="101" y="51"/>
                    <a:pt x="51" y="2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 rot="288551">
              <a:off x="6077449" y="2227434"/>
              <a:ext cx="421952" cy="10996"/>
            </a:xfrm>
            <a:custGeom>
              <a:rect b="b" l="l" r="r" t="t"/>
              <a:pathLst>
                <a:path extrusionOk="0" h="305" w="11704">
                  <a:moveTo>
                    <a:pt x="1" y="0"/>
                  </a:moveTo>
                  <a:cubicBezTo>
                    <a:pt x="68" y="103"/>
                    <a:pt x="136" y="205"/>
                    <a:pt x="202" y="305"/>
                  </a:cubicBezTo>
                  <a:lnTo>
                    <a:pt x="11704" y="305"/>
                  </a:lnTo>
                  <a:cubicBezTo>
                    <a:pt x="11391" y="219"/>
                    <a:pt x="11073" y="116"/>
                    <a:pt x="10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 rot="288551">
              <a:off x="6697717" y="2280790"/>
              <a:ext cx="449784" cy="10996"/>
            </a:xfrm>
            <a:custGeom>
              <a:rect b="b" l="l" r="r" t="t"/>
              <a:pathLst>
                <a:path extrusionOk="0" h="305" w="12476">
                  <a:moveTo>
                    <a:pt x="941" y="0"/>
                  </a:moveTo>
                  <a:cubicBezTo>
                    <a:pt x="631" y="115"/>
                    <a:pt x="317" y="216"/>
                    <a:pt x="0" y="305"/>
                  </a:cubicBezTo>
                  <a:lnTo>
                    <a:pt x="12199" y="305"/>
                  </a:lnTo>
                  <a:cubicBezTo>
                    <a:pt x="12292" y="203"/>
                    <a:pt x="12383" y="102"/>
                    <a:pt x="12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 rot="288551">
              <a:off x="6159225" y="2384946"/>
              <a:ext cx="843795" cy="10996"/>
            </a:xfrm>
            <a:custGeom>
              <a:rect b="b" l="l" r="r" t="t"/>
              <a:pathLst>
                <a:path extrusionOk="0" h="305" w="23405">
                  <a:moveTo>
                    <a:pt x="0" y="0"/>
                  </a:moveTo>
                  <a:cubicBezTo>
                    <a:pt x="81" y="105"/>
                    <a:pt x="160" y="208"/>
                    <a:pt x="235" y="305"/>
                  </a:cubicBezTo>
                  <a:lnTo>
                    <a:pt x="23055" y="305"/>
                  </a:lnTo>
                  <a:cubicBezTo>
                    <a:pt x="23173" y="204"/>
                    <a:pt x="23290" y="102"/>
                    <a:pt x="23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 rot="288551">
              <a:off x="6191431" y="2527654"/>
              <a:ext cx="681742" cy="11032"/>
            </a:xfrm>
            <a:custGeom>
              <a:rect b="b" l="l" r="r" t="t"/>
              <a:pathLst>
                <a:path extrusionOk="0" h="306" w="18910">
                  <a:moveTo>
                    <a:pt x="36" y="1"/>
                  </a:moveTo>
                  <a:lnTo>
                    <a:pt x="0" y="306"/>
                  </a:lnTo>
                  <a:lnTo>
                    <a:pt x="18897" y="306"/>
                  </a:lnTo>
                  <a:lnTo>
                    <a:pt x="18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 rot="288551">
              <a:off x="6162996" y="2666781"/>
              <a:ext cx="692593" cy="10996"/>
            </a:xfrm>
            <a:custGeom>
              <a:rect b="b" l="l" r="r" t="t"/>
              <a:pathLst>
                <a:path extrusionOk="0" h="305" w="19211">
                  <a:moveTo>
                    <a:pt x="36" y="0"/>
                  </a:moveTo>
                  <a:lnTo>
                    <a:pt x="0" y="305"/>
                  </a:lnTo>
                  <a:lnTo>
                    <a:pt x="19198" y="305"/>
                  </a:lnTo>
                  <a:lnTo>
                    <a:pt x="19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 rot="288551">
              <a:off x="6136959" y="2794133"/>
              <a:ext cx="702544" cy="10996"/>
            </a:xfrm>
            <a:custGeom>
              <a:rect b="b" l="l" r="r" t="t"/>
              <a:pathLst>
                <a:path extrusionOk="0" h="305" w="19487">
                  <a:moveTo>
                    <a:pt x="36" y="0"/>
                  </a:moveTo>
                  <a:lnTo>
                    <a:pt x="0" y="305"/>
                  </a:lnTo>
                  <a:lnTo>
                    <a:pt x="19474" y="305"/>
                  </a:lnTo>
                  <a:lnTo>
                    <a:pt x="194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 rot="288551">
              <a:off x="6111747" y="2917237"/>
              <a:ext cx="712206" cy="11032"/>
            </a:xfrm>
            <a:custGeom>
              <a:rect b="b" l="l" r="r" t="t"/>
              <a:pathLst>
                <a:path extrusionOk="0" h="306" w="19755">
                  <a:moveTo>
                    <a:pt x="38" y="1"/>
                  </a:moveTo>
                  <a:lnTo>
                    <a:pt x="1" y="306"/>
                  </a:lnTo>
                  <a:lnTo>
                    <a:pt x="19742" y="306"/>
                  </a:lnTo>
                  <a:lnTo>
                    <a:pt x="197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 rot="288551">
              <a:off x="6136011" y="3036985"/>
              <a:ext cx="673017" cy="10996"/>
            </a:xfrm>
            <a:custGeom>
              <a:rect b="b" l="l" r="r" t="t"/>
              <a:pathLst>
                <a:path extrusionOk="0" h="305" w="18668">
                  <a:moveTo>
                    <a:pt x="0" y="0"/>
                  </a:moveTo>
                  <a:cubicBezTo>
                    <a:pt x="187" y="106"/>
                    <a:pt x="376" y="208"/>
                    <a:pt x="569" y="305"/>
                  </a:cubicBezTo>
                  <a:lnTo>
                    <a:pt x="18654" y="305"/>
                  </a:lnTo>
                  <a:lnTo>
                    <a:pt x="186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 rot="288551">
              <a:off x="6596516" y="2277324"/>
              <a:ext cx="10996" cy="845093"/>
            </a:xfrm>
            <a:custGeom>
              <a:rect b="b" l="l" r="r" t="t"/>
              <a:pathLst>
                <a:path extrusionOk="0" h="23441" w="305">
                  <a:moveTo>
                    <a:pt x="305" y="0"/>
                  </a:moveTo>
                  <a:cubicBezTo>
                    <a:pt x="204" y="14"/>
                    <a:pt x="103" y="28"/>
                    <a:pt x="0" y="37"/>
                  </a:cubicBezTo>
                  <a:lnTo>
                    <a:pt x="0" y="23441"/>
                  </a:lnTo>
                  <a:cubicBezTo>
                    <a:pt x="103" y="23436"/>
                    <a:pt x="204" y="23430"/>
                    <a:pt x="305" y="23424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 rot="288551">
              <a:off x="6727739" y="2248726"/>
              <a:ext cx="11032" cy="873033"/>
            </a:xfrm>
            <a:custGeom>
              <a:rect b="b" l="l" r="r" t="t"/>
              <a:pathLst>
                <a:path extrusionOk="0" h="24216" w="306">
                  <a:moveTo>
                    <a:pt x="305" y="0"/>
                  </a:moveTo>
                  <a:cubicBezTo>
                    <a:pt x="204" y="49"/>
                    <a:pt x="103" y="98"/>
                    <a:pt x="1" y="144"/>
                  </a:cubicBezTo>
                  <a:lnTo>
                    <a:pt x="1" y="24216"/>
                  </a:lnTo>
                  <a:cubicBezTo>
                    <a:pt x="105" y="24202"/>
                    <a:pt x="207" y="24189"/>
                    <a:pt x="305" y="24174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 rot="288551">
              <a:off x="6919270" y="2155129"/>
              <a:ext cx="11032" cy="331822"/>
            </a:xfrm>
            <a:custGeom>
              <a:rect b="b" l="l" r="r" t="t"/>
              <a:pathLst>
                <a:path extrusionOk="0" h="9204" w="306">
                  <a:moveTo>
                    <a:pt x="305" y="0"/>
                  </a:moveTo>
                  <a:cubicBezTo>
                    <a:pt x="203" y="86"/>
                    <a:pt x="102" y="171"/>
                    <a:pt x="1" y="255"/>
                  </a:cubicBezTo>
                  <a:lnTo>
                    <a:pt x="1" y="9204"/>
                  </a:lnTo>
                  <a:cubicBezTo>
                    <a:pt x="101" y="9128"/>
                    <a:pt x="204" y="9054"/>
                    <a:pt x="305" y="8977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 rot="288551">
              <a:off x="7078740" y="2027542"/>
              <a:ext cx="10996" cy="345522"/>
            </a:xfrm>
            <a:custGeom>
              <a:rect b="b" l="l" r="r" t="t"/>
              <a:pathLst>
                <a:path extrusionOk="0" h="9584" w="305">
                  <a:moveTo>
                    <a:pt x="305" y="1"/>
                  </a:moveTo>
                  <a:cubicBezTo>
                    <a:pt x="204" y="104"/>
                    <a:pt x="102" y="207"/>
                    <a:pt x="0" y="310"/>
                  </a:cubicBezTo>
                  <a:lnTo>
                    <a:pt x="0" y="9583"/>
                  </a:lnTo>
                  <a:cubicBezTo>
                    <a:pt x="101" y="9484"/>
                    <a:pt x="205" y="9388"/>
                    <a:pt x="305" y="9289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 rot="288551">
              <a:off x="7246858" y="1875002"/>
              <a:ext cx="11032" cy="341159"/>
            </a:xfrm>
            <a:custGeom>
              <a:rect b="b" l="l" r="r" t="t"/>
              <a:pathLst>
                <a:path extrusionOk="0" h="9463" w="306">
                  <a:moveTo>
                    <a:pt x="305" y="0"/>
                  </a:moveTo>
                  <a:cubicBezTo>
                    <a:pt x="206" y="113"/>
                    <a:pt x="105" y="227"/>
                    <a:pt x="1" y="344"/>
                  </a:cubicBezTo>
                  <a:lnTo>
                    <a:pt x="1" y="9462"/>
                  </a:lnTo>
                  <a:cubicBezTo>
                    <a:pt x="104" y="9334"/>
                    <a:pt x="205" y="9205"/>
                    <a:pt x="305" y="9077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 rot="288551">
              <a:off x="6471378" y="2269440"/>
              <a:ext cx="52383" cy="844408"/>
            </a:xfrm>
            <a:custGeom>
              <a:rect b="b" l="l" r="r" t="t"/>
              <a:pathLst>
                <a:path extrusionOk="0" fill="none" h="23422" w="1453">
                  <a:moveTo>
                    <a:pt x="1453" y="0"/>
                  </a:moveTo>
                  <a:lnTo>
                    <a:pt x="1" y="234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 rot="288551">
              <a:off x="5819261" y="1568682"/>
              <a:ext cx="1618479" cy="1632756"/>
            </a:xfrm>
            <a:custGeom>
              <a:rect b="b" l="l" r="r" t="t"/>
              <a:pathLst>
                <a:path extrusionOk="0" fill="none" h="45289" w="44893">
                  <a:moveTo>
                    <a:pt x="10971" y="24649"/>
                  </a:moveTo>
                  <a:cubicBezTo>
                    <a:pt x="10971" y="24649"/>
                    <a:pt x="397" y="12473"/>
                    <a:pt x="0" y="1346"/>
                  </a:cubicBezTo>
                  <a:lnTo>
                    <a:pt x="3503" y="0"/>
                  </a:lnTo>
                  <a:cubicBezTo>
                    <a:pt x="3503" y="0"/>
                    <a:pt x="10185" y="15794"/>
                    <a:pt x="16659" y="18701"/>
                  </a:cubicBezTo>
                  <a:cubicBezTo>
                    <a:pt x="23131" y="21610"/>
                    <a:pt x="28064" y="18118"/>
                    <a:pt x="32602" y="13817"/>
                  </a:cubicBezTo>
                  <a:cubicBezTo>
                    <a:pt x="37140" y="9516"/>
                    <a:pt x="41280" y="4494"/>
                    <a:pt x="41280" y="4494"/>
                  </a:cubicBezTo>
                  <a:lnTo>
                    <a:pt x="44893" y="7049"/>
                  </a:lnTo>
                  <a:cubicBezTo>
                    <a:pt x="44893" y="7049"/>
                    <a:pt x="39605" y="18239"/>
                    <a:pt x="29649" y="25288"/>
                  </a:cubicBezTo>
                  <a:lnTo>
                    <a:pt x="28945" y="42293"/>
                  </a:lnTo>
                  <a:cubicBezTo>
                    <a:pt x="28945" y="42293"/>
                    <a:pt x="15684" y="45289"/>
                    <a:pt x="9120" y="4022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 rot="288551">
              <a:off x="6393047" y="2195366"/>
              <a:ext cx="321944" cy="216131"/>
            </a:xfrm>
            <a:custGeom>
              <a:rect b="b" l="l" r="r" t="t"/>
              <a:pathLst>
                <a:path extrusionOk="0" h="5995" w="8930">
                  <a:moveTo>
                    <a:pt x="3220" y="0"/>
                  </a:moveTo>
                  <a:lnTo>
                    <a:pt x="567" y="917"/>
                  </a:lnTo>
                  <a:cubicBezTo>
                    <a:pt x="0" y="2487"/>
                    <a:pt x="656" y="5169"/>
                    <a:pt x="656" y="5169"/>
                  </a:cubicBezTo>
                  <a:lnTo>
                    <a:pt x="4202" y="3913"/>
                  </a:lnTo>
                  <a:lnTo>
                    <a:pt x="7211" y="5995"/>
                  </a:lnTo>
                  <a:cubicBezTo>
                    <a:pt x="8929" y="3715"/>
                    <a:pt x="8884" y="1732"/>
                    <a:pt x="8884" y="1732"/>
                  </a:cubicBezTo>
                  <a:lnTo>
                    <a:pt x="6815" y="213"/>
                  </a:lnTo>
                  <a:lnTo>
                    <a:pt x="322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 rot="288551">
              <a:off x="6281557" y="2424478"/>
              <a:ext cx="156501" cy="160864"/>
            </a:xfrm>
            <a:custGeom>
              <a:rect b="b" l="l" r="r" t="t"/>
              <a:pathLst>
                <a:path extrusionOk="0" h="4462" w="4341">
                  <a:moveTo>
                    <a:pt x="1" y="0"/>
                  </a:moveTo>
                  <a:lnTo>
                    <a:pt x="1" y="2328"/>
                  </a:lnTo>
                  <a:cubicBezTo>
                    <a:pt x="1" y="3501"/>
                    <a:pt x="961" y="4462"/>
                    <a:pt x="2134" y="4462"/>
                  </a:cubicBezTo>
                  <a:lnTo>
                    <a:pt x="2207" y="4462"/>
                  </a:lnTo>
                  <a:cubicBezTo>
                    <a:pt x="3380" y="4462"/>
                    <a:pt x="4340" y="3501"/>
                    <a:pt x="4340" y="2328"/>
                  </a:cubicBezTo>
                  <a:lnTo>
                    <a:pt x="434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 rot="288551">
              <a:off x="6284578" y="2468984"/>
              <a:ext cx="156501" cy="36"/>
            </a:xfrm>
            <a:custGeom>
              <a:rect b="b" l="l" r="r" t="t"/>
              <a:pathLst>
                <a:path extrusionOk="0" fill="none" h="1" w="4341">
                  <a:moveTo>
                    <a:pt x="1" y="0"/>
                  </a:moveTo>
                  <a:lnTo>
                    <a:pt x="434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 rot="288551">
              <a:off x="5980940" y="1547349"/>
              <a:ext cx="38756" cy="38792"/>
            </a:xfrm>
            <a:custGeom>
              <a:rect b="b" l="l" r="r" t="t"/>
              <a:pathLst>
                <a:path extrusionOk="0" h="1076" w="1075">
                  <a:moveTo>
                    <a:pt x="538" y="1"/>
                  </a:moveTo>
                  <a:cubicBezTo>
                    <a:pt x="241" y="1"/>
                    <a:pt x="1" y="242"/>
                    <a:pt x="1" y="538"/>
                  </a:cubicBezTo>
                  <a:cubicBezTo>
                    <a:pt x="1" y="835"/>
                    <a:pt x="241" y="1075"/>
                    <a:pt x="538" y="1075"/>
                  </a:cubicBezTo>
                  <a:cubicBezTo>
                    <a:pt x="835" y="1075"/>
                    <a:pt x="1074" y="835"/>
                    <a:pt x="1074" y="538"/>
                  </a:cubicBezTo>
                  <a:cubicBezTo>
                    <a:pt x="1074" y="242"/>
                    <a:pt x="835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 rot="288551">
              <a:off x="7339516" y="1832814"/>
              <a:ext cx="38720" cy="38756"/>
            </a:xfrm>
            <a:custGeom>
              <a:rect b="b" l="l" r="r" t="t"/>
              <a:pathLst>
                <a:path extrusionOk="0" h="1075" w="1074">
                  <a:moveTo>
                    <a:pt x="538" y="1"/>
                  </a:moveTo>
                  <a:cubicBezTo>
                    <a:pt x="241" y="1"/>
                    <a:pt x="0" y="241"/>
                    <a:pt x="0" y="537"/>
                  </a:cubicBezTo>
                  <a:cubicBezTo>
                    <a:pt x="0" y="834"/>
                    <a:pt x="241" y="1074"/>
                    <a:pt x="538" y="1074"/>
                  </a:cubicBezTo>
                  <a:cubicBezTo>
                    <a:pt x="834" y="1074"/>
                    <a:pt x="1074" y="833"/>
                    <a:pt x="1074" y="537"/>
                  </a:cubicBezTo>
                  <a:cubicBezTo>
                    <a:pt x="1074" y="241"/>
                    <a:pt x="834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 rot="288551">
              <a:off x="7278359" y="1871038"/>
              <a:ext cx="142766" cy="115799"/>
            </a:xfrm>
            <a:custGeom>
              <a:rect b="b" l="l" r="r" t="t"/>
              <a:pathLst>
                <a:path extrusionOk="0" fill="none" h="3212" w="3960">
                  <a:moveTo>
                    <a:pt x="0" y="0"/>
                  </a:moveTo>
                  <a:cubicBezTo>
                    <a:pt x="0" y="0"/>
                    <a:pt x="1485" y="1523"/>
                    <a:pt x="3959" y="321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 rot="288551">
              <a:off x="5892011" y="1598762"/>
              <a:ext cx="154374" cy="68102"/>
            </a:xfrm>
            <a:custGeom>
              <a:rect b="b" l="l" r="r" t="t"/>
              <a:pathLst>
                <a:path extrusionOk="0" fill="none" h="1889" w="4282">
                  <a:moveTo>
                    <a:pt x="1" y="1889"/>
                  </a:moveTo>
                  <a:cubicBezTo>
                    <a:pt x="1" y="1889"/>
                    <a:pt x="3410" y="482"/>
                    <a:pt x="428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 rot="288551">
              <a:off x="6760818" y="1996594"/>
              <a:ext cx="109670" cy="103145"/>
            </a:xfrm>
            <a:custGeom>
              <a:rect b="b" l="l" r="r" t="t"/>
              <a:pathLst>
                <a:path extrusionOk="0" h="2861" w="3042">
                  <a:moveTo>
                    <a:pt x="1516" y="1"/>
                  </a:moveTo>
                  <a:cubicBezTo>
                    <a:pt x="793" y="1"/>
                    <a:pt x="170" y="542"/>
                    <a:pt x="88" y="1272"/>
                  </a:cubicBezTo>
                  <a:cubicBezTo>
                    <a:pt x="1" y="2057"/>
                    <a:pt x="572" y="2764"/>
                    <a:pt x="1363" y="2851"/>
                  </a:cubicBezTo>
                  <a:cubicBezTo>
                    <a:pt x="1418" y="2857"/>
                    <a:pt x="1472" y="2860"/>
                    <a:pt x="1526" y="2860"/>
                  </a:cubicBezTo>
                  <a:cubicBezTo>
                    <a:pt x="2250" y="2860"/>
                    <a:pt x="2873" y="2321"/>
                    <a:pt x="2954" y="1591"/>
                  </a:cubicBezTo>
                  <a:cubicBezTo>
                    <a:pt x="3042" y="805"/>
                    <a:pt x="2470" y="98"/>
                    <a:pt x="1679" y="10"/>
                  </a:cubicBezTo>
                  <a:cubicBezTo>
                    <a:pt x="1624" y="4"/>
                    <a:pt x="157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 rot="288551">
              <a:off x="6782243" y="2017345"/>
              <a:ext cx="48490" cy="39152"/>
            </a:xfrm>
            <a:custGeom>
              <a:rect b="b" l="l" r="r" t="t"/>
              <a:pathLst>
                <a:path extrusionOk="0" h="1086" w="1345">
                  <a:moveTo>
                    <a:pt x="919" y="1"/>
                  </a:moveTo>
                  <a:cubicBezTo>
                    <a:pt x="697" y="1"/>
                    <a:pt x="481" y="62"/>
                    <a:pt x="310" y="225"/>
                  </a:cubicBezTo>
                  <a:cubicBezTo>
                    <a:pt x="159" y="368"/>
                    <a:pt x="66" y="571"/>
                    <a:pt x="27" y="773"/>
                  </a:cubicBezTo>
                  <a:cubicBezTo>
                    <a:pt x="16" y="826"/>
                    <a:pt x="8" y="880"/>
                    <a:pt x="5" y="935"/>
                  </a:cubicBezTo>
                  <a:cubicBezTo>
                    <a:pt x="1" y="1016"/>
                    <a:pt x="77" y="1085"/>
                    <a:pt x="156" y="1085"/>
                  </a:cubicBezTo>
                  <a:cubicBezTo>
                    <a:pt x="240" y="1085"/>
                    <a:pt x="302" y="1016"/>
                    <a:pt x="306" y="935"/>
                  </a:cubicBezTo>
                  <a:lnTo>
                    <a:pt x="306" y="934"/>
                  </a:lnTo>
                  <a:cubicBezTo>
                    <a:pt x="306" y="926"/>
                    <a:pt x="307" y="919"/>
                    <a:pt x="308" y="910"/>
                  </a:cubicBezTo>
                  <a:cubicBezTo>
                    <a:pt x="309" y="907"/>
                    <a:pt x="309" y="904"/>
                    <a:pt x="310" y="900"/>
                  </a:cubicBezTo>
                  <a:lnTo>
                    <a:pt x="310" y="900"/>
                  </a:lnTo>
                  <a:cubicBezTo>
                    <a:pt x="311" y="893"/>
                    <a:pt x="312" y="887"/>
                    <a:pt x="312" y="882"/>
                  </a:cubicBezTo>
                  <a:cubicBezTo>
                    <a:pt x="324" y="809"/>
                    <a:pt x="343" y="741"/>
                    <a:pt x="368" y="673"/>
                  </a:cubicBezTo>
                  <a:cubicBezTo>
                    <a:pt x="370" y="669"/>
                    <a:pt x="375" y="658"/>
                    <a:pt x="376" y="653"/>
                  </a:cubicBezTo>
                  <a:lnTo>
                    <a:pt x="376" y="653"/>
                  </a:lnTo>
                  <a:cubicBezTo>
                    <a:pt x="378" y="649"/>
                    <a:pt x="380" y="645"/>
                    <a:pt x="380" y="644"/>
                  </a:cubicBezTo>
                  <a:cubicBezTo>
                    <a:pt x="391" y="622"/>
                    <a:pt x="402" y="601"/>
                    <a:pt x="413" y="579"/>
                  </a:cubicBezTo>
                  <a:cubicBezTo>
                    <a:pt x="425" y="559"/>
                    <a:pt x="436" y="541"/>
                    <a:pt x="448" y="522"/>
                  </a:cubicBezTo>
                  <a:cubicBezTo>
                    <a:pt x="453" y="515"/>
                    <a:pt x="459" y="508"/>
                    <a:pt x="464" y="501"/>
                  </a:cubicBezTo>
                  <a:lnTo>
                    <a:pt x="464" y="501"/>
                  </a:lnTo>
                  <a:cubicBezTo>
                    <a:pt x="467" y="497"/>
                    <a:pt x="473" y="489"/>
                    <a:pt x="478" y="483"/>
                  </a:cubicBezTo>
                  <a:cubicBezTo>
                    <a:pt x="494" y="466"/>
                    <a:pt x="510" y="449"/>
                    <a:pt x="527" y="433"/>
                  </a:cubicBezTo>
                  <a:cubicBezTo>
                    <a:pt x="537" y="424"/>
                    <a:pt x="548" y="415"/>
                    <a:pt x="557" y="406"/>
                  </a:cubicBezTo>
                  <a:cubicBezTo>
                    <a:pt x="558" y="406"/>
                    <a:pt x="559" y="405"/>
                    <a:pt x="559" y="404"/>
                  </a:cubicBezTo>
                  <a:lnTo>
                    <a:pt x="559" y="404"/>
                  </a:lnTo>
                  <a:cubicBezTo>
                    <a:pt x="559" y="405"/>
                    <a:pt x="559" y="405"/>
                    <a:pt x="558" y="405"/>
                  </a:cubicBezTo>
                  <a:cubicBezTo>
                    <a:pt x="554" y="409"/>
                    <a:pt x="552" y="410"/>
                    <a:pt x="552" y="410"/>
                  </a:cubicBezTo>
                  <a:cubicBezTo>
                    <a:pt x="552" y="410"/>
                    <a:pt x="556" y="407"/>
                    <a:pt x="560" y="404"/>
                  </a:cubicBezTo>
                  <a:lnTo>
                    <a:pt x="560" y="404"/>
                  </a:lnTo>
                  <a:cubicBezTo>
                    <a:pt x="560" y="404"/>
                    <a:pt x="559" y="404"/>
                    <a:pt x="559" y="404"/>
                  </a:cubicBezTo>
                  <a:lnTo>
                    <a:pt x="559" y="404"/>
                  </a:lnTo>
                  <a:cubicBezTo>
                    <a:pt x="560" y="404"/>
                    <a:pt x="561" y="403"/>
                    <a:pt x="561" y="403"/>
                  </a:cubicBezTo>
                  <a:lnTo>
                    <a:pt x="561" y="403"/>
                  </a:lnTo>
                  <a:cubicBezTo>
                    <a:pt x="561" y="403"/>
                    <a:pt x="560" y="404"/>
                    <a:pt x="560" y="404"/>
                  </a:cubicBezTo>
                  <a:lnTo>
                    <a:pt x="560" y="404"/>
                  </a:lnTo>
                  <a:cubicBezTo>
                    <a:pt x="562" y="402"/>
                    <a:pt x="566" y="399"/>
                    <a:pt x="566" y="399"/>
                  </a:cubicBezTo>
                  <a:lnTo>
                    <a:pt x="566" y="399"/>
                  </a:lnTo>
                  <a:cubicBezTo>
                    <a:pt x="566" y="399"/>
                    <a:pt x="565" y="400"/>
                    <a:pt x="561" y="403"/>
                  </a:cubicBezTo>
                  <a:lnTo>
                    <a:pt x="561" y="403"/>
                  </a:lnTo>
                  <a:cubicBezTo>
                    <a:pt x="564" y="401"/>
                    <a:pt x="567" y="398"/>
                    <a:pt x="569" y="398"/>
                  </a:cubicBezTo>
                  <a:cubicBezTo>
                    <a:pt x="590" y="383"/>
                    <a:pt x="611" y="370"/>
                    <a:pt x="634" y="359"/>
                  </a:cubicBezTo>
                  <a:cubicBezTo>
                    <a:pt x="642" y="354"/>
                    <a:pt x="652" y="349"/>
                    <a:pt x="662" y="344"/>
                  </a:cubicBezTo>
                  <a:lnTo>
                    <a:pt x="662" y="344"/>
                  </a:lnTo>
                  <a:cubicBezTo>
                    <a:pt x="662" y="344"/>
                    <a:pt x="662" y="344"/>
                    <a:pt x="662" y="344"/>
                  </a:cubicBezTo>
                  <a:cubicBezTo>
                    <a:pt x="664" y="344"/>
                    <a:pt x="684" y="336"/>
                    <a:pt x="692" y="333"/>
                  </a:cubicBezTo>
                  <a:cubicBezTo>
                    <a:pt x="726" y="322"/>
                    <a:pt x="760" y="313"/>
                    <a:pt x="795" y="307"/>
                  </a:cubicBezTo>
                  <a:cubicBezTo>
                    <a:pt x="798" y="306"/>
                    <a:pt x="801" y="306"/>
                    <a:pt x="804" y="305"/>
                  </a:cubicBezTo>
                  <a:lnTo>
                    <a:pt x="804" y="305"/>
                  </a:lnTo>
                  <a:cubicBezTo>
                    <a:pt x="808" y="304"/>
                    <a:pt x="817" y="303"/>
                    <a:pt x="821" y="303"/>
                  </a:cubicBezTo>
                  <a:cubicBezTo>
                    <a:pt x="841" y="302"/>
                    <a:pt x="863" y="300"/>
                    <a:pt x="885" y="299"/>
                  </a:cubicBezTo>
                  <a:cubicBezTo>
                    <a:pt x="893" y="299"/>
                    <a:pt x="902" y="299"/>
                    <a:pt x="910" y="299"/>
                  </a:cubicBezTo>
                  <a:cubicBezTo>
                    <a:pt x="987" y="299"/>
                    <a:pt x="1064" y="307"/>
                    <a:pt x="1139" y="325"/>
                  </a:cubicBezTo>
                  <a:cubicBezTo>
                    <a:pt x="1151" y="327"/>
                    <a:pt x="1163" y="329"/>
                    <a:pt x="1175" y="329"/>
                  </a:cubicBezTo>
                  <a:cubicBezTo>
                    <a:pt x="1242" y="329"/>
                    <a:pt x="1305" y="289"/>
                    <a:pt x="1324" y="220"/>
                  </a:cubicBezTo>
                  <a:cubicBezTo>
                    <a:pt x="1345" y="145"/>
                    <a:pt x="1298" y="53"/>
                    <a:pt x="1219" y="35"/>
                  </a:cubicBezTo>
                  <a:cubicBezTo>
                    <a:pt x="1120" y="13"/>
                    <a:pt x="1019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 rot="288551">
              <a:off x="6354828" y="1925027"/>
              <a:ext cx="109670" cy="103181"/>
            </a:xfrm>
            <a:custGeom>
              <a:rect b="b" l="l" r="r" t="t"/>
              <a:pathLst>
                <a:path extrusionOk="0" h="2862" w="3042">
                  <a:moveTo>
                    <a:pt x="1517" y="1"/>
                  </a:moveTo>
                  <a:cubicBezTo>
                    <a:pt x="793" y="1"/>
                    <a:pt x="169" y="541"/>
                    <a:pt x="88" y="1271"/>
                  </a:cubicBezTo>
                  <a:cubicBezTo>
                    <a:pt x="0" y="2057"/>
                    <a:pt x="571" y="2764"/>
                    <a:pt x="1363" y="2852"/>
                  </a:cubicBezTo>
                  <a:cubicBezTo>
                    <a:pt x="1418" y="2858"/>
                    <a:pt x="1472" y="2861"/>
                    <a:pt x="1526" y="2861"/>
                  </a:cubicBezTo>
                  <a:cubicBezTo>
                    <a:pt x="2250" y="2861"/>
                    <a:pt x="2872" y="2321"/>
                    <a:pt x="2954" y="1590"/>
                  </a:cubicBezTo>
                  <a:cubicBezTo>
                    <a:pt x="3041" y="805"/>
                    <a:pt x="2470" y="98"/>
                    <a:pt x="1679" y="10"/>
                  </a:cubicBezTo>
                  <a:cubicBezTo>
                    <a:pt x="1624" y="4"/>
                    <a:pt x="1571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 rot="288551">
              <a:off x="6400400" y="1947479"/>
              <a:ext cx="44668" cy="45570"/>
            </a:xfrm>
            <a:custGeom>
              <a:rect b="b" l="l" r="r" t="t"/>
              <a:pathLst>
                <a:path extrusionOk="0" h="1264" w="1239">
                  <a:moveTo>
                    <a:pt x="192" y="0"/>
                  </a:moveTo>
                  <a:cubicBezTo>
                    <a:pt x="1" y="0"/>
                    <a:pt x="1" y="300"/>
                    <a:pt x="194" y="301"/>
                  </a:cubicBezTo>
                  <a:cubicBezTo>
                    <a:pt x="199" y="301"/>
                    <a:pt x="203" y="301"/>
                    <a:pt x="208" y="301"/>
                  </a:cubicBezTo>
                  <a:cubicBezTo>
                    <a:pt x="279" y="301"/>
                    <a:pt x="349" y="308"/>
                    <a:pt x="418" y="323"/>
                  </a:cubicBezTo>
                  <a:cubicBezTo>
                    <a:pt x="453" y="331"/>
                    <a:pt x="487" y="340"/>
                    <a:pt x="521" y="352"/>
                  </a:cubicBezTo>
                  <a:cubicBezTo>
                    <a:pt x="528" y="354"/>
                    <a:pt x="550" y="362"/>
                    <a:pt x="550" y="362"/>
                  </a:cubicBezTo>
                  <a:cubicBezTo>
                    <a:pt x="551" y="362"/>
                    <a:pt x="548" y="361"/>
                    <a:pt x="541" y="358"/>
                  </a:cubicBezTo>
                  <a:lnTo>
                    <a:pt x="541" y="358"/>
                  </a:lnTo>
                  <a:cubicBezTo>
                    <a:pt x="556" y="364"/>
                    <a:pt x="572" y="372"/>
                    <a:pt x="586" y="380"/>
                  </a:cubicBezTo>
                  <a:cubicBezTo>
                    <a:pt x="613" y="393"/>
                    <a:pt x="638" y="410"/>
                    <a:pt x="662" y="425"/>
                  </a:cubicBezTo>
                  <a:cubicBezTo>
                    <a:pt x="666" y="427"/>
                    <a:pt x="668" y="429"/>
                    <a:pt x="670" y="430"/>
                  </a:cubicBezTo>
                  <a:lnTo>
                    <a:pt x="670" y="430"/>
                  </a:lnTo>
                  <a:cubicBezTo>
                    <a:pt x="671" y="431"/>
                    <a:pt x="672" y="431"/>
                    <a:pt x="673" y="432"/>
                  </a:cubicBezTo>
                  <a:cubicBezTo>
                    <a:pt x="685" y="444"/>
                    <a:pt x="698" y="454"/>
                    <a:pt x="710" y="465"/>
                  </a:cubicBezTo>
                  <a:cubicBezTo>
                    <a:pt x="728" y="483"/>
                    <a:pt x="744" y="501"/>
                    <a:pt x="760" y="520"/>
                  </a:cubicBezTo>
                  <a:cubicBezTo>
                    <a:pt x="761" y="521"/>
                    <a:pt x="761" y="521"/>
                    <a:pt x="762" y="522"/>
                  </a:cubicBezTo>
                  <a:lnTo>
                    <a:pt x="762" y="522"/>
                  </a:lnTo>
                  <a:cubicBezTo>
                    <a:pt x="763" y="523"/>
                    <a:pt x="763" y="525"/>
                    <a:pt x="764" y="526"/>
                  </a:cubicBezTo>
                  <a:cubicBezTo>
                    <a:pt x="773" y="539"/>
                    <a:pt x="782" y="552"/>
                    <a:pt x="790" y="565"/>
                  </a:cubicBezTo>
                  <a:cubicBezTo>
                    <a:pt x="801" y="585"/>
                    <a:pt x="813" y="605"/>
                    <a:pt x="823" y="626"/>
                  </a:cubicBezTo>
                  <a:cubicBezTo>
                    <a:pt x="826" y="634"/>
                    <a:pt x="829" y="640"/>
                    <a:pt x="830" y="643"/>
                  </a:cubicBezTo>
                  <a:lnTo>
                    <a:pt x="830" y="643"/>
                  </a:lnTo>
                  <a:cubicBezTo>
                    <a:pt x="834" y="652"/>
                    <a:pt x="838" y="660"/>
                    <a:pt x="840" y="669"/>
                  </a:cubicBezTo>
                  <a:cubicBezTo>
                    <a:pt x="856" y="712"/>
                    <a:pt x="867" y="757"/>
                    <a:pt x="875" y="801"/>
                  </a:cubicBezTo>
                  <a:cubicBezTo>
                    <a:pt x="877" y="810"/>
                    <a:pt x="878" y="820"/>
                    <a:pt x="880" y="829"/>
                  </a:cubicBezTo>
                  <a:lnTo>
                    <a:pt x="880" y="829"/>
                  </a:lnTo>
                  <a:cubicBezTo>
                    <a:pt x="880" y="830"/>
                    <a:pt x="880" y="831"/>
                    <a:pt x="880" y="833"/>
                  </a:cubicBezTo>
                  <a:cubicBezTo>
                    <a:pt x="883" y="852"/>
                    <a:pt x="885" y="872"/>
                    <a:pt x="886" y="891"/>
                  </a:cubicBezTo>
                  <a:cubicBezTo>
                    <a:pt x="888" y="927"/>
                    <a:pt x="889" y="962"/>
                    <a:pt x="887" y="998"/>
                  </a:cubicBezTo>
                  <a:cubicBezTo>
                    <a:pt x="886" y="1025"/>
                    <a:pt x="884" y="1052"/>
                    <a:pt x="882" y="1079"/>
                  </a:cubicBezTo>
                  <a:cubicBezTo>
                    <a:pt x="881" y="1080"/>
                    <a:pt x="881" y="1081"/>
                    <a:pt x="881" y="1082"/>
                  </a:cubicBezTo>
                  <a:lnTo>
                    <a:pt x="881" y="1082"/>
                  </a:lnTo>
                  <a:cubicBezTo>
                    <a:pt x="871" y="1158"/>
                    <a:pt x="906" y="1236"/>
                    <a:pt x="988" y="1259"/>
                  </a:cubicBezTo>
                  <a:cubicBezTo>
                    <a:pt x="999" y="1262"/>
                    <a:pt x="1011" y="1263"/>
                    <a:pt x="1023" y="1263"/>
                  </a:cubicBezTo>
                  <a:cubicBezTo>
                    <a:pt x="1089" y="1263"/>
                    <a:pt x="1161" y="1221"/>
                    <a:pt x="1173" y="1153"/>
                  </a:cubicBezTo>
                  <a:lnTo>
                    <a:pt x="1172" y="1152"/>
                  </a:lnTo>
                  <a:cubicBezTo>
                    <a:pt x="1239" y="774"/>
                    <a:pt x="1116" y="340"/>
                    <a:pt x="769" y="137"/>
                  </a:cubicBezTo>
                  <a:cubicBezTo>
                    <a:pt x="596" y="36"/>
                    <a:pt x="393" y="2"/>
                    <a:pt x="194" y="0"/>
                  </a:cubicBezTo>
                  <a:cubicBezTo>
                    <a:pt x="193" y="0"/>
                    <a:pt x="193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 rot="288551">
              <a:off x="6509742" y="2105452"/>
              <a:ext cx="141576" cy="218547"/>
            </a:xfrm>
            <a:custGeom>
              <a:rect b="b" l="l" r="r" t="t"/>
              <a:pathLst>
                <a:path extrusionOk="0" h="6062" w="3927">
                  <a:moveTo>
                    <a:pt x="1756" y="0"/>
                  </a:moveTo>
                  <a:cubicBezTo>
                    <a:pt x="986" y="0"/>
                    <a:pt x="332" y="600"/>
                    <a:pt x="276" y="1379"/>
                  </a:cubicBezTo>
                  <a:lnTo>
                    <a:pt x="59" y="4425"/>
                  </a:lnTo>
                  <a:cubicBezTo>
                    <a:pt x="0" y="5240"/>
                    <a:pt x="619" y="5954"/>
                    <a:pt x="1433" y="6012"/>
                  </a:cubicBezTo>
                  <a:lnTo>
                    <a:pt x="2063" y="6058"/>
                  </a:lnTo>
                  <a:cubicBezTo>
                    <a:pt x="2099" y="6060"/>
                    <a:pt x="2134" y="6061"/>
                    <a:pt x="2169" y="6061"/>
                  </a:cubicBezTo>
                  <a:cubicBezTo>
                    <a:pt x="2939" y="6061"/>
                    <a:pt x="3594" y="5461"/>
                    <a:pt x="3650" y="4683"/>
                  </a:cubicBezTo>
                  <a:lnTo>
                    <a:pt x="3867" y="1635"/>
                  </a:lnTo>
                  <a:cubicBezTo>
                    <a:pt x="3926" y="821"/>
                    <a:pt x="3308" y="107"/>
                    <a:pt x="2493" y="50"/>
                  </a:cubicBezTo>
                  <a:lnTo>
                    <a:pt x="1863" y="4"/>
                  </a:lnTo>
                  <a:cubicBezTo>
                    <a:pt x="1827" y="2"/>
                    <a:pt x="1791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 rot="288551">
              <a:off x="6442854" y="1730666"/>
              <a:ext cx="355400" cy="439401"/>
            </a:xfrm>
            <a:custGeom>
              <a:rect b="b" l="l" r="r" t="t"/>
              <a:pathLst>
                <a:path extrusionOk="0" h="12188" w="9858">
                  <a:moveTo>
                    <a:pt x="4353" y="1"/>
                  </a:moveTo>
                  <a:cubicBezTo>
                    <a:pt x="2416" y="1"/>
                    <a:pt x="776" y="1471"/>
                    <a:pt x="597" y="3438"/>
                  </a:cubicBezTo>
                  <a:lnTo>
                    <a:pt x="189" y="7926"/>
                  </a:lnTo>
                  <a:cubicBezTo>
                    <a:pt x="0" y="10011"/>
                    <a:pt x="1526" y="11842"/>
                    <a:pt x="3611" y="12032"/>
                  </a:cubicBezTo>
                  <a:lnTo>
                    <a:pt x="5156" y="12171"/>
                  </a:lnTo>
                  <a:cubicBezTo>
                    <a:pt x="5273" y="12182"/>
                    <a:pt x="5390" y="12187"/>
                    <a:pt x="5505" y="12187"/>
                  </a:cubicBezTo>
                  <a:cubicBezTo>
                    <a:pt x="7442" y="12187"/>
                    <a:pt x="9082" y="10717"/>
                    <a:pt x="9261" y="8750"/>
                  </a:cubicBezTo>
                  <a:lnTo>
                    <a:pt x="9669" y="4263"/>
                  </a:lnTo>
                  <a:cubicBezTo>
                    <a:pt x="9858" y="2178"/>
                    <a:pt x="8332" y="347"/>
                    <a:pt x="6247" y="157"/>
                  </a:cubicBezTo>
                  <a:lnTo>
                    <a:pt x="4702" y="16"/>
                  </a:lnTo>
                  <a:cubicBezTo>
                    <a:pt x="4585" y="6"/>
                    <a:pt x="4468" y="1"/>
                    <a:pt x="435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 rot="288551">
              <a:off x="6442854" y="1724429"/>
              <a:ext cx="355400" cy="451875"/>
            </a:xfrm>
            <a:custGeom>
              <a:rect b="b" l="l" r="r" t="t"/>
              <a:pathLst>
                <a:path extrusionOk="0" fill="none" h="12534" w="9858">
                  <a:moveTo>
                    <a:pt x="189" y="8099"/>
                  </a:moveTo>
                  <a:lnTo>
                    <a:pt x="597" y="3611"/>
                  </a:lnTo>
                  <a:cubicBezTo>
                    <a:pt x="786" y="1526"/>
                    <a:pt x="2617" y="0"/>
                    <a:pt x="4702" y="189"/>
                  </a:cubicBezTo>
                  <a:lnTo>
                    <a:pt x="6247" y="330"/>
                  </a:lnTo>
                  <a:cubicBezTo>
                    <a:pt x="8332" y="520"/>
                    <a:pt x="9858" y="2351"/>
                    <a:pt x="9669" y="4436"/>
                  </a:cubicBezTo>
                  <a:lnTo>
                    <a:pt x="9261" y="8923"/>
                  </a:lnTo>
                  <a:cubicBezTo>
                    <a:pt x="9072" y="11008"/>
                    <a:pt x="7241" y="12534"/>
                    <a:pt x="5156" y="12344"/>
                  </a:cubicBezTo>
                  <a:lnTo>
                    <a:pt x="3611" y="12205"/>
                  </a:lnTo>
                  <a:cubicBezTo>
                    <a:pt x="1526" y="12015"/>
                    <a:pt x="0" y="10184"/>
                    <a:pt x="189" y="809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1C191B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 rot="288551">
              <a:off x="6596897" y="1916553"/>
              <a:ext cx="39297" cy="76070"/>
            </a:xfrm>
            <a:custGeom>
              <a:rect b="b" l="l" r="r" t="t"/>
              <a:pathLst>
                <a:path extrusionOk="0" h="2110" w="1090">
                  <a:moveTo>
                    <a:pt x="686" y="0"/>
                  </a:moveTo>
                  <a:lnTo>
                    <a:pt x="0" y="2034"/>
                  </a:lnTo>
                  <a:lnTo>
                    <a:pt x="1089" y="2110"/>
                  </a:lnTo>
                  <a:lnTo>
                    <a:pt x="1089" y="2110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 rot="288551">
              <a:off x="6494856" y="1917244"/>
              <a:ext cx="40378" cy="38107"/>
            </a:xfrm>
            <a:custGeom>
              <a:rect b="b" l="l" r="r" t="t"/>
              <a:pathLst>
                <a:path extrusionOk="0" h="1057" w="1120">
                  <a:moveTo>
                    <a:pt x="559" y="0"/>
                  </a:moveTo>
                  <a:cubicBezTo>
                    <a:pt x="297" y="0"/>
                    <a:pt x="70" y="196"/>
                    <a:pt x="36" y="464"/>
                  </a:cubicBezTo>
                  <a:cubicBezTo>
                    <a:pt x="0" y="753"/>
                    <a:pt x="206" y="1016"/>
                    <a:pt x="495" y="1052"/>
                  </a:cubicBezTo>
                  <a:cubicBezTo>
                    <a:pt x="517" y="1055"/>
                    <a:pt x="538" y="1056"/>
                    <a:pt x="560" y="1056"/>
                  </a:cubicBezTo>
                  <a:cubicBezTo>
                    <a:pt x="823" y="1056"/>
                    <a:pt x="1051" y="861"/>
                    <a:pt x="1084" y="593"/>
                  </a:cubicBezTo>
                  <a:cubicBezTo>
                    <a:pt x="1120" y="304"/>
                    <a:pt x="914" y="40"/>
                    <a:pt x="625" y="5"/>
                  </a:cubicBezTo>
                  <a:cubicBezTo>
                    <a:pt x="603" y="2"/>
                    <a:pt x="581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 rot="288551">
              <a:off x="6696180" y="1933786"/>
              <a:ext cx="40414" cy="38035"/>
            </a:xfrm>
            <a:custGeom>
              <a:rect b="b" l="l" r="r" t="t"/>
              <a:pathLst>
                <a:path extrusionOk="0" h="1055" w="1121">
                  <a:moveTo>
                    <a:pt x="560" y="0"/>
                  </a:moveTo>
                  <a:cubicBezTo>
                    <a:pt x="297" y="0"/>
                    <a:pt x="70" y="196"/>
                    <a:pt x="37" y="463"/>
                  </a:cubicBezTo>
                  <a:cubicBezTo>
                    <a:pt x="1" y="752"/>
                    <a:pt x="207" y="1016"/>
                    <a:pt x="496" y="1051"/>
                  </a:cubicBezTo>
                  <a:cubicBezTo>
                    <a:pt x="518" y="1054"/>
                    <a:pt x="540" y="1055"/>
                    <a:pt x="562" y="1055"/>
                  </a:cubicBezTo>
                  <a:cubicBezTo>
                    <a:pt x="824" y="1055"/>
                    <a:pt x="1051" y="859"/>
                    <a:pt x="1084" y="592"/>
                  </a:cubicBezTo>
                  <a:cubicBezTo>
                    <a:pt x="1120" y="303"/>
                    <a:pt x="915" y="39"/>
                    <a:pt x="625" y="4"/>
                  </a:cubicBezTo>
                  <a:cubicBezTo>
                    <a:pt x="603" y="2"/>
                    <a:pt x="581" y="0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 rot="288551">
              <a:off x="6447873" y="1964988"/>
              <a:ext cx="89156" cy="82811"/>
            </a:xfrm>
            <a:custGeom>
              <a:rect b="b" l="l" r="r" t="t"/>
              <a:pathLst>
                <a:path extrusionOk="0" h="2297" w="2473">
                  <a:moveTo>
                    <a:pt x="1234" y="0"/>
                  </a:moveTo>
                  <a:cubicBezTo>
                    <a:pt x="684" y="0"/>
                    <a:pt x="198" y="398"/>
                    <a:pt x="105" y="958"/>
                  </a:cubicBezTo>
                  <a:cubicBezTo>
                    <a:pt x="0" y="1584"/>
                    <a:pt x="421" y="2176"/>
                    <a:pt x="1047" y="2281"/>
                  </a:cubicBezTo>
                  <a:cubicBezTo>
                    <a:pt x="1111" y="2292"/>
                    <a:pt x="1175" y="2297"/>
                    <a:pt x="1238" y="2297"/>
                  </a:cubicBezTo>
                  <a:cubicBezTo>
                    <a:pt x="1788" y="2297"/>
                    <a:pt x="2274" y="1899"/>
                    <a:pt x="2368" y="1338"/>
                  </a:cubicBezTo>
                  <a:cubicBezTo>
                    <a:pt x="2473" y="713"/>
                    <a:pt x="2052" y="122"/>
                    <a:pt x="1427" y="17"/>
                  </a:cubicBezTo>
                  <a:cubicBezTo>
                    <a:pt x="1363" y="6"/>
                    <a:pt x="1298" y="0"/>
                    <a:pt x="1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 rot="288551">
              <a:off x="6673134" y="1990274"/>
              <a:ext cx="89229" cy="82775"/>
            </a:xfrm>
            <a:custGeom>
              <a:rect b="b" l="l" r="r" t="t"/>
              <a:pathLst>
                <a:path extrusionOk="0" h="2296" w="2475">
                  <a:moveTo>
                    <a:pt x="1236" y="1"/>
                  </a:moveTo>
                  <a:cubicBezTo>
                    <a:pt x="686" y="1"/>
                    <a:pt x="200" y="397"/>
                    <a:pt x="106" y="958"/>
                  </a:cubicBezTo>
                  <a:cubicBezTo>
                    <a:pt x="1" y="1583"/>
                    <a:pt x="423" y="2175"/>
                    <a:pt x="1049" y="2280"/>
                  </a:cubicBezTo>
                  <a:cubicBezTo>
                    <a:pt x="1113" y="2291"/>
                    <a:pt x="1177" y="2296"/>
                    <a:pt x="1240" y="2296"/>
                  </a:cubicBezTo>
                  <a:cubicBezTo>
                    <a:pt x="1790" y="2296"/>
                    <a:pt x="2276" y="1898"/>
                    <a:pt x="2370" y="1338"/>
                  </a:cubicBezTo>
                  <a:cubicBezTo>
                    <a:pt x="2475" y="713"/>
                    <a:pt x="2053" y="122"/>
                    <a:pt x="1428" y="17"/>
                  </a:cubicBezTo>
                  <a:cubicBezTo>
                    <a:pt x="1364" y="6"/>
                    <a:pt x="1300" y="1"/>
                    <a:pt x="1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 rot="288551">
              <a:off x="6576379" y="2044740"/>
              <a:ext cx="64245" cy="31545"/>
            </a:xfrm>
            <a:custGeom>
              <a:rect b="b" l="l" r="r" t="t"/>
              <a:pathLst>
                <a:path extrusionOk="0" h="875" w="1782">
                  <a:moveTo>
                    <a:pt x="0" y="0"/>
                  </a:moveTo>
                  <a:cubicBezTo>
                    <a:pt x="15" y="456"/>
                    <a:pt x="366" y="828"/>
                    <a:pt x="819" y="871"/>
                  </a:cubicBezTo>
                  <a:cubicBezTo>
                    <a:pt x="846" y="873"/>
                    <a:pt x="873" y="874"/>
                    <a:pt x="900" y="874"/>
                  </a:cubicBezTo>
                  <a:cubicBezTo>
                    <a:pt x="1321" y="874"/>
                    <a:pt x="1692" y="581"/>
                    <a:pt x="1782" y="1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 rot="288551">
              <a:off x="6344137" y="1615218"/>
              <a:ext cx="569837" cy="383052"/>
            </a:xfrm>
            <a:custGeom>
              <a:rect b="b" l="l" r="r" t="t"/>
              <a:pathLst>
                <a:path extrusionOk="0" h="10625" w="15806">
                  <a:moveTo>
                    <a:pt x="6507" y="1"/>
                  </a:moveTo>
                  <a:cubicBezTo>
                    <a:pt x="4915" y="1"/>
                    <a:pt x="3227" y="741"/>
                    <a:pt x="2133" y="2453"/>
                  </a:cubicBezTo>
                  <a:cubicBezTo>
                    <a:pt x="0" y="5792"/>
                    <a:pt x="2144" y="9092"/>
                    <a:pt x="2144" y="9092"/>
                  </a:cubicBezTo>
                  <a:lnTo>
                    <a:pt x="2834" y="9137"/>
                  </a:lnTo>
                  <a:lnTo>
                    <a:pt x="3368" y="9581"/>
                  </a:lnTo>
                  <a:cubicBezTo>
                    <a:pt x="4792" y="8439"/>
                    <a:pt x="5187" y="4933"/>
                    <a:pt x="5187" y="4933"/>
                  </a:cubicBezTo>
                  <a:cubicBezTo>
                    <a:pt x="5714" y="5433"/>
                    <a:pt x="6500" y="5769"/>
                    <a:pt x="7326" y="5769"/>
                  </a:cubicBezTo>
                  <a:cubicBezTo>
                    <a:pt x="7791" y="5769"/>
                    <a:pt x="8268" y="5663"/>
                    <a:pt x="8719" y="5420"/>
                  </a:cubicBezTo>
                  <a:cubicBezTo>
                    <a:pt x="9238" y="5139"/>
                    <a:pt x="9848" y="5020"/>
                    <a:pt x="10423" y="5020"/>
                  </a:cubicBezTo>
                  <a:cubicBezTo>
                    <a:pt x="11237" y="5020"/>
                    <a:pt x="11982" y="5258"/>
                    <a:pt x="12311" y="5618"/>
                  </a:cubicBezTo>
                  <a:cubicBezTo>
                    <a:pt x="13087" y="6466"/>
                    <a:pt x="12456" y="10625"/>
                    <a:pt x="12456" y="10625"/>
                  </a:cubicBezTo>
                  <a:lnTo>
                    <a:pt x="13219" y="10126"/>
                  </a:lnTo>
                  <a:lnTo>
                    <a:pt x="14022" y="10153"/>
                  </a:lnTo>
                  <a:cubicBezTo>
                    <a:pt x="14022" y="10153"/>
                    <a:pt x="15805" y="6603"/>
                    <a:pt x="14567" y="3831"/>
                  </a:cubicBezTo>
                  <a:cubicBezTo>
                    <a:pt x="13766" y="2035"/>
                    <a:pt x="12169" y="1719"/>
                    <a:pt x="11143" y="1719"/>
                  </a:cubicBezTo>
                  <a:cubicBezTo>
                    <a:pt x="10585" y="1719"/>
                    <a:pt x="10196" y="1812"/>
                    <a:pt x="10196" y="1812"/>
                  </a:cubicBezTo>
                  <a:cubicBezTo>
                    <a:pt x="9448" y="671"/>
                    <a:pt x="8021" y="1"/>
                    <a:pt x="6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 rot="288551">
              <a:off x="7064546" y="2699624"/>
              <a:ext cx="37206" cy="160359"/>
            </a:xfrm>
            <a:custGeom>
              <a:rect b="b" l="l" r="r" t="t"/>
              <a:pathLst>
                <a:path extrusionOk="0" fill="none" h="4448" w="1032">
                  <a:moveTo>
                    <a:pt x="0" y="1"/>
                  </a:moveTo>
                  <a:lnTo>
                    <a:pt x="1032" y="444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 rot="288551">
              <a:off x="7223053" y="2634022"/>
              <a:ext cx="186316" cy="176438"/>
            </a:xfrm>
            <a:custGeom>
              <a:rect b="b" l="l" r="r" t="t"/>
              <a:pathLst>
                <a:path extrusionOk="0" fill="none" h="4894" w="5168">
                  <a:moveTo>
                    <a:pt x="0" y="0"/>
                  </a:moveTo>
                  <a:lnTo>
                    <a:pt x="5168" y="489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 rot="288551">
              <a:off x="7290581" y="2510594"/>
              <a:ext cx="287298" cy="94276"/>
            </a:xfrm>
            <a:custGeom>
              <a:rect b="b" l="l" r="r" t="t"/>
              <a:pathLst>
                <a:path extrusionOk="0" fill="none" h="2615" w="7969">
                  <a:moveTo>
                    <a:pt x="0" y="0"/>
                  </a:moveTo>
                  <a:lnTo>
                    <a:pt x="7969" y="261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5"/>
          <p:cNvSpPr txBox="1"/>
          <p:nvPr/>
        </p:nvSpPr>
        <p:spPr>
          <a:xfrm>
            <a:off x="6676050" y="2774750"/>
            <a:ext cx="274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"/>
          <p:cNvSpPr txBox="1"/>
          <p:nvPr>
            <p:ph type="title"/>
          </p:nvPr>
        </p:nvSpPr>
        <p:spPr>
          <a:xfrm>
            <a:off x="699750" y="2285400"/>
            <a:ext cx="38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AS-IS Process Steps</a:t>
            </a:r>
            <a:r>
              <a:rPr lang="en" sz="3400">
                <a:solidFill>
                  <a:srgbClr val="000000"/>
                </a:solidFill>
              </a:rPr>
              <a:t> 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460" name="Google Shape;460;p26"/>
          <p:cNvSpPr txBox="1"/>
          <p:nvPr>
            <p:ph idx="1" type="subTitle"/>
          </p:nvPr>
        </p:nvSpPr>
        <p:spPr>
          <a:xfrm>
            <a:off x="817225" y="1197975"/>
            <a:ext cx="26571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6"/>
          <p:cNvSpPr txBox="1"/>
          <p:nvPr>
            <p:ph idx="2" type="subTitle"/>
          </p:nvPr>
        </p:nvSpPr>
        <p:spPr>
          <a:xfrm>
            <a:off x="1623825" y="2465025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6"/>
          <p:cNvSpPr txBox="1"/>
          <p:nvPr>
            <p:ph idx="3" type="subTitle"/>
          </p:nvPr>
        </p:nvSpPr>
        <p:spPr>
          <a:xfrm>
            <a:off x="1623825" y="3311800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50" y="152400"/>
            <a:ext cx="3513741" cy="4838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26"/>
          <p:cNvGrpSpPr/>
          <p:nvPr/>
        </p:nvGrpSpPr>
        <p:grpSpPr>
          <a:xfrm>
            <a:off x="2380560" y="2020513"/>
            <a:ext cx="298386" cy="444514"/>
            <a:chOff x="6281219" y="1502697"/>
            <a:chExt cx="243919" cy="363402"/>
          </a:xfrm>
        </p:grpSpPr>
        <p:sp>
          <p:nvSpPr>
            <p:cNvPr id="465" name="Google Shape;465;p26"/>
            <p:cNvSpPr/>
            <p:nvPr/>
          </p:nvSpPr>
          <p:spPr>
            <a:xfrm>
              <a:off x="6309020" y="1615263"/>
              <a:ext cx="188317" cy="245544"/>
            </a:xfrm>
            <a:custGeom>
              <a:rect b="b" l="l" r="r" t="t"/>
              <a:pathLst>
                <a:path extrusionOk="0" h="9371" w="7187">
                  <a:moveTo>
                    <a:pt x="0" y="0"/>
                  </a:moveTo>
                  <a:lnTo>
                    <a:pt x="1023" y="8751"/>
                  </a:lnTo>
                  <a:cubicBezTo>
                    <a:pt x="1061" y="9102"/>
                    <a:pt x="1364" y="9370"/>
                    <a:pt x="1719" y="9370"/>
                  </a:cubicBezTo>
                  <a:lnTo>
                    <a:pt x="5468" y="9370"/>
                  </a:lnTo>
                  <a:cubicBezTo>
                    <a:pt x="5823" y="9370"/>
                    <a:pt x="6121" y="9102"/>
                    <a:pt x="6164" y="8751"/>
                  </a:cubicBezTo>
                  <a:lnTo>
                    <a:pt x="7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334541" y="1615263"/>
              <a:ext cx="162796" cy="245544"/>
            </a:xfrm>
            <a:custGeom>
              <a:rect b="b" l="l" r="r" t="t"/>
              <a:pathLst>
                <a:path extrusionOk="0" h="9371" w="6213">
                  <a:moveTo>
                    <a:pt x="4772" y="0"/>
                  </a:moveTo>
                  <a:lnTo>
                    <a:pt x="3755" y="8751"/>
                  </a:lnTo>
                  <a:cubicBezTo>
                    <a:pt x="3745" y="8828"/>
                    <a:pt x="3678" y="8886"/>
                    <a:pt x="3601" y="8886"/>
                  </a:cubicBezTo>
                  <a:lnTo>
                    <a:pt x="697" y="8886"/>
                  </a:lnTo>
                  <a:cubicBezTo>
                    <a:pt x="370" y="8886"/>
                    <a:pt x="87" y="8665"/>
                    <a:pt x="1" y="8353"/>
                  </a:cubicBezTo>
                  <a:lnTo>
                    <a:pt x="1" y="8353"/>
                  </a:lnTo>
                  <a:lnTo>
                    <a:pt x="49" y="8751"/>
                  </a:lnTo>
                  <a:cubicBezTo>
                    <a:pt x="87" y="9102"/>
                    <a:pt x="390" y="9370"/>
                    <a:pt x="745" y="9370"/>
                  </a:cubicBezTo>
                  <a:lnTo>
                    <a:pt x="4494" y="9370"/>
                  </a:lnTo>
                  <a:cubicBezTo>
                    <a:pt x="4849" y="9370"/>
                    <a:pt x="5147" y="9102"/>
                    <a:pt x="5190" y="8751"/>
                  </a:cubicBezTo>
                  <a:lnTo>
                    <a:pt x="6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346620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1" y="0"/>
                  </a:moveTo>
                  <a:lnTo>
                    <a:pt x="658" y="9370"/>
                  </a:lnTo>
                  <a:lnTo>
                    <a:pt x="1657" y="937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D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346620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1" y="0"/>
                  </a:moveTo>
                  <a:lnTo>
                    <a:pt x="658" y="9370"/>
                  </a:lnTo>
                  <a:lnTo>
                    <a:pt x="1657" y="937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362971" y="1848072"/>
              <a:ext cx="27067" cy="12734"/>
            </a:xfrm>
            <a:custGeom>
              <a:rect b="b" l="l" r="r" t="t"/>
              <a:pathLst>
                <a:path extrusionOk="0" h="486" w="1033">
                  <a:moveTo>
                    <a:pt x="1" y="1"/>
                  </a:moveTo>
                  <a:lnTo>
                    <a:pt x="34" y="485"/>
                  </a:lnTo>
                  <a:lnTo>
                    <a:pt x="1033" y="485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416188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221" y="0"/>
                  </a:moveTo>
                  <a:lnTo>
                    <a:pt x="0" y="9370"/>
                  </a:lnTo>
                  <a:lnTo>
                    <a:pt x="1003" y="9370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416293" y="1615263"/>
              <a:ext cx="43313" cy="245544"/>
            </a:xfrm>
            <a:custGeom>
              <a:rect b="b" l="l" r="r" t="t"/>
              <a:pathLst>
                <a:path extrusionOk="0" h="9371" w="1653">
                  <a:moveTo>
                    <a:pt x="1652" y="0"/>
                  </a:moveTo>
                  <a:lnTo>
                    <a:pt x="635" y="8751"/>
                  </a:lnTo>
                  <a:cubicBezTo>
                    <a:pt x="625" y="8828"/>
                    <a:pt x="558" y="8886"/>
                    <a:pt x="481" y="8886"/>
                  </a:cubicBezTo>
                  <a:lnTo>
                    <a:pt x="11" y="8886"/>
                  </a:lnTo>
                  <a:lnTo>
                    <a:pt x="1" y="9370"/>
                  </a:lnTo>
                  <a:lnTo>
                    <a:pt x="999" y="937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320470" y="1576404"/>
              <a:ext cx="165416" cy="33356"/>
            </a:xfrm>
            <a:custGeom>
              <a:rect b="b" l="l" r="r" t="t"/>
              <a:pathLst>
                <a:path extrusionOk="0" h="1273" w="6313">
                  <a:moveTo>
                    <a:pt x="595" y="0"/>
                  </a:moveTo>
                  <a:cubicBezTo>
                    <a:pt x="442" y="0"/>
                    <a:pt x="307" y="106"/>
                    <a:pt x="269" y="255"/>
                  </a:cubicBezTo>
                  <a:lnTo>
                    <a:pt x="0" y="1272"/>
                  </a:lnTo>
                  <a:lnTo>
                    <a:pt x="6313" y="1272"/>
                  </a:lnTo>
                  <a:lnTo>
                    <a:pt x="6044" y="255"/>
                  </a:lnTo>
                  <a:cubicBezTo>
                    <a:pt x="6005" y="106"/>
                    <a:pt x="5871" y="0"/>
                    <a:pt x="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320339" y="1576404"/>
              <a:ext cx="165547" cy="33356"/>
            </a:xfrm>
            <a:custGeom>
              <a:rect b="b" l="l" r="r" t="t"/>
              <a:pathLst>
                <a:path extrusionOk="0" h="1273" w="6318">
                  <a:moveTo>
                    <a:pt x="4258" y="0"/>
                  </a:moveTo>
                  <a:cubicBezTo>
                    <a:pt x="4412" y="0"/>
                    <a:pt x="4546" y="106"/>
                    <a:pt x="4585" y="255"/>
                  </a:cubicBezTo>
                  <a:lnTo>
                    <a:pt x="4647" y="480"/>
                  </a:lnTo>
                  <a:cubicBezTo>
                    <a:pt x="4700" y="677"/>
                    <a:pt x="4551" y="869"/>
                    <a:pt x="4345" y="869"/>
                  </a:cubicBezTo>
                  <a:lnTo>
                    <a:pt x="111" y="869"/>
                  </a:lnTo>
                  <a:lnTo>
                    <a:pt x="0" y="1272"/>
                  </a:lnTo>
                  <a:lnTo>
                    <a:pt x="6318" y="1272"/>
                  </a:lnTo>
                  <a:lnTo>
                    <a:pt x="6049" y="255"/>
                  </a:lnTo>
                  <a:cubicBezTo>
                    <a:pt x="6010" y="106"/>
                    <a:pt x="5876" y="0"/>
                    <a:pt x="5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286512" y="1606328"/>
              <a:ext cx="233202" cy="29216"/>
            </a:xfrm>
            <a:custGeom>
              <a:rect b="b" l="l" r="r" t="t"/>
              <a:pathLst>
                <a:path extrusionOk="0" h="1115" w="8900">
                  <a:moveTo>
                    <a:pt x="197" y="1"/>
                  </a:moveTo>
                  <a:cubicBezTo>
                    <a:pt x="91" y="1"/>
                    <a:pt x="0" y="92"/>
                    <a:pt x="0" y="197"/>
                  </a:cubicBezTo>
                  <a:lnTo>
                    <a:pt x="0" y="922"/>
                  </a:lnTo>
                  <a:cubicBezTo>
                    <a:pt x="0" y="1028"/>
                    <a:pt x="91" y="1114"/>
                    <a:pt x="197" y="1114"/>
                  </a:cubicBezTo>
                  <a:lnTo>
                    <a:pt x="8708" y="1114"/>
                  </a:lnTo>
                  <a:cubicBezTo>
                    <a:pt x="8813" y="1114"/>
                    <a:pt x="8900" y="1028"/>
                    <a:pt x="8900" y="922"/>
                  </a:cubicBezTo>
                  <a:lnTo>
                    <a:pt x="8900" y="197"/>
                  </a:lnTo>
                  <a:cubicBezTo>
                    <a:pt x="8900" y="92"/>
                    <a:pt x="8813" y="1"/>
                    <a:pt x="8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286512" y="1606328"/>
              <a:ext cx="233202" cy="29347"/>
            </a:xfrm>
            <a:custGeom>
              <a:rect b="b" l="l" r="r" t="t"/>
              <a:pathLst>
                <a:path extrusionOk="0" h="1120" w="8900">
                  <a:moveTo>
                    <a:pt x="7489" y="1"/>
                  </a:moveTo>
                  <a:lnTo>
                    <a:pt x="7489" y="658"/>
                  </a:lnTo>
                  <a:cubicBezTo>
                    <a:pt x="7489" y="764"/>
                    <a:pt x="7402" y="855"/>
                    <a:pt x="7292" y="855"/>
                  </a:cubicBezTo>
                  <a:lnTo>
                    <a:pt x="0" y="855"/>
                  </a:lnTo>
                  <a:lnTo>
                    <a:pt x="0" y="922"/>
                  </a:lnTo>
                  <a:cubicBezTo>
                    <a:pt x="0" y="1028"/>
                    <a:pt x="91" y="1119"/>
                    <a:pt x="197" y="1119"/>
                  </a:cubicBezTo>
                  <a:lnTo>
                    <a:pt x="8708" y="1119"/>
                  </a:lnTo>
                  <a:cubicBezTo>
                    <a:pt x="8813" y="1119"/>
                    <a:pt x="8900" y="1028"/>
                    <a:pt x="8900" y="922"/>
                  </a:cubicBezTo>
                  <a:lnTo>
                    <a:pt x="8900" y="197"/>
                  </a:lnTo>
                  <a:cubicBezTo>
                    <a:pt x="8900" y="92"/>
                    <a:pt x="8813" y="1"/>
                    <a:pt x="8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346253" y="1708832"/>
              <a:ext cx="112854" cy="77900"/>
            </a:xfrm>
            <a:custGeom>
              <a:rect b="b" l="l" r="r" t="t"/>
              <a:pathLst>
                <a:path extrusionOk="0" h="2973" w="4307">
                  <a:moveTo>
                    <a:pt x="2151" y="1"/>
                  </a:moveTo>
                  <a:cubicBezTo>
                    <a:pt x="965" y="1"/>
                    <a:pt x="0" y="663"/>
                    <a:pt x="0" y="1484"/>
                  </a:cubicBezTo>
                  <a:cubicBezTo>
                    <a:pt x="0" y="2305"/>
                    <a:pt x="965" y="2972"/>
                    <a:pt x="2151" y="2972"/>
                  </a:cubicBezTo>
                  <a:cubicBezTo>
                    <a:pt x="3341" y="2972"/>
                    <a:pt x="4306" y="2305"/>
                    <a:pt x="4306" y="1484"/>
                  </a:cubicBezTo>
                  <a:cubicBezTo>
                    <a:pt x="4306" y="663"/>
                    <a:pt x="3341" y="1"/>
                    <a:pt x="2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281219" y="1502697"/>
              <a:ext cx="243919" cy="363402"/>
            </a:xfrm>
            <a:custGeom>
              <a:rect b="b" l="l" r="r" t="t"/>
              <a:pathLst>
                <a:path extrusionOk="0" h="13869" w="9309">
                  <a:moveTo>
                    <a:pt x="7215" y="3020"/>
                  </a:moveTo>
                  <a:cubicBezTo>
                    <a:pt x="7278" y="3020"/>
                    <a:pt x="7331" y="3058"/>
                    <a:pt x="7345" y="3120"/>
                  </a:cubicBezTo>
                  <a:lnTo>
                    <a:pt x="7513" y="3754"/>
                  </a:lnTo>
                  <a:lnTo>
                    <a:pt x="1796" y="3754"/>
                  </a:lnTo>
                  <a:lnTo>
                    <a:pt x="1964" y="3120"/>
                  </a:lnTo>
                  <a:cubicBezTo>
                    <a:pt x="1978" y="3058"/>
                    <a:pt x="2031" y="3020"/>
                    <a:pt x="2093" y="3020"/>
                  </a:cubicBezTo>
                  <a:close/>
                  <a:moveTo>
                    <a:pt x="8900" y="4162"/>
                  </a:moveTo>
                  <a:lnTo>
                    <a:pt x="8900" y="4868"/>
                  </a:lnTo>
                  <a:lnTo>
                    <a:pt x="409" y="4868"/>
                  </a:lnTo>
                  <a:lnTo>
                    <a:pt x="409" y="4162"/>
                  </a:lnTo>
                  <a:close/>
                  <a:moveTo>
                    <a:pt x="7926" y="5276"/>
                  </a:moveTo>
                  <a:lnTo>
                    <a:pt x="7023" y="13023"/>
                  </a:lnTo>
                  <a:cubicBezTo>
                    <a:pt x="6994" y="13273"/>
                    <a:pt x="6783" y="13460"/>
                    <a:pt x="6529" y="13460"/>
                  </a:cubicBezTo>
                  <a:lnTo>
                    <a:pt x="6370" y="13460"/>
                  </a:lnTo>
                  <a:lnTo>
                    <a:pt x="6529" y="11218"/>
                  </a:lnTo>
                  <a:cubicBezTo>
                    <a:pt x="6534" y="11079"/>
                    <a:pt x="6428" y="11005"/>
                    <a:pt x="6323" y="11005"/>
                  </a:cubicBezTo>
                  <a:cubicBezTo>
                    <a:pt x="6229" y="11005"/>
                    <a:pt x="6134" y="11065"/>
                    <a:pt x="6121" y="11190"/>
                  </a:cubicBezTo>
                  <a:lnTo>
                    <a:pt x="5962" y="13460"/>
                  </a:lnTo>
                  <a:lnTo>
                    <a:pt x="5362" y="13460"/>
                  </a:lnTo>
                  <a:lnTo>
                    <a:pt x="5406" y="11727"/>
                  </a:lnTo>
                  <a:cubicBezTo>
                    <a:pt x="5401" y="11595"/>
                    <a:pt x="5300" y="11528"/>
                    <a:pt x="5200" y="11528"/>
                  </a:cubicBezTo>
                  <a:cubicBezTo>
                    <a:pt x="5103" y="11528"/>
                    <a:pt x="5007" y="11590"/>
                    <a:pt x="4998" y="11718"/>
                  </a:cubicBezTo>
                  <a:lnTo>
                    <a:pt x="4959" y="13460"/>
                  </a:lnTo>
                  <a:lnTo>
                    <a:pt x="4359" y="13460"/>
                  </a:lnTo>
                  <a:lnTo>
                    <a:pt x="4316" y="11722"/>
                  </a:lnTo>
                  <a:cubicBezTo>
                    <a:pt x="4321" y="11583"/>
                    <a:pt x="4218" y="11515"/>
                    <a:pt x="4114" y="11515"/>
                  </a:cubicBezTo>
                  <a:cubicBezTo>
                    <a:pt x="4006" y="11515"/>
                    <a:pt x="3898" y="11588"/>
                    <a:pt x="3908" y="11732"/>
                  </a:cubicBezTo>
                  <a:lnTo>
                    <a:pt x="3951" y="13460"/>
                  </a:lnTo>
                  <a:lnTo>
                    <a:pt x="3351" y="13460"/>
                  </a:lnTo>
                  <a:lnTo>
                    <a:pt x="3193" y="11180"/>
                  </a:lnTo>
                  <a:cubicBezTo>
                    <a:pt x="3186" y="11048"/>
                    <a:pt x="3087" y="10985"/>
                    <a:pt x="2989" y="10985"/>
                  </a:cubicBezTo>
                  <a:cubicBezTo>
                    <a:pt x="2879" y="10985"/>
                    <a:pt x="2770" y="11062"/>
                    <a:pt x="2785" y="11209"/>
                  </a:cubicBezTo>
                  <a:lnTo>
                    <a:pt x="2943" y="13460"/>
                  </a:lnTo>
                  <a:lnTo>
                    <a:pt x="2785" y="13460"/>
                  </a:lnTo>
                  <a:cubicBezTo>
                    <a:pt x="2530" y="13460"/>
                    <a:pt x="2319" y="13273"/>
                    <a:pt x="2290" y="13023"/>
                  </a:cubicBezTo>
                  <a:lnTo>
                    <a:pt x="1383" y="5276"/>
                  </a:lnTo>
                  <a:lnTo>
                    <a:pt x="2362" y="5276"/>
                  </a:lnTo>
                  <a:lnTo>
                    <a:pt x="2525" y="7599"/>
                  </a:lnTo>
                  <a:cubicBezTo>
                    <a:pt x="2535" y="7705"/>
                    <a:pt x="2621" y="7786"/>
                    <a:pt x="2727" y="7786"/>
                  </a:cubicBezTo>
                  <a:lnTo>
                    <a:pt x="2741" y="7786"/>
                  </a:lnTo>
                  <a:cubicBezTo>
                    <a:pt x="2857" y="7777"/>
                    <a:pt x="2938" y="7681"/>
                    <a:pt x="2933" y="7570"/>
                  </a:cubicBezTo>
                  <a:lnTo>
                    <a:pt x="2770" y="5276"/>
                  </a:lnTo>
                  <a:lnTo>
                    <a:pt x="3754" y="5276"/>
                  </a:lnTo>
                  <a:lnTo>
                    <a:pt x="3798" y="6985"/>
                  </a:lnTo>
                  <a:cubicBezTo>
                    <a:pt x="3793" y="7124"/>
                    <a:pt x="3895" y="7192"/>
                    <a:pt x="3997" y="7192"/>
                  </a:cubicBezTo>
                  <a:cubicBezTo>
                    <a:pt x="4104" y="7192"/>
                    <a:pt x="4211" y="7119"/>
                    <a:pt x="4201" y="6975"/>
                  </a:cubicBezTo>
                  <a:lnTo>
                    <a:pt x="4162" y="5276"/>
                  </a:lnTo>
                  <a:lnTo>
                    <a:pt x="5146" y="5276"/>
                  </a:lnTo>
                  <a:lnTo>
                    <a:pt x="5108" y="6961"/>
                  </a:lnTo>
                  <a:cubicBezTo>
                    <a:pt x="5110" y="7093"/>
                    <a:pt x="5210" y="7160"/>
                    <a:pt x="5310" y="7160"/>
                  </a:cubicBezTo>
                  <a:cubicBezTo>
                    <a:pt x="5406" y="7160"/>
                    <a:pt x="5502" y="7097"/>
                    <a:pt x="5511" y="6970"/>
                  </a:cubicBezTo>
                  <a:lnTo>
                    <a:pt x="5550" y="5276"/>
                  </a:lnTo>
                  <a:lnTo>
                    <a:pt x="6534" y="5276"/>
                  </a:lnTo>
                  <a:lnTo>
                    <a:pt x="6375" y="7551"/>
                  </a:lnTo>
                  <a:cubicBezTo>
                    <a:pt x="6370" y="7661"/>
                    <a:pt x="6452" y="7757"/>
                    <a:pt x="6567" y="7767"/>
                  </a:cubicBezTo>
                  <a:lnTo>
                    <a:pt x="6582" y="7767"/>
                  </a:lnTo>
                  <a:cubicBezTo>
                    <a:pt x="6687" y="7767"/>
                    <a:pt x="6774" y="7685"/>
                    <a:pt x="6783" y="7580"/>
                  </a:cubicBezTo>
                  <a:lnTo>
                    <a:pt x="6942" y="5276"/>
                  </a:lnTo>
                  <a:close/>
                  <a:moveTo>
                    <a:pt x="5170" y="0"/>
                  </a:moveTo>
                  <a:cubicBezTo>
                    <a:pt x="5079" y="0"/>
                    <a:pt x="4998" y="63"/>
                    <a:pt x="4974" y="149"/>
                  </a:cubicBezTo>
                  <a:lnTo>
                    <a:pt x="4340" y="2612"/>
                  </a:lnTo>
                  <a:lnTo>
                    <a:pt x="2093" y="2612"/>
                  </a:lnTo>
                  <a:cubicBezTo>
                    <a:pt x="1844" y="2612"/>
                    <a:pt x="1628" y="2775"/>
                    <a:pt x="1570" y="3015"/>
                  </a:cubicBezTo>
                  <a:lnTo>
                    <a:pt x="1373" y="3754"/>
                  </a:lnTo>
                  <a:lnTo>
                    <a:pt x="399" y="3754"/>
                  </a:lnTo>
                  <a:cubicBezTo>
                    <a:pt x="178" y="3754"/>
                    <a:pt x="1" y="3932"/>
                    <a:pt x="1" y="4152"/>
                  </a:cubicBezTo>
                  <a:lnTo>
                    <a:pt x="1" y="4877"/>
                  </a:lnTo>
                  <a:cubicBezTo>
                    <a:pt x="1" y="5093"/>
                    <a:pt x="178" y="5276"/>
                    <a:pt x="399" y="5276"/>
                  </a:cubicBezTo>
                  <a:lnTo>
                    <a:pt x="970" y="5276"/>
                  </a:lnTo>
                  <a:lnTo>
                    <a:pt x="1877" y="13071"/>
                  </a:lnTo>
                  <a:cubicBezTo>
                    <a:pt x="1930" y="13527"/>
                    <a:pt x="2319" y="13868"/>
                    <a:pt x="2780" y="13868"/>
                  </a:cubicBezTo>
                  <a:lnTo>
                    <a:pt x="6529" y="13868"/>
                  </a:lnTo>
                  <a:cubicBezTo>
                    <a:pt x="6990" y="13868"/>
                    <a:pt x="7379" y="13527"/>
                    <a:pt x="7431" y="13071"/>
                  </a:cubicBezTo>
                  <a:lnTo>
                    <a:pt x="8334" y="5276"/>
                  </a:lnTo>
                  <a:lnTo>
                    <a:pt x="8910" y="5276"/>
                  </a:lnTo>
                  <a:cubicBezTo>
                    <a:pt x="9126" y="5271"/>
                    <a:pt x="9308" y="5093"/>
                    <a:pt x="9308" y="4877"/>
                  </a:cubicBezTo>
                  <a:lnTo>
                    <a:pt x="9308" y="4152"/>
                  </a:lnTo>
                  <a:cubicBezTo>
                    <a:pt x="9308" y="3932"/>
                    <a:pt x="9126" y="3754"/>
                    <a:pt x="8910" y="3754"/>
                  </a:cubicBezTo>
                  <a:lnTo>
                    <a:pt x="7935" y="3754"/>
                  </a:lnTo>
                  <a:lnTo>
                    <a:pt x="7739" y="3015"/>
                  </a:lnTo>
                  <a:cubicBezTo>
                    <a:pt x="7676" y="2775"/>
                    <a:pt x="7460" y="2612"/>
                    <a:pt x="7215" y="2612"/>
                  </a:cubicBezTo>
                  <a:lnTo>
                    <a:pt x="4758" y="2612"/>
                  </a:lnTo>
                  <a:lnTo>
                    <a:pt x="5329" y="403"/>
                  </a:lnTo>
                  <a:lnTo>
                    <a:pt x="7518" y="403"/>
                  </a:lnTo>
                  <a:cubicBezTo>
                    <a:pt x="7787" y="403"/>
                    <a:pt x="7787" y="0"/>
                    <a:pt x="7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340829" y="1703434"/>
              <a:ext cx="123676" cy="88564"/>
            </a:xfrm>
            <a:custGeom>
              <a:rect b="b" l="l" r="r" t="t"/>
              <a:pathLst>
                <a:path extrusionOk="0" h="3380" w="4720">
                  <a:moveTo>
                    <a:pt x="2363" y="408"/>
                  </a:moveTo>
                  <a:cubicBezTo>
                    <a:pt x="2895" y="408"/>
                    <a:pt x="3395" y="548"/>
                    <a:pt x="3769" y="807"/>
                  </a:cubicBezTo>
                  <a:cubicBezTo>
                    <a:pt x="4119" y="1047"/>
                    <a:pt x="4311" y="1359"/>
                    <a:pt x="4311" y="1690"/>
                  </a:cubicBezTo>
                  <a:cubicBezTo>
                    <a:pt x="4311" y="2016"/>
                    <a:pt x="4119" y="2333"/>
                    <a:pt x="3769" y="2573"/>
                  </a:cubicBezTo>
                  <a:cubicBezTo>
                    <a:pt x="3395" y="2828"/>
                    <a:pt x="2895" y="2972"/>
                    <a:pt x="2363" y="2972"/>
                  </a:cubicBezTo>
                  <a:cubicBezTo>
                    <a:pt x="1825" y="2972"/>
                    <a:pt x="1326" y="2828"/>
                    <a:pt x="951" y="2573"/>
                  </a:cubicBezTo>
                  <a:cubicBezTo>
                    <a:pt x="601" y="2333"/>
                    <a:pt x="409" y="2016"/>
                    <a:pt x="409" y="1690"/>
                  </a:cubicBezTo>
                  <a:cubicBezTo>
                    <a:pt x="409" y="1359"/>
                    <a:pt x="601" y="1047"/>
                    <a:pt x="951" y="807"/>
                  </a:cubicBezTo>
                  <a:cubicBezTo>
                    <a:pt x="1326" y="548"/>
                    <a:pt x="1825" y="408"/>
                    <a:pt x="2363" y="408"/>
                  </a:cubicBezTo>
                  <a:close/>
                  <a:moveTo>
                    <a:pt x="2363" y="0"/>
                  </a:moveTo>
                  <a:cubicBezTo>
                    <a:pt x="1739" y="0"/>
                    <a:pt x="1163" y="168"/>
                    <a:pt x="721" y="471"/>
                  </a:cubicBezTo>
                  <a:cubicBezTo>
                    <a:pt x="255" y="792"/>
                    <a:pt x="1" y="1224"/>
                    <a:pt x="1" y="1690"/>
                  </a:cubicBezTo>
                  <a:cubicBezTo>
                    <a:pt x="1" y="2156"/>
                    <a:pt x="255" y="2592"/>
                    <a:pt x="721" y="2909"/>
                  </a:cubicBezTo>
                  <a:cubicBezTo>
                    <a:pt x="1163" y="3212"/>
                    <a:pt x="1739" y="3380"/>
                    <a:pt x="2363" y="3380"/>
                  </a:cubicBezTo>
                  <a:cubicBezTo>
                    <a:pt x="2982" y="3380"/>
                    <a:pt x="3563" y="3212"/>
                    <a:pt x="3999" y="2909"/>
                  </a:cubicBezTo>
                  <a:cubicBezTo>
                    <a:pt x="4465" y="2588"/>
                    <a:pt x="4719" y="2156"/>
                    <a:pt x="4719" y="1690"/>
                  </a:cubicBezTo>
                  <a:cubicBezTo>
                    <a:pt x="4719" y="1224"/>
                    <a:pt x="4465" y="792"/>
                    <a:pt x="3999" y="471"/>
                  </a:cubicBezTo>
                  <a:cubicBezTo>
                    <a:pt x="3558" y="168"/>
                    <a:pt x="2982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6">
            <a:hlinkClick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6">
            <a:hlinkClick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6"/>
          <p:cNvSpPr/>
          <p:nvPr/>
        </p:nvSpPr>
        <p:spPr>
          <a:xfrm>
            <a:off x="44729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"/>
          <p:cNvSpPr/>
          <p:nvPr/>
        </p:nvSpPr>
        <p:spPr>
          <a:xfrm>
            <a:off x="4193400" y="4712457"/>
            <a:ext cx="147600" cy="14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6"/>
          <p:cNvSpPr/>
          <p:nvPr/>
        </p:nvSpPr>
        <p:spPr>
          <a:xfrm>
            <a:off x="47521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6"/>
          <p:cNvGrpSpPr/>
          <p:nvPr/>
        </p:nvGrpSpPr>
        <p:grpSpPr>
          <a:xfrm rot="5400000">
            <a:off x="-663170" y="441565"/>
            <a:ext cx="1755700" cy="1142208"/>
            <a:chOff x="1484350" y="3040350"/>
            <a:chExt cx="1338900" cy="871050"/>
          </a:xfrm>
        </p:grpSpPr>
        <p:sp>
          <p:nvSpPr>
            <p:cNvPr id="485" name="Google Shape;485;p26"/>
            <p:cNvSpPr/>
            <p:nvPr/>
          </p:nvSpPr>
          <p:spPr>
            <a:xfrm>
              <a:off x="1484350" y="3213725"/>
              <a:ext cx="352475" cy="464825"/>
            </a:xfrm>
            <a:custGeom>
              <a:rect b="b" l="l" r="r" t="t"/>
              <a:pathLst>
                <a:path extrusionOk="0" h="18593" w="14099">
                  <a:moveTo>
                    <a:pt x="0" y="1"/>
                  </a:moveTo>
                  <a:lnTo>
                    <a:pt x="0" y="18592"/>
                  </a:lnTo>
                  <a:lnTo>
                    <a:pt x="14098" y="18592"/>
                  </a:lnTo>
                  <a:lnTo>
                    <a:pt x="1409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1504875" y="33203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547675" y="323777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6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3" y="1329"/>
                    <a:pt x="1713" y="856"/>
                  </a:cubicBezTo>
                  <a:cubicBezTo>
                    <a:pt x="1714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1579075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617075" y="33090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6" y="1"/>
                  </a:moveTo>
                  <a:cubicBezTo>
                    <a:pt x="384" y="1"/>
                    <a:pt x="1" y="385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30" y="1713"/>
                    <a:pt x="1713" y="1330"/>
                    <a:pt x="1713" y="857"/>
                  </a:cubicBezTo>
                  <a:cubicBezTo>
                    <a:pt x="1713" y="385"/>
                    <a:pt x="1329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1705450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1782350" y="33203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9" y="1"/>
                  </a:moveTo>
                  <a:cubicBezTo>
                    <a:pt x="858" y="1"/>
                    <a:pt x="858" y="1"/>
                    <a:pt x="857" y="1"/>
                  </a:cubicBezTo>
                  <a:cubicBezTo>
                    <a:pt x="384" y="1"/>
                    <a:pt x="1" y="383"/>
                    <a:pt x="1" y="857"/>
                  </a:cubicBezTo>
                  <a:cubicBezTo>
                    <a:pt x="1" y="1329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1709000" y="32530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1510750" y="3464500"/>
              <a:ext cx="42825" cy="42850"/>
            </a:xfrm>
            <a:custGeom>
              <a:rect b="b" l="l" r="r" t="t"/>
              <a:pathLst>
                <a:path extrusionOk="0" h="1714" w="1713">
                  <a:moveTo>
                    <a:pt x="857" y="1"/>
                  </a:moveTo>
                  <a:cubicBezTo>
                    <a:pt x="384" y="1"/>
                    <a:pt x="0" y="384"/>
                    <a:pt x="0" y="857"/>
                  </a:cubicBezTo>
                  <a:cubicBezTo>
                    <a:pt x="0" y="1329"/>
                    <a:pt x="384" y="1713"/>
                    <a:pt x="857" y="1713"/>
                  </a:cubicBezTo>
                  <a:cubicBezTo>
                    <a:pt x="1330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1617075" y="34694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1561725" y="3534950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6" y="0"/>
                  </a:moveTo>
                  <a:cubicBezTo>
                    <a:pt x="384" y="0"/>
                    <a:pt x="0" y="383"/>
                    <a:pt x="0" y="857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2" y="1329"/>
                    <a:pt x="1712" y="857"/>
                  </a:cubicBezTo>
                  <a:cubicBezTo>
                    <a:pt x="1712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1510750" y="3604325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7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2"/>
                    <a:pt x="857" y="1712"/>
                  </a:cubicBezTo>
                  <a:cubicBezTo>
                    <a:pt x="1330" y="1712"/>
                    <a:pt x="1713" y="1329"/>
                    <a:pt x="1713" y="856"/>
                  </a:cubicBezTo>
                  <a:cubicBezTo>
                    <a:pt x="1713" y="383"/>
                    <a:pt x="1330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1617075" y="36043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9"/>
                    <a:pt x="384" y="1712"/>
                    <a:pt x="857" y="1712"/>
                  </a:cubicBezTo>
                  <a:cubicBezTo>
                    <a:pt x="1329" y="1712"/>
                    <a:pt x="1713" y="1329"/>
                    <a:pt x="1713" y="856"/>
                  </a:cubicBezTo>
                  <a:cubicBezTo>
                    <a:pt x="1713" y="383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1705450" y="36175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723825" y="3537400"/>
              <a:ext cx="48900" cy="42850"/>
            </a:xfrm>
            <a:custGeom>
              <a:rect b="b" l="l" r="r" t="t"/>
              <a:pathLst>
                <a:path extrusionOk="0" h="1714" w="1956">
                  <a:moveTo>
                    <a:pt x="978" y="0"/>
                  </a:moveTo>
                  <a:cubicBezTo>
                    <a:pt x="683" y="0"/>
                    <a:pt x="395" y="154"/>
                    <a:pt x="236" y="428"/>
                  </a:cubicBezTo>
                  <a:cubicBezTo>
                    <a:pt x="1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7" y="1713"/>
                  </a:cubicBezTo>
                  <a:cubicBezTo>
                    <a:pt x="1273" y="1713"/>
                    <a:pt x="1561" y="1559"/>
                    <a:pt x="1719" y="1285"/>
                  </a:cubicBezTo>
                  <a:cubicBezTo>
                    <a:pt x="1956" y="875"/>
                    <a:pt x="1816" y="351"/>
                    <a:pt x="1406" y="116"/>
                  </a:cubicBezTo>
                  <a:cubicBezTo>
                    <a:pt x="1271" y="37"/>
                    <a:pt x="1124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779300" y="3494450"/>
              <a:ext cx="48925" cy="42825"/>
            </a:xfrm>
            <a:custGeom>
              <a:rect b="b" l="l" r="r" t="t"/>
              <a:pathLst>
                <a:path extrusionOk="0" h="1713" w="1957">
                  <a:moveTo>
                    <a:pt x="980" y="0"/>
                  </a:moveTo>
                  <a:cubicBezTo>
                    <a:pt x="684" y="0"/>
                    <a:pt x="396" y="154"/>
                    <a:pt x="237" y="429"/>
                  </a:cubicBezTo>
                  <a:cubicBezTo>
                    <a:pt x="0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8" y="1713"/>
                  </a:cubicBezTo>
                  <a:cubicBezTo>
                    <a:pt x="1274" y="1713"/>
                    <a:pt x="1561" y="1560"/>
                    <a:pt x="1720" y="1285"/>
                  </a:cubicBezTo>
                  <a:cubicBezTo>
                    <a:pt x="1957" y="875"/>
                    <a:pt x="1816" y="352"/>
                    <a:pt x="1407" y="115"/>
                  </a:cubicBezTo>
                  <a:cubicBezTo>
                    <a:pt x="1272" y="37"/>
                    <a:pt x="112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782350" y="36117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1705450" y="34572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1675075" y="3040350"/>
              <a:ext cx="154500" cy="173400"/>
            </a:xfrm>
            <a:custGeom>
              <a:rect b="b" l="l" r="r" t="t"/>
              <a:pathLst>
                <a:path extrusionOk="0" fill="none" h="6936" w="6180">
                  <a:moveTo>
                    <a:pt x="0" y="6936"/>
                  </a:moveTo>
                  <a:cubicBezTo>
                    <a:pt x="0" y="6936"/>
                    <a:pt x="1231" y="1"/>
                    <a:pt x="3701" y="1220"/>
                  </a:cubicBezTo>
                  <a:cubicBezTo>
                    <a:pt x="6179" y="2443"/>
                    <a:pt x="1652" y="6109"/>
                    <a:pt x="0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1513125" y="3040350"/>
              <a:ext cx="154475" cy="173400"/>
            </a:xfrm>
            <a:custGeom>
              <a:rect b="b" l="l" r="r" t="t"/>
              <a:pathLst>
                <a:path extrusionOk="0" fill="none" h="6936" w="6179">
                  <a:moveTo>
                    <a:pt x="6179" y="6936"/>
                  </a:moveTo>
                  <a:cubicBezTo>
                    <a:pt x="6179" y="6936"/>
                    <a:pt x="4948" y="1"/>
                    <a:pt x="2477" y="1220"/>
                  </a:cubicBezTo>
                  <a:cubicBezTo>
                    <a:pt x="0" y="2443"/>
                    <a:pt x="4526" y="6109"/>
                    <a:pt x="6179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1586700" y="3216625"/>
              <a:ext cx="88400" cy="78475"/>
            </a:xfrm>
            <a:custGeom>
              <a:rect b="b" l="l" r="r" t="t"/>
              <a:pathLst>
                <a:path extrusionOk="0" fill="none" h="3139" w="3536">
                  <a:moveTo>
                    <a:pt x="0" y="3139"/>
                  </a:moveTo>
                  <a:lnTo>
                    <a:pt x="3535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1672200" y="3216625"/>
              <a:ext cx="95425" cy="85100"/>
            </a:xfrm>
            <a:custGeom>
              <a:rect b="b" l="l" r="r" t="t"/>
              <a:pathLst>
                <a:path extrusionOk="0" fill="none" h="3404" w="3817">
                  <a:moveTo>
                    <a:pt x="3816" y="3403"/>
                  </a:moveTo>
                  <a:lnTo>
                    <a:pt x="0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1675825" y="3213725"/>
              <a:ext cx="25" cy="464825"/>
            </a:xfrm>
            <a:custGeom>
              <a:rect b="b" l="l" r="r" t="t"/>
              <a:pathLst>
                <a:path extrusionOk="0" fill="none" h="18593" w="1">
                  <a:moveTo>
                    <a:pt x="0" y="18592"/>
                  </a:moveTo>
                  <a:lnTo>
                    <a:pt x="0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1484350" y="3435100"/>
              <a:ext cx="352475" cy="25"/>
            </a:xfrm>
            <a:custGeom>
              <a:rect b="b" l="l" r="r" t="t"/>
              <a:pathLst>
                <a:path extrusionOk="0" fill="none" h="1" w="14099">
                  <a:moveTo>
                    <a:pt x="0" y="0"/>
                  </a:moveTo>
                  <a:lnTo>
                    <a:pt x="14098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h="13779" w="15333">
                  <a:moveTo>
                    <a:pt x="0" y="0"/>
                  </a:moveTo>
                  <a:lnTo>
                    <a:pt x="0" y="13778"/>
                  </a:lnTo>
                  <a:lnTo>
                    <a:pt x="15332" y="13778"/>
                  </a:lnTo>
                  <a:lnTo>
                    <a:pt x="15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7817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8610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1" y="0"/>
                  </a:moveTo>
                  <a:lnTo>
                    <a:pt x="1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1952450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2031750" y="3386375"/>
              <a:ext cx="44050" cy="344475"/>
            </a:xfrm>
            <a:custGeom>
              <a:rect b="b" l="l" r="r" t="t"/>
              <a:pathLst>
                <a:path extrusionOk="0" h="13779" w="1762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fill="none" h="13779" w="15333">
                  <a:moveTo>
                    <a:pt x="0" y="0"/>
                  </a:moveTo>
                  <a:lnTo>
                    <a:pt x="15332" y="0"/>
                  </a:lnTo>
                  <a:lnTo>
                    <a:pt x="15332" y="13778"/>
                  </a:lnTo>
                  <a:lnTo>
                    <a:pt x="0" y="13778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1846975" y="3273225"/>
              <a:ext cx="199125" cy="187925"/>
            </a:xfrm>
            <a:custGeom>
              <a:rect b="b" l="l" r="r" t="t"/>
              <a:pathLst>
                <a:path extrusionOk="0" fill="none" h="7517" w="7965">
                  <a:moveTo>
                    <a:pt x="1" y="7517"/>
                  </a:moveTo>
                  <a:lnTo>
                    <a:pt x="3041" y="4345"/>
                  </a:lnTo>
                  <a:cubicBezTo>
                    <a:pt x="3041" y="4345"/>
                    <a:pt x="3635" y="0"/>
                    <a:pt x="5800" y="50"/>
                  </a:cubicBezTo>
                  <a:cubicBezTo>
                    <a:pt x="7964" y="99"/>
                    <a:pt x="5386" y="3552"/>
                    <a:pt x="3041" y="4345"/>
                  </a:cubicBez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816150" y="3260500"/>
              <a:ext cx="102850" cy="118550"/>
            </a:xfrm>
            <a:custGeom>
              <a:rect b="b" l="l" r="r" t="t"/>
              <a:pathLst>
                <a:path extrusionOk="0" fill="none" h="4742" w="4114">
                  <a:moveTo>
                    <a:pt x="4113" y="4742"/>
                  </a:moveTo>
                  <a:cubicBezTo>
                    <a:pt x="4113" y="4742"/>
                    <a:pt x="0" y="3371"/>
                    <a:pt x="49" y="1685"/>
                  </a:cubicBezTo>
                  <a:cubicBezTo>
                    <a:pt x="99" y="1"/>
                    <a:pt x="2958" y="810"/>
                    <a:pt x="4113" y="4742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1922950" y="3381850"/>
              <a:ext cx="6725" cy="349025"/>
            </a:xfrm>
            <a:custGeom>
              <a:rect b="b" l="l" r="r" t="t"/>
              <a:pathLst>
                <a:path extrusionOk="0" fill="none" h="13961" w="269">
                  <a:moveTo>
                    <a:pt x="269" y="13960"/>
                  </a:moveTo>
                  <a:lnTo>
                    <a:pt x="1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377850" y="3565275"/>
              <a:ext cx="360200" cy="96150"/>
            </a:xfrm>
            <a:custGeom>
              <a:rect b="b" l="l" r="r" t="t"/>
              <a:pathLst>
                <a:path extrusionOk="0" h="3846" w="14408">
                  <a:moveTo>
                    <a:pt x="1" y="1"/>
                  </a:moveTo>
                  <a:lnTo>
                    <a:pt x="1" y="3846"/>
                  </a:lnTo>
                  <a:lnTo>
                    <a:pt x="14408" y="3846"/>
                  </a:lnTo>
                  <a:lnTo>
                    <a:pt x="14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42592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242592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242592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404150" y="3287550"/>
              <a:ext cx="87050" cy="90075"/>
            </a:xfrm>
            <a:custGeom>
              <a:rect b="b" l="l" r="r" t="t"/>
              <a:pathLst>
                <a:path extrusionOk="0" h="3603" w="3482">
                  <a:moveTo>
                    <a:pt x="1655" y="0"/>
                  </a:moveTo>
                  <a:cubicBezTo>
                    <a:pt x="1655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1" y="1777"/>
                    <a:pt x="1655" y="0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44477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53907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5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53907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5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53907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5" y="878"/>
                  </a:cubicBezTo>
                  <a:cubicBezTo>
                    <a:pt x="1437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51732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255792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652250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3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2652250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3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2652250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2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263047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9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2671100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2377850" y="3565275"/>
              <a:ext cx="360200" cy="53550"/>
            </a:xfrm>
            <a:custGeom>
              <a:rect b="b" l="l" r="r" t="t"/>
              <a:pathLst>
                <a:path extrusionOk="0" h="2142" w="14408">
                  <a:moveTo>
                    <a:pt x="1" y="1"/>
                  </a:moveTo>
                  <a:lnTo>
                    <a:pt x="1" y="1355"/>
                  </a:lnTo>
                  <a:cubicBezTo>
                    <a:pt x="389" y="1566"/>
                    <a:pt x="879" y="1715"/>
                    <a:pt x="1491" y="1715"/>
                  </a:cubicBezTo>
                  <a:cubicBezTo>
                    <a:pt x="2184" y="1715"/>
                    <a:pt x="3033" y="1523"/>
                    <a:pt x="4064" y="1010"/>
                  </a:cubicBezTo>
                  <a:cubicBezTo>
                    <a:pt x="4064" y="1010"/>
                    <a:pt x="5009" y="2141"/>
                    <a:pt x="6550" y="2141"/>
                  </a:cubicBezTo>
                  <a:cubicBezTo>
                    <a:pt x="7310" y="2141"/>
                    <a:pt x="8214" y="1867"/>
                    <a:pt x="9221" y="1047"/>
                  </a:cubicBezTo>
                  <a:cubicBezTo>
                    <a:pt x="9221" y="1047"/>
                    <a:pt x="10228" y="2112"/>
                    <a:pt x="11874" y="2112"/>
                  </a:cubicBezTo>
                  <a:cubicBezTo>
                    <a:pt x="12604" y="2112"/>
                    <a:pt x="13459" y="1902"/>
                    <a:pt x="14408" y="1299"/>
                  </a:cubicBezTo>
                  <a:lnTo>
                    <a:pt x="1440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2346225" y="3657825"/>
              <a:ext cx="423450" cy="113050"/>
            </a:xfrm>
            <a:custGeom>
              <a:rect b="b" l="l" r="r" t="t"/>
              <a:pathLst>
                <a:path extrusionOk="0" h="4522" w="16938">
                  <a:moveTo>
                    <a:pt x="0" y="1"/>
                  </a:moveTo>
                  <a:lnTo>
                    <a:pt x="0" y="4522"/>
                  </a:lnTo>
                  <a:lnTo>
                    <a:pt x="16937" y="4522"/>
                  </a:lnTo>
                  <a:lnTo>
                    <a:pt x="1693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2346225" y="3657825"/>
              <a:ext cx="423475" cy="64750"/>
            </a:xfrm>
            <a:custGeom>
              <a:rect b="b" l="l" r="r" t="t"/>
              <a:pathLst>
                <a:path extrusionOk="0" h="2590" w="16939">
                  <a:moveTo>
                    <a:pt x="0" y="1"/>
                  </a:moveTo>
                  <a:lnTo>
                    <a:pt x="0" y="1814"/>
                  </a:lnTo>
                  <a:cubicBezTo>
                    <a:pt x="413" y="2094"/>
                    <a:pt x="976" y="2297"/>
                    <a:pt x="1743" y="2297"/>
                  </a:cubicBezTo>
                  <a:cubicBezTo>
                    <a:pt x="2497" y="2297"/>
                    <a:pt x="3448" y="2101"/>
                    <a:pt x="4646" y="1588"/>
                  </a:cubicBezTo>
                  <a:cubicBezTo>
                    <a:pt x="4646" y="1588"/>
                    <a:pt x="5919" y="2590"/>
                    <a:pt x="7864" y="2590"/>
                  </a:cubicBezTo>
                  <a:cubicBezTo>
                    <a:pt x="8771" y="2590"/>
                    <a:pt x="9823" y="2372"/>
                    <a:pt x="10960" y="1734"/>
                  </a:cubicBezTo>
                  <a:cubicBezTo>
                    <a:pt x="10960" y="1734"/>
                    <a:pt x="12162" y="2387"/>
                    <a:pt x="13782" y="2387"/>
                  </a:cubicBezTo>
                  <a:cubicBezTo>
                    <a:pt x="14741" y="2387"/>
                    <a:pt x="15848" y="2158"/>
                    <a:pt x="16938" y="1428"/>
                  </a:cubicBezTo>
                  <a:lnTo>
                    <a:pt x="1693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2292675" y="3769800"/>
              <a:ext cx="530525" cy="141600"/>
            </a:xfrm>
            <a:custGeom>
              <a:rect b="b" l="l" r="r" t="t"/>
              <a:pathLst>
                <a:path extrusionOk="0" h="5664" w="21221">
                  <a:moveTo>
                    <a:pt x="0" y="0"/>
                  </a:moveTo>
                  <a:lnTo>
                    <a:pt x="0" y="5664"/>
                  </a:lnTo>
                  <a:lnTo>
                    <a:pt x="21221" y="5664"/>
                  </a:lnTo>
                  <a:lnTo>
                    <a:pt x="212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2292675" y="3769800"/>
              <a:ext cx="530575" cy="60875"/>
            </a:xfrm>
            <a:custGeom>
              <a:rect b="b" l="l" r="r" t="t"/>
              <a:pathLst>
                <a:path extrusionOk="0" h="2435" w="21223">
                  <a:moveTo>
                    <a:pt x="0" y="0"/>
                  </a:moveTo>
                  <a:lnTo>
                    <a:pt x="0" y="1677"/>
                  </a:lnTo>
                  <a:cubicBezTo>
                    <a:pt x="502" y="1999"/>
                    <a:pt x="1147" y="2230"/>
                    <a:pt x="1966" y="2230"/>
                  </a:cubicBezTo>
                  <a:cubicBezTo>
                    <a:pt x="3025" y="2230"/>
                    <a:pt x="4376" y="1844"/>
                    <a:pt x="6085" y="771"/>
                  </a:cubicBezTo>
                  <a:cubicBezTo>
                    <a:pt x="6085" y="771"/>
                    <a:pt x="7325" y="2435"/>
                    <a:pt x="9267" y="2435"/>
                  </a:cubicBezTo>
                  <a:cubicBezTo>
                    <a:pt x="10143" y="2435"/>
                    <a:pt x="11162" y="2096"/>
                    <a:pt x="12275" y="1112"/>
                  </a:cubicBezTo>
                  <a:cubicBezTo>
                    <a:pt x="12275" y="1112"/>
                    <a:pt x="13609" y="2431"/>
                    <a:pt x="15358" y="2431"/>
                  </a:cubicBezTo>
                  <a:cubicBezTo>
                    <a:pt x="16123" y="2431"/>
                    <a:pt x="16967" y="2178"/>
                    <a:pt x="17815" y="1452"/>
                  </a:cubicBezTo>
                  <a:cubicBezTo>
                    <a:pt x="17815" y="1452"/>
                    <a:pt x="18741" y="2151"/>
                    <a:pt x="19852" y="2151"/>
                  </a:cubicBezTo>
                  <a:cubicBezTo>
                    <a:pt x="20295" y="2151"/>
                    <a:pt x="20767" y="2039"/>
                    <a:pt x="21222" y="1728"/>
                  </a:cubicBezTo>
                  <a:lnTo>
                    <a:pt x="212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7"/>
          <p:cNvSpPr txBox="1"/>
          <p:nvPr>
            <p:ph type="title"/>
          </p:nvPr>
        </p:nvSpPr>
        <p:spPr>
          <a:xfrm>
            <a:off x="3558200" y="2159250"/>
            <a:ext cx="74370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TO-BE PROCESS</a:t>
            </a:r>
            <a:br>
              <a:rPr lang="en"/>
            </a:br>
            <a:r>
              <a:rPr lang="en"/>
              <a:t>OVERVIEW</a:t>
            </a:r>
            <a:endParaRPr/>
          </a:p>
        </p:txBody>
      </p:sp>
      <p:sp>
        <p:nvSpPr>
          <p:cNvPr id="550" name="Google Shape;550;p27"/>
          <p:cNvSpPr txBox="1"/>
          <p:nvPr>
            <p:ph idx="1" type="subTitle"/>
          </p:nvPr>
        </p:nvSpPr>
        <p:spPr>
          <a:xfrm>
            <a:off x="817225" y="1197975"/>
            <a:ext cx="26571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 txBox="1"/>
          <p:nvPr>
            <p:ph idx="2" type="subTitle"/>
          </p:nvPr>
        </p:nvSpPr>
        <p:spPr>
          <a:xfrm>
            <a:off x="1623825" y="2465025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 txBox="1"/>
          <p:nvPr>
            <p:ph idx="3" type="subTitle"/>
          </p:nvPr>
        </p:nvSpPr>
        <p:spPr>
          <a:xfrm>
            <a:off x="1623825" y="3311800"/>
            <a:ext cx="21552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0" y="482113"/>
            <a:ext cx="4529849" cy="417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27"/>
          <p:cNvGrpSpPr/>
          <p:nvPr/>
        </p:nvGrpSpPr>
        <p:grpSpPr>
          <a:xfrm>
            <a:off x="7056614" y="1756490"/>
            <a:ext cx="440171" cy="391070"/>
            <a:chOff x="3034239" y="1980106"/>
            <a:chExt cx="379033" cy="336752"/>
          </a:xfrm>
        </p:grpSpPr>
        <p:sp>
          <p:nvSpPr>
            <p:cNvPr id="555" name="Google Shape;555;p27"/>
            <p:cNvSpPr/>
            <p:nvPr/>
          </p:nvSpPr>
          <p:spPr>
            <a:xfrm>
              <a:off x="3085564" y="1991613"/>
              <a:ext cx="276463" cy="256647"/>
            </a:xfrm>
            <a:custGeom>
              <a:rect b="b" l="l" r="r" t="t"/>
              <a:pathLst>
                <a:path extrusionOk="0" h="9791" w="10547">
                  <a:moveTo>
                    <a:pt x="5272" y="1"/>
                  </a:moveTo>
                  <a:cubicBezTo>
                    <a:pt x="3952" y="1"/>
                    <a:pt x="3545" y="328"/>
                    <a:pt x="3049" y="328"/>
                  </a:cubicBezTo>
                  <a:cubicBezTo>
                    <a:pt x="2902" y="328"/>
                    <a:pt x="2748" y="299"/>
                    <a:pt x="2561" y="226"/>
                  </a:cubicBezTo>
                  <a:lnTo>
                    <a:pt x="303" y="226"/>
                  </a:lnTo>
                  <a:lnTo>
                    <a:pt x="1" y="5905"/>
                  </a:lnTo>
                  <a:cubicBezTo>
                    <a:pt x="191" y="8134"/>
                    <a:pt x="1573" y="9347"/>
                    <a:pt x="2666" y="9790"/>
                  </a:cubicBezTo>
                  <a:lnTo>
                    <a:pt x="7881" y="9790"/>
                  </a:lnTo>
                  <a:cubicBezTo>
                    <a:pt x="8975" y="9347"/>
                    <a:pt x="10357" y="8134"/>
                    <a:pt x="10547" y="5905"/>
                  </a:cubicBezTo>
                  <a:lnTo>
                    <a:pt x="10244" y="226"/>
                  </a:lnTo>
                  <a:lnTo>
                    <a:pt x="7983" y="226"/>
                  </a:lnTo>
                  <a:cubicBezTo>
                    <a:pt x="7797" y="299"/>
                    <a:pt x="7645" y="328"/>
                    <a:pt x="7499" y="328"/>
                  </a:cubicBezTo>
                  <a:cubicBezTo>
                    <a:pt x="7005" y="328"/>
                    <a:pt x="6595" y="1"/>
                    <a:pt x="5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3294818" y="1985637"/>
              <a:ext cx="112556" cy="182727"/>
            </a:xfrm>
            <a:custGeom>
              <a:rect b="b" l="l" r="r" t="t"/>
              <a:pathLst>
                <a:path extrusionOk="0" h="6971" w="4294">
                  <a:moveTo>
                    <a:pt x="1583" y="0"/>
                  </a:moveTo>
                  <a:cubicBezTo>
                    <a:pt x="904" y="0"/>
                    <a:pt x="0" y="454"/>
                    <a:pt x="0" y="454"/>
                  </a:cubicBezTo>
                  <a:cubicBezTo>
                    <a:pt x="2546" y="1213"/>
                    <a:pt x="1161" y="5141"/>
                    <a:pt x="2799" y="6836"/>
                  </a:cubicBezTo>
                  <a:cubicBezTo>
                    <a:pt x="2888" y="6928"/>
                    <a:pt x="3001" y="6971"/>
                    <a:pt x="3113" y="6971"/>
                  </a:cubicBezTo>
                  <a:cubicBezTo>
                    <a:pt x="3301" y="6971"/>
                    <a:pt x="3485" y="6852"/>
                    <a:pt x="3545" y="6650"/>
                  </a:cubicBezTo>
                  <a:cubicBezTo>
                    <a:pt x="3675" y="6221"/>
                    <a:pt x="3805" y="5546"/>
                    <a:pt x="3784" y="4575"/>
                  </a:cubicBezTo>
                  <a:cubicBezTo>
                    <a:pt x="3756" y="3249"/>
                    <a:pt x="4294" y="3165"/>
                    <a:pt x="4294" y="3165"/>
                  </a:cubicBezTo>
                  <a:cubicBezTo>
                    <a:pt x="4294" y="3165"/>
                    <a:pt x="3615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3140872" y="2098167"/>
              <a:ext cx="41521" cy="53316"/>
            </a:xfrm>
            <a:custGeom>
              <a:rect b="b" l="l" r="r" t="t"/>
              <a:pathLst>
                <a:path extrusionOk="0" h="2034" w="1584">
                  <a:moveTo>
                    <a:pt x="792" y="1"/>
                  </a:moveTo>
                  <a:cubicBezTo>
                    <a:pt x="356" y="1"/>
                    <a:pt x="1" y="352"/>
                    <a:pt x="1" y="792"/>
                  </a:cubicBezTo>
                  <a:lnTo>
                    <a:pt x="1" y="1242"/>
                  </a:lnTo>
                  <a:cubicBezTo>
                    <a:pt x="1" y="1678"/>
                    <a:pt x="356" y="2033"/>
                    <a:pt x="792" y="2033"/>
                  </a:cubicBezTo>
                  <a:cubicBezTo>
                    <a:pt x="1228" y="2033"/>
                    <a:pt x="1583" y="1678"/>
                    <a:pt x="1583" y="1242"/>
                  </a:cubicBezTo>
                  <a:lnTo>
                    <a:pt x="1583" y="792"/>
                  </a:lnTo>
                  <a:cubicBezTo>
                    <a:pt x="1583" y="352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3158670" y="2098167"/>
              <a:ext cx="23722" cy="41521"/>
            </a:xfrm>
            <a:custGeom>
              <a:rect b="b" l="l" r="r" t="t"/>
              <a:pathLst>
                <a:path extrusionOk="0" h="1584" w="905">
                  <a:moveTo>
                    <a:pt x="113" y="1"/>
                  </a:moveTo>
                  <a:cubicBezTo>
                    <a:pt x="74" y="1"/>
                    <a:pt x="36" y="4"/>
                    <a:pt x="0" y="11"/>
                  </a:cubicBezTo>
                  <a:lnTo>
                    <a:pt x="0" y="1129"/>
                  </a:lnTo>
                  <a:cubicBezTo>
                    <a:pt x="0" y="1379"/>
                    <a:pt x="201" y="1583"/>
                    <a:pt x="451" y="1583"/>
                  </a:cubicBezTo>
                  <a:cubicBezTo>
                    <a:pt x="700" y="1583"/>
                    <a:pt x="904" y="1379"/>
                    <a:pt x="904" y="1129"/>
                  </a:cubicBezTo>
                  <a:lnTo>
                    <a:pt x="904" y="792"/>
                  </a:lnTo>
                  <a:cubicBezTo>
                    <a:pt x="904" y="356"/>
                    <a:pt x="54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152668" y="2104065"/>
              <a:ext cx="17824" cy="17824"/>
            </a:xfrm>
            <a:custGeom>
              <a:rect b="b" l="l" r="r" t="t"/>
              <a:pathLst>
                <a:path extrusionOk="0" h="680" w="680">
                  <a:moveTo>
                    <a:pt x="342" y="1"/>
                  </a:moveTo>
                  <a:cubicBezTo>
                    <a:pt x="156" y="1"/>
                    <a:pt x="1" y="152"/>
                    <a:pt x="1" y="338"/>
                  </a:cubicBezTo>
                  <a:cubicBezTo>
                    <a:pt x="1" y="528"/>
                    <a:pt x="156" y="679"/>
                    <a:pt x="342" y="679"/>
                  </a:cubicBezTo>
                  <a:cubicBezTo>
                    <a:pt x="528" y="679"/>
                    <a:pt x="680" y="528"/>
                    <a:pt x="680" y="338"/>
                  </a:cubicBezTo>
                  <a:cubicBezTo>
                    <a:pt x="680" y="152"/>
                    <a:pt x="528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3265224" y="2098167"/>
              <a:ext cx="41494" cy="53316"/>
            </a:xfrm>
            <a:custGeom>
              <a:rect b="b" l="l" r="r" t="t"/>
              <a:pathLst>
                <a:path extrusionOk="0" h="2034" w="1583">
                  <a:moveTo>
                    <a:pt x="792" y="1"/>
                  </a:moveTo>
                  <a:cubicBezTo>
                    <a:pt x="356" y="1"/>
                    <a:pt x="0" y="352"/>
                    <a:pt x="0" y="792"/>
                  </a:cubicBezTo>
                  <a:lnTo>
                    <a:pt x="0" y="1242"/>
                  </a:lnTo>
                  <a:cubicBezTo>
                    <a:pt x="0" y="1678"/>
                    <a:pt x="356" y="2033"/>
                    <a:pt x="792" y="2033"/>
                  </a:cubicBezTo>
                  <a:cubicBezTo>
                    <a:pt x="1228" y="2033"/>
                    <a:pt x="1583" y="1678"/>
                    <a:pt x="1583" y="1242"/>
                  </a:cubicBezTo>
                  <a:lnTo>
                    <a:pt x="1583" y="792"/>
                  </a:lnTo>
                  <a:cubicBezTo>
                    <a:pt x="1583" y="352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283022" y="2098167"/>
              <a:ext cx="23696" cy="41521"/>
            </a:xfrm>
            <a:custGeom>
              <a:rect b="b" l="l" r="r" t="t"/>
              <a:pathLst>
                <a:path extrusionOk="0" h="1584" w="904">
                  <a:moveTo>
                    <a:pt x="113" y="1"/>
                  </a:moveTo>
                  <a:cubicBezTo>
                    <a:pt x="74" y="1"/>
                    <a:pt x="35" y="4"/>
                    <a:pt x="0" y="11"/>
                  </a:cubicBezTo>
                  <a:lnTo>
                    <a:pt x="0" y="1129"/>
                  </a:lnTo>
                  <a:cubicBezTo>
                    <a:pt x="0" y="1379"/>
                    <a:pt x="201" y="1583"/>
                    <a:pt x="450" y="1583"/>
                  </a:cubicBezTo>
                  <a:cubicBezTo>
                    <a:pt x="700" y="1583"/>
                    <a:pt x="904" y="1379"/>
                    <a:pt x="904" y="1129"/>
                  </a:cubicBezTo>
                  <a:lnTo>
                    <a:pt x="904" y="792"/>
                  </a:lnTo>
                  <a:cubicBezTo>
                    <a:pt x="904" y="356"/>
                    <a:pt x="54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3277125" y="2104065"/>
              <a:ext cx="17720" cy="17824"/>
            </a:xfrm>
            <a:custGeom>
              <a:rect b="b" l="l" r="r" t="t"/>
              <a:pathLst>
                <a:path extrusionOk="0" h="680" w="676">
                  <a:moveTo>
                    <a:pt x="338" y="1"/>
                  </a:moveTo>
                  <a:cubicBezTo>
                    <a:pt x="151" y="1"/>
                    <a:pt x="0" y="152"/>
                    <a:pt x="0" y="338"/>
                  </a:cubicBezTo>
                  <a:cubicBezTo>
                    <a:pt x="0" y="528"/>
                    <a:pt x="151" y="679"/>
                    <a:pt x="338" y="679"/>
                  </a:cubicBezTo>
                  <a:cubicBezTo>
                    <a:pt x="524" y="679"/>
                    <a:pt x="675" y="528"/>
                    <a:pt x="675" y="338"/>
                  </a:cubicBezTo>
                  <a:cubicBezTo>
                    <a:pt x="675" y="152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3294897" y="1996253"/>
              <a:ext cx="97930" cy="172137"/>
            </a:xfrm>
            <a:custGeom>
              <a:rect b="b" l="l" r="r" t="t"/>
              <a:pathLst>
                <a:path extrusionOk="0" h="6567" w="3736">
                  <a:moveTo>
                    <a:pt x="488" y="0"/>
                  </a:moveTo>
                  <a:cubicBezTo>
                    <a:pt x="336" y="0"/>
                    <a:pt x="174" y="16"/>
                    <a:pt x="1" y="49"/>
                  </a:cubicBezTo>
                  <a:cubicBezTo>
                    <a:pt x="2543" y="808"/>
                    <a:pt x="1158" y="4736"/>
                    <a:pt x="2796" y="6435"/>
                  </a:cubicBezTo>
                  <a:cubicBezTo>
                    <a:pt x="2884" y="6525"/>
                    <a:pt x="2996" y="6566"/>
                    <a:pt x="3108" y="6566"/>
                  </a:cubicBezTo>
                  <a:cubicBezTo>
                    <a:pt x="3296" y="6566"/>
                    <a:pt x="3482" y="6448"/>
                    <a:pt x="3542" y="6245"/>
                  </a:cubicBezTo>
                  <a:cubicBezTo>
                    <a:pt x="3637" y="5921"/>
                    <a:pt x="3704" y="5587"/>
                    <a:pt x="3735" y="5250"/>
                  </a:cubicBezTo>
                  <a:cubicBezTo>
                    <a:pt x="3292" y="5032"/>
                    <a:pt x="2912" y="4325"/>
                    <a:pt x="2680" y="3126"/>
                  </a:cubicBezTo>
                  <a:cubicBezTo>
                    <a:pt x="2302" y="1179"/>
                    <a:pt x="1786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3040216" y="1985637"/>
              <a:ext cx="112583" cy="182727"/>
            </a:xfrm>
            <a:custGeom>
              <a:rect b="b" l="l" r="r" t="t"/>
              <a:pathLst>
                <a:path extrusionOk="0" h="6971" w="4295">
                  <a:moveTo>
                    <a:pt x="2712" y="0"/>
                  </a:moveTo>
                  <a:cubicBezTo>
                    <a:pt x="680" y="0"/>
                    <a:pt x="1" y="3165"/>
                    <a:pt x="1" y="3165"/>
                  </a:cubicBezTo>
                  <a:cubicBezTo>
                    <a:pt x="1" y="3165"/>
                    <a:pt x="539" y="3249"/>
                    <a:pt x="511" y="4575"/>
                  </a:cubicBezTo>
                  <a:cubicBezTo>
                    <a:pt x="490" y="5546"/>
                    <a:pt x="620" y="6221"/>
                    <a:pt x="750" y="6650"/>
                  </a:cubicBezTo>
                  <a:cubicBezTo>
                    <a:pt x="809" y="6852"/>
                    <a:pt x="994" y="6971"/>
                    <a:pt x="1182" y="6971"/>
                  </a:cubicBezTo>
                  <a:cubicBezTo>
                    <a:pt x="1294" y="6971"/>
                    <a:pt x="1407" y="6928"/>
                    <a:pt x="1495" y="6836"/>
                  </a:cubicBezTo>
                  <a:cubicBezTo>
                    <a:pt x="3134" y="5141"/>
                    <a:pt x="1749" y="1213"/>
                    <a:pt x="4294" y="454"/>
                  </a:cubicBezTo>
                  <a:cubicBezTo>
                    <a:pt x="4294" y="454"/>
                    <a:pt x="3391" y="0"/>
                    <a:pt x="2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3040137" y="1985637"/>
              <a:ext cx="110643" cy="121311"/>
            </a:xfrm>
            <a:custGeom>
              <a:rect b="b" l="l" r="r" t="t"/>
              <a:pathLst>
                <a:path extrusionOk="0" h="4628" w="4221">
                  <a:moveTo>
                    <a:pt x="2712" y="0"/>
                  </a:moveTo>
                  <a:cubicBezTo>
                    <a:pt x="679" y="0"/>
                    <a:pt x="0" y="3165"/>
                    <a:pt x="0" y="3165"/>
                  </a:cubicBezTo>
                  <a:cubicBezTo>
                    <a:pt x="0" y="3165"/>
                    <a:pt x="538" y="3249"/>
                    <a:pt x="510" y="4579"/>
                  </a:cubicBezTo>
                  <a:lnTo>
                    <a:pt x="510" y="4628"/>
                  </a:lnTo>
                  <a:cubicBezTo>
                    <a:pt x="1488" y="919"/>
                    <a:pt x="2860" y="308"/>
                    <a:pt x="3655" y="308"/>
                  </a:cubicBezTo>
                  <a:cubicBezTo>
                    <a:pt x="3918" y="308"/>
                    <a:pt x="4118" y="375"/>
                    <a:pt x="4220" y="419"/>
                  </a:cubicBezTo>
                  <a:cubicBezTo>
                    <a:pt x="3988" y="310"/>
                    <a:pt x="3274" y="0"/>
                    <a:pt x="2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3158670" y="2204721"/>
              <a:ext cx="130276" cy="94784"/>
            </a:xfrm>
            <a:custGeom>
              <a:rect b="b" l="l" r="r" t="t"/>
              <a:pathLst>
                <a:path extrusionOk="0" h="3616" w="4970">
                  <a:moveTo>
                    <a:pt x="2483" y="1"/>
                  </a:moveTo>
                  <a:cubicBezTo>
                    <a:pt x="1112" y="1"/>
                    <a:pt x="0" y="813"/>
                    <a:pt x="0" y="1808"/>
                  </a:cubicBezTo>
                  <a:cubicBezTo>
                    <a:pt x="0" y="2807"/>
                    <a:pt x="1112" y="3616"/>
                    <a:pt x="2483" y="3616"/>
                  </a:cubicBezTo>
                  <a:cubicBezTo>
                    <a:pt x="3858" y="3616"/>
                    <a:pt x="4969" y="2807"/>
                    <a:pt x="4969" y="1808"/>
                  </a:cubicBezTo>
                  <a:cubicBezTo>
                    <a:pt x="4969" y="813"/>
                    <a:pt x="3858" y="1"/>
                    <a:pt x="2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3194162" y="2252113"/>
              <a:ext cx="59293" cy="59293"/>
            </a:xfrm>
            <a:custGeom>
              <a:rect b="b" l="l" r="r" t="t"/>
              <a:pathLst>
                <a:path extrusionOk="0" h="2262" w="2262">
                  <a:moveTo>
                    <a:pt x="0" y="0"/>
                  </a:moveTo>
                  <a:lnTo>
                    <a:pt x="0" y="1132"/>
                  </a:lnTo>
                  <a:cubicBezTo>
                    <a:pt x="0" y="1755"/>
                    <a:pt x="507" y="2261"/>
                    <a:pt x="1129" y="2261"/>
                  </a:cubicBezTo>
                  <a:cubicBezTo>
                    <a:pt x="1755" y="2261"/>
                    <a:pt x="2261" y="1755"/>
                    <a:pt x="2261" y="1132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3194162" y="2252113"/>
              <a:ext cx="59293" cy="29148"/>
            </a:xfrm>
            <a:custGeom>
              <a:rect b="b" l="l" r="r" t="t"/>
              <a:pathLst>
                <a:path extrusionOk="0" h="1112" w="2262">
                  <a:moveTo>
                    <a:pt x="0" y="0"/>
                  </a:moveTo>
                  <a:lnTo>
                    <a:pt x="0" y="1111"/>
                  </a:lnTo>
                  <a:cubicBezTo>
                    <a:pt x="401" y="1069"/>
                    <a:pt x="788" y="936"/>
                    <a:pt x="1129" y="725"/>
                  </a:cubicBezTo>
                  <a:cubicBezTo>
                    <a:pt x="1474" y="936"/>
                    <a:pt x="1861" y="1069"/>
                    <a:pt x="2261" y="1111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3140872" y="2198823"/>
              <a:ext cx="165846" cy="65190"/>
            </a:xfrm>
            <a:custGeom>
              <a:rect b="b" l="l" r="r" t="t"/>
              <a:pathLst>
                <a:path extrusionOk="0" h="2487" w="6327">
                  <a:moveTo>
                    <a:pt x="1696" y="1"/>
                  </a:moveTo>
                  <a:cubicBezTo>
                    <a:pt x="757" y="1"/>
                    <a:pt x="1" y="556"/>
                    <a:pt x="1" y="1245"/>
                  </a:cubicBezTo>
                  <a:cubicBezTo>
                    <a:pt x="1" y="1931"/>
                    <a:pt x="757" y="2487"/>
                    <a:pt x="1696" y="2487"/>
                  </a:cubicBezTo>
                  <a:cubicBezTo>
                    <a:pt x="2167" y="2487"/>
                    <a:pt x="2592" y="2346"/>
                    <a:pt x="2898" y="2118"/>
                  </a:cubicBezTo>
                  <a:cubicBezTo>
                    <a:pt x="2977" y="2060"/>
                    <a:pt x="3071" y="2031"/>
                    <a:pt x="3163" y="2031"/>
                  </a:cubicBezTo>
                  <a:cubicBezTo>
                    <a:pt x="3256" y="2031"/>
                    <a:pt x="3348" y="2060"/>
                    <a:pt x="3426" y="2118"/>
                  </a:cubicBezTo>
                  <a:cubicBezTo>
                    <a:pt x="3735" y="2346"/>
                    <a:pt x="4161" y="2487"/>
                    <a:pt x="4632" y="2487"/>
                  </a:cubicBezTo>
                  <a:cubicBezTo>
                    <a:pt x="5567" y="2487"/>
                    <a:pt x="6327" y="1931"/>
                    <a:pt x="6327" y="1245"/>
                  </a:cubicBezTo>
                  <a:cubicBezTo>
                    <a:pt x="6327" y="556"/>
                    <a:pt x="5567" y="1"/>
                    <a:pt x="4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3188264" y="2175127"/>
              <a:ext cx="71088" cy="50013"/>
            </a:xfrm>
            <a:custGeom>
              <a:rect b="b" l="l" r="r" t="t"/>
              <a:pathLst>
                <a:path extrusionOk="0" h="1908" w="2712">
                  <a:moveTo>
                    <a:pt x="1354" y="1"/>
                  </a:moveTo>
                  <a:cubicBezTo>
                    <a:pt x="609" y="1"/>
                    <a:pt x="0" y="405"/>
                    <a:pt x="4" y="905"/>
                  </a:cubicBezTo>
                  <a:cubicBezTo>
                    <a:pt x="4" y="1386"/>
                    <a:pt x="573" y="1640"/>
                    <a:pt x="985" y="1826"/>
                  </a:cubicBezTo>
                  <a:cubicBezTo>
                    <a:pt x="1103" y="1880"/>
                    <a:pt x="1229" y="1908"/>
                    <a:pt x="1356" y="1908"/>
                  </a:cubicBezTo>
                  <a:cubicBezTo>
                    <a:pt x="1483" y="1908"/>
                    <a:pt x="1611" y="1880"/>
                    <a:pt x="1730" y="1826"/>
                  </a:cubicBezTo>
                  <a:cubicBezTo>
                    <a:pt x="2138" y="1640"/>
                    <a:pt x="2711" y="1386"/>
                    <a:pt x="2711" y="905"/>
                  </a:cubicBezTo>
                  <a:cubicBezTo>
                    <a:pt x="2711" y="405"/>
                    <a:pt x="2103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3188264" y="2176988"/>
              <a:ext cx="52661" cy="48179"/>
            </a:xfrm>
            <a:custGeom>
              <a:rect b="b" l="l" r="r" t="t"/>
              <a:pathLst>
                <a:path extrusionOk="0" h="1838" w="2009">
                  <a:moveTo>
                    <a:pt x="841" y="0"/>
                  </a:moveTo>
                  <a:lnTo>
                    <a:pt x="841" y="0"/>
                  </a:lnTo>
                  <a:cubicBezTo>
                    <a:pt x="348" y="134"/>
                    <a:pt x="0" y="457"/>
                    <a:pt x="0" y="834"/>
                  </a:cubicBezTo>
                  <a:cubicBezTo>
                    <a:pt x="0" y="1319"/>
                    <a:pt x="570" y="1569"/>
                    <a:pt x="981" y="1758"/>
                  </a:cubicBezTo>
                  <a:cubicBezTo>
                    <a:pt x="1099" y="1811"/>
                    <a:pt x="1227" y="1838"/>
                    <a:pt x="1354" y="1838"/>
                  </a:cubicBezTo>
                  <a:cubicBezTo>
                    <a:pt x="1482" y="1838"/>
                    <a:pt x="1609" y="1811"/>
                    <a:pt x="1727" y="1758"/>
                  </a:cubicBezTo>
                  <a:cubicBezTo>
                    <a:pt x="1815" y="1716"/>
                    <a:pt x="1913" y="1674"/>
                    <a:pt x="2008" y="1625"/>
                  </a:cubicBezTo>
                  <a:cubicBezTo>
                    <a:pt x="1453" y="1526"/>
                    <a:pt x="735" y="1161"/>
                    <a:pt x="672" y="587"/>
                  </a:cubicBezTo>
                  <a:cubicBezTo>
                    <a:pt x="640" y="303"/>
                    <a:pt x="841" y="0"/>
                    <a:pt x="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3259693" y="2092636"/>
              <a:ext cx="52556" cy="64378"/>
            </a:xfrm>
            <a:custGeom>
              <a:rect b="b" l="l" r="r" t="t"/>
              <a:pathLst>
                <a:path extrusionOk="0" h="2456" w="2005">
                  <a:moveTo>
                    <a:pt x="1003" y="1"/>
                  </a:moveTo>
                  <a:cubicBezTo>
                    <a:pt x="451" y="1"/>
                    <a:pt x="1" y="447"/>
                    <a:pt x="1" y="1003"/>
                  </a:cubicBezTo>
                  <a:lnTo>
                    <a:pt x="1" y="1453"/>
                  </a:lnTo>
                  <a:cubicBezTo>
                    <a:pt x="1" y="2009"/>
                    <a:pt x="451" y="2455"/>
                    <a:pt x="1003" y="2455"/>
                  </a:cubicBezTo>
                  <a:cubicBezTo>
                    <a:pt x="1555" y="2455"/>
                    <a:pt x="2005" y="2009"/>
                    <a:pt x="2005" y="1453"/>
                  </a:cubicBezTo>
                  <a:lnTo>
                    <a:pt x="2005" y="1003"/>
                  </a:lnTo>
                  <a:cubicBezTo>
                    <a:pt x="2005" y="852"/>
                    <a:pt x="1973" y="708"/>
                    <a:pt x="1910" y="574"/>
                  </a:cubicBezTo>
                  <a:cubicBezTo>
                    <a:pt x="1872" y="497"/>
                    <a:pt x="1794" y="452"/>
                    <a:pt x="1714" y="452"/>
                  </a:cubicBezTo>
                  <a:cubicBezTo>
                    <a:pt x="1684" y="452"/>
                    <a:pt x="1654" y="458"/>
                    <a:pt x="1625" y="472"/>
                  </a:cubicBezTo>
                  <a:cubicBezTo>
                    <a:pt x="1520" y="521"/>
                    <a:pt x="1477" y="648"/>
                    <a:pt x="1527" y="753"/>
                  </a:cubicBezTo>
                  <a:cubicBezTo>
                    <a:pt x="1562" y="831"/>
                    <a:pt x="1583" y="915"/>
                    <a:pt x="1583" y="1003"/>
                  </a:cubicBezTo>
                  <a:lnTo>
                    <a:pt x="1583" y="1453"/>
                  </a:lnTo>
                  <a:cubicBezTo>
                    <a:pt x="1583" y="1773"/>
                    <a:pt x="1323" y="2033"/>
                    <a:pt x="1003" y="2033"/>
                  </a:cubicBezTo>
                  <a:cubicBezTo>
                    <a:pt x="683" y="2033"/>
                    <a:pt x="422" y="1773"/>
                    <a:pt x="422" y="1453"/>
                  </a:cubicBezTo>
                  <a:lnTo>
                    <a:pt x="422" y="1003"/>
                  </a:lnTo>
                  <a:cubicBezTo>
                    <a:pt x="422" y="683"/>
                    <a:pt x="683" y="423"/>
                    <a:pt x="1003" y="423"/>
                  </a:cubicBezTo>
                  <a:cubicBezTo>
                    <a:pt x="1119" y="423"/>
                    <a:pt x="1214" y="328"/>
                    <a:pt x="1214" y="212"/>
                  </a:cubicBezTo>
                  <a:cubicBezTo>
                    <a:pt x="1214" y="96"/>
                    <a:pt x="1119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3135341" y="2092636"/>
              <a:ext cx="52582" cy="64378"/>
            </a:xfrm>
            <a:custGeom>
              <a:rect b="b" l="l" r="r" t="t"/>
              <a:pathLst>
                <a:path extrusionOk="0" h="2456" w="2006">
                  <a:moveTo>
                    <a:pt x="1003" y="1"/>
                  </a:moveTo>
                  <a:cubicBezTo>
                    <a:pt x="451" y="1"/>
                    <a:pt x="1" y="447"/>
                    <a:pt x="1" y="1003"/>
                  </a:cubicBezTo>
                  <a:lnTo>
                    <a:pt x="1" y="1453"/>
                  </a:lnTo>
                  <a:cubicBezTo>
                    <a:pt x="1" y="2009"/>
                    <a:pt x="447" y="2455"/>
                    <a:pt x="1003" y="2455"/>
                  </a:cubicBezTo>
                  <a:cubicBezTo>
                    <a:pt x="1555" y="2455"/>
                    <a:pt x="2005" y="2009"/>
                    <a:pt x="2005" y="1453"/>
                  </a:cubicBezTo>
                  <a:lnTo>
                    <a:pt x="2005" y="1003"/>
                  </a:lnTo>
                  <a:cubicBezTo>
                    <a:pt x="2005" y="852"/>
                    <a:pt x="1974" y="708"/>
                    <a:pt x="1907" y="574"/>
                  </a:cubicBezTo>
                  <a:cubicBezTo>
                    <a:pt x="1871" y="497"/>
                    <a:pt x="1794" y="452"/>
                    <a:pt x="1715" y="452"/>
                  </a:cubicBezTo>
                  <a:cubicBezTo>
                    <a:pt x="1685" y="452"/>
                    <a:pt x="1654" y="458"/>
                    <a:pt x="1625" y="472"/>
                  </a:cubicBezTo>
                  <a:cubicBezTo>
                    <a:pt x="1520" y="521"/>
                    <a:pt x="1474" y="648"/>
                    <a:pt x="1527" y="753"/>
                  </a:cubicBezTo>
                  <a:cubicBezTo>
                    <a:pt x="1562" y="831"/>
                    <a:pt x="1583" y="915"/>
                    <a:pt x="1583" y="1003"/>
                  </a:cubicBezTo>
                  <a:lnTo>
                    <a:pt x="1583" y="1453"/>
                  </a:lnTo>
                  <a:cubicBezTo>
                    <a:pt x="1583" y="1773"/>
                    <a:pt x="1323" y="2033"/>
                    <a:pt x="1003" y="2033"/>
                  </a:cubicBezTo>
                  <a:cubicBezTo>
                    <a:pt x="683" y="2033"/>
                    <a:pt x="423" y="1773"/>
                    <a:pt x="423" y="1453"/>
                  </a:cubicBezTo>
                  <a:lnTo>
                    <a:pt x="423" y="1003"/>
                  </a:lnTo>
                  <a:cubicBezTo>
                    <a:pt x="423" y="683"/>
                    <a:pt x="683" y="423"/>
                    <a:pt x="1003" y="423"/>
                  </a:cubicBezTo>
                  <a:cubicBezTo>
                    <a:pt x="1119" y="423"/>
                    <a:pt x="1214" y="328"/>
                    <a:pt x="1214" y="212"/>
                  </a:cubicBezTo>
                  <a:cubicBezTo>
                    <a:pt x="1214" y="96"/>
                    <a:pt x="1119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3034239" y="1980106"/>
              <a:ext cx="379033" cy="336752"/>
            </a:xfrm>
            <a:custGeom>
              <a:rect b="b" l="l" r="r" t="t"/>
              <a:pathLst>
                <a:path extrusionOk="0" h="12847" w="14460">
                  <a:moveTo>
                    <a:pt x="2940" y="422"/>
                  </a:moveTo>
                  <a:cubicBezTo>
                    <a:pt x="3274" y="422"/>
                    <a:pt x="3675" y="545"/>
                    <a:pt x="3977" y="661"/>
                  </a:cubicBezTo>
                  <a:cubicBezTo>
                    <a:pt x="2842" y="1284"/>
                    <a:pt x="2673" y="2666"/>
                    <a:pt x="2508" y="4002"/>
                  </a:cubicBezTo>
                  <a:cubicBezTo>
                    <a:pt x="2370" y="5092"/>
                    <a:pt x="2233" y="6217"/>
                    <a:pt x="1572" y="6903"/>
                  </a:cubicBezTo>
                  <a:cubicBezTo>
                    <a:pt x="1530" y="6948"/>
                    <a:pt x="1472" y="6971"/>
                    <a:pt x="1414" y="6971"/>
                  </a:cubicBezTo>
                  <a:cubicBezTo>
                    <a:pt x="1394" y="6971"/>
                    <a:pt x="1374" y="6968"/>
                    <a:pt x="1354" y="6963"/>
                  </a:cubicBezTo>
                  <a:cubicBezTo>
                    <a:pt x="1270" y="6945"/>
                    <a:pt x="1203" y="6882"/>
                    <a:pt x="1178" y="6797"/>
                  </a:cubicBezTo>
                  <a:cubicBezTo>
                    <a:pt x="1062" y="6414"/>
                    <a:pt x="929" y="5757"/>
                    <a:pt x="950" y="4793"/>
                  </a:cubicBezTo>
                  <a:cubicBezTo>
                    <a:pt x="971" y="3805"/>
                    <a:pt x="686" y="3415"/>
                    <a:pt x="475" y="3263"/>
                  </a:cubicBezTo>
                  <a:cubicBezTo>
                    <a:pt x="640" y="2648"/>
                    <a:pt x="1347" y="422"/>
                    <a:pt x="2940" y="422"/>
                  </a:cubicBezTo>
                  <a:close/>
                  <a:moveTo>
                    <a:pt x="7230" y="7655"/>
                  </a:moveTo>
                  <a:cubicBezTo>
                    <a:pt x="7849" y="7655"/>
                    <a:pt x="8376" y="7968"/>
                    <a:pt x="8376" y="8345"/>
                  </a:cubicBezTo>
                  <a:lnTo>
                    <a:pt x="8376" y="8348"/>
                  </a:lnTo>
                  <a:cubicBezTo>
                    <a:pt x="8376" y="8686"/>
                    <a:pt x="7888" y="8907"/>
                    <a:pt x="7533" y="9069"/>
                  </a:cubicBezTo>
                  <a:lnTo>
                    <a:pt x="7518" y="9076"/>
                  </a:lnTo>
                  <a:cubicBezTo>
                    <a:pt x="7427" y="9118"/>
                    <a:pt x="7329" y="9139"/>
                    <a:pt x="7232" y="9139"/>
                  </a:cubicBezTo>
                  <a:cubicBezTo>
                    <a:pt x="7134" y="9139"/>
                    <a:pt x="7037" y="9118"/>
                    <a:pt x="6945" y="9076"/>
                  </a:cubicBezTo>
                  <a:lnTo>
                    <a:pt x="6928" y="9069"/>
                  </a:lnTo>
                  <a:cubicBezTo>
                    <a:pt x="6573" y="8907"/>
                    <a:pt x="6087" y="8686"/>
                    <a:pt x="6087" y="8348"/>
                  </a:cubicBezTo>
                  <a:cubicBezTo>
                    <a:pt x="6087" y="7972"/>
                    <a:pt x="6611" y="7655"/>
                    <a:pt x="7230" y="7655"/>
                  </a:cubicBezTo>
                  <a:close/>
                  <a:moveTo>
                    <a:pt x="11527" y="426"/>
                  </a:moveTo>
                  <a:cubicBezTo>
                    <a:pt x="13117" y="426"/>
                    <a:pt x="13827" y="2648"/>
                    <a:pt x="13992" y="3267"/>
                  </a:cubicBezTo>
                  <a:cubicBezTo>
                    <a:pt x="13778" y="3415"/>
                    <a:pt x="13493" y="3805"/>
                    <a:pt x="13514" y="4793"/>
                  </a:cubicBezTo>
                  <a:cubicBezTo>
                    <a:pt x="13535" y="5760"/>
                    <a:pt x="13401" y="6421"/>
                    <a:pt x="13285" y="6801"/>
                  </a:cubicBezTo>
                  <a:cubicBezTo>
                    <a:pt x="13261" y="6882"/>
                    <a:pt x="13194" y="6945"/>
                    <a:pt x="13110" y="6966"/>
                  </a:cubicBezTo>
                  <a:cubicBezTo>
                    <a:pt x="13091" y="6971"/>
                    <a:pt x="13072" y="6974"/>
                    <a:pt x="13054" y="6974"/>
                  </a:cubicBezTo>
                  <a:cubicBezTo>
                    <a:pt x="12994" y="6974"/>
                    <a:pt x="12934" y="6948"/>
                    <a:pt x="12892" y="6903"/>
                  </a:cubicBezTo>
                  <a:cubicBezTo>
                    <a:pt x="12230" y="6221"/>
                    <a:pt x="12090" y="5095"/>
                    <a:pt x="11956" y="4002"/>
                  </a:cubicBezTo>
                  <a:cubicBezTo>
                    <a:pt x="11868" y="3277"/>
                    <a:pt x="11773" y="2525"/>
                    <a:pt x="11524" y="1906"/>
                  </a:cubicBezTo>
                  <a:cubicBezTo>
                    <a:pt x="11486" y="1815"/>
                    <a:pt x="11411" y="1776"/>
                    <a:pt x="11336" y="1776"/>
                  </a:cubicBezTo>
                  <a:cubicBezTo>
                    <a:pt x="11204" y="1776"/>
                    <a:pt x="11070" y="1897"/>
                    <a:pt x="11133" y="2061"/>
                  </a:cubicBezTo>
                  <a:cubicBezTo>
                    <a:pt x="11362" y="2634"/>
                    <a:pt x="11446" y="3323"/>
                    <a:pt x="11538" y="4055"/>
                  </a:cubicBezTo>
                  <a:cubicBezTo>
                    <a:pt x="11654" y="4990"/>
                    <a:pt x="11770" y="5950"/>
                    <a:pt x="12213" y="6699"/>
                  </a:cubicBezTo>
                  <a:cubicBezTo>
                    <a:pt x="12132" y="7385"/>
                    <a:pt x="11886" y="8039"/>
                    <a:pt x="11489" y="8605"/>
                  </a:cubicBezTo>
                  <a:cubicBezTo>
                    <a:pt x="11246" y="8956"/>
                    <a:pt x="10947" y="9266"/>
                    <a:pt x="10602" y="9519"/>
                  </a:cubicBezTo>
                  <a:cubicBezTo>
                    <a:pt x="10581" y="9146"/>
                    <a:pt x="10377" y="8798"/>
                    <a:pt x="10022" y="8538"/>
                  </a:cubicBezTo>
                  <a:cubicBezTo>
                    <a:pt x="9685" y="8288"/>
                    <a:pt x="9242" y="8148"/>
                    <a:pt x="8770" y="8134"/>
                  </a:cubicBezTo>
                  <a:cubicBezTo>
                    <a:pt x="8637" y="7613"/>
                    <a:pt x="8007" y="7230"/>
                    <a:pt x="7230" y="7230"/>
                  </a:cubicBezTo>
                  <a:cubicBezTo>
                    <a:pt x="6456" y="7230"/>
                    <a:pt x="5824" y="7613"/>
                    <a:pt x="5693" y="8134"/>
                  </a:cubicBezTo>
                  <a:cubicBezTo>
                    <a:pt x="5591" y="8137"/>
                    <a:pt x="5493" y="8148"/>
                    <a:pt x="5395" y="8162"/>
                  </a:cubicBezTo>
                  <a:cubicBezTo>
                    <a:pt x="5122" y="8192"/>
                    <a:pt x="5164" y="8584"/>
                    <a:pt x="5414" y="8584"/>
                  </a:cubicBezTo>
                  <a:cubicBezTo>
                    <a:pt x="5428" y="8584"/>
                    <a:pt x="5442" y="8583"/>
                    <a:pt x="5458" y="8580"/>
                  </a:cubicBezTo>
                  <a:cubicBezTo>
                    <a:pt x="5535" y="8566"/>
                    <a:pt x="5616" y="8559"/>
                    <a:pt x="5693" y="8559"/>
                  </a:cubicBezTo>
                  <a:cubicBezTo>
                    <a:pt x="5827" y="9030"/>
                    <a:pt x="6376" y="9280"/>
                    <a:pt x="6755" y="9452"/>
                  </a:cubicBezTo>
                  <a:lnTo>
                    <a:pt x="6769" y="9459"/>
                  </a:lnTo>
                  <a:cubicBezTo>
                    <a:pt x="6917" y="9526"/>
                    <a:pt x="7074" y="9560"/>
                    <a:pt x="7232" y="9560"/>
                  </a:cubicBezTo>
                  <a:cubicBezTo>
                    <a:pt x="7389" y="9560"/>
                    <a:pt x="7547" y="9526"/>
                    <a:pt x="7694" y="9459"/>
                  </a:cubicBezTo>
                  <a:lnTo>
                    <a:pt x="7708" y="9452"/>
                  </a:lnTo>
                  <a:cubicBezTo>
                    <a:pt x="8088" y="9280"/>
                    <a:pt x="8640" y="9030"/>
                    <a:pt x="8770" y="8559"/>
                  </a:cubicBezTo>
                  <a:cubicBezTo>
                    <a:pt x="9554" y="8584"/>
                    <a:pt x="10184" y="9037"/>
                    <a:pt x="10184" y="9586"/>
                  </a:cubicBezTo>
                  <a:cubicBezTo>
                    <a:pt x="10184" y="10156"/>
                    <a:pt x="9519" y="10620"/>
                    <a:pt x="8700" y="10620"/>
                  </a:cubicBezTo>
                  <a:cubicBezTo>
                    <a:pt x="8289" y="10620"/>
                    <a:pt x="7909" y="10504"/>
                    <a:pt x="7624" y="10293"/>
                  </a:cubicBezTo>
                  <a:cubicBezTo>
                    <a:pt x="7506" y="10207"/>
                    <a:pt x="7368" y="10164"/>
                    <a:pt x="7231" y="10164"/>
                  </a:cubicBezTo>
                  <a:cubicBezTo>
                    <a:pt x="7093" y="10164"/>
                    <a:pt x="6956" y="10207"/>
                    <a:pt x="6840" y="10293"/>
                  </a:cubicBezTo>
                  <a:cubicBezTo>
                    <a:pt x="6555" y="10504"/>
                    <a:pt x="6175" y="10620"/>
                    <a:pt x="5764" y="10620"/>
                  </a:cubicBezTo>
                  <a:cubicBezTo>
                    <a:pt x="4944" y="10620"/>
                    <a:pt x="4280" y="10156"/>
                    <a:pt x="4280" y="9586"/>
                  </a:cubicBezTo>
                  <a:cubicBezTo>
                    <a:pt x="4280" y="9340"/>
                    <a:pt x="4413" y="9097"/>
                    <a:pt x="4653" y="8907"/>
                  </a:cubicBezTo>
                  <a:cubicBezTo>
                    <a:pt x="4830" y="8767"/>
                    <a:pt x="4696" y="8527"/>
                    <a:pt x="4522" y="8527"/>
                  </a:cubicBezTo>
                  <a:cubicBezTo>
                    <a:pt x="4479" y="8527"/>
                    <a:pt x="4433" y="8542"/>
                    <a:pt x="4389" y="8577"/>
                  </a:cubicBezTo>
                  <a:cubicBezTo>
                    <a:pt x="4065" y="8833"/>
                    <a:pt x="3879" y="9164"/>
                    <a:pt x="3858" y="9519"/>
                  </a:cubicBezTo>
                  <a:cubicBezTo>
                    <a:pt x="3513" y="9266"/>
                    <a:pt x="3214" y="8956"/>
                    <a:pt x="2972" y="8605"/>
                  </a:cubicBezTo>
                  <a:cubicBezTo>
                    <a:pt x="2574" y="8039"/>
                    <a:pt x="2328" y="7385"/>
                    <a:pt x="2251" y="6699"/>
                  </a:cubicBezTo>
                  <a:cubicBezTo>
                    <a:pt x="2690" y="5950"/>
                    <a:pt x="2806" y="4990"/>
                    <a:pt x="2922" y="4055"/>
                  </a:cubicBezTo>
                  <a:cubicBezTo>
                    <a:pt x="3014" y="3309"/>
                    <a:pt x="3102" y="2609"/>
                    <a:pt x="3341" y="2033"/>
                  </a:cubicBezTo>
                  <a:cubicBezTo>
                    <a:pt x="3584" y="1438"/>
                    <a:pt x="3960" y="1073"/>
                    <a:pt x="4515" y="890"/>
                  </a:cubicBezTo>
                  <a:cubicBezTo>
                    <a:pt x="4698" y="954"/>
                    <a:pt x="4856" y="979"/>
                    <a:pt x="5004" y="979"/>
                  </a:cubicBezTo>
                  <a:cubicBezTo>
                    <a:pt x="5221" y="979"/>
                    <a:pt x="5417" y="926"/>
                    <a:pt x="5641" y="865"/>
                  </a:cubicBezTo>
                  <a:cubicBezTo>
                    <a:pt x="6161" y="723"/>
                    <a:pt x="6696" y="652"/>
                    <a:pt x="7230" y="652"/>
                  </a:cubicBezTo>
                  <a:cubicBezTo>
                    <a:pt x="7765" y="652"/>
                    <a:pt x="8299" y="723"/>
                    <a:pt x="8820" y="865"/>
                  </a:cubicBezTo>
                  <a:cubicBezTo>
                    <a:pt x="9041" y="928"/>
                    <a:pt x="9238" y="981"/>
                    <a:pt x="9456" y="981"/>
                  </a:cubicBezTo>
                  <a:cubicBezTo>
                    <a:pt x="9621" y="978"/>
                    <a:pt x="9790" y="950"/>
                    <a:pt x="9945" y="893"/>
                  </a:cubicBezTo>
                  <a:cubicBezTo>
                    <a:pt x="10230" y="981"/>
                    <a:pt x="10486" y="1139"/>
                    <a:pt x="10694" y="1354"/>
                  </a:cubicBezTo>
                  <a:cubicBezTo>
                    <a:pt x="10740" y="1403"/>
                    <a:pt x="10793" y="1423"/>
                    <a:pt x="10844" y="1423"/>
                  </a:cubicBezTo>
                  <a:cubicBezTo>
                    <a:pt x="11006" y="1423"/>
                    <a:pt x="11150" y="1217"/>
                    <a:pt x="11000" y="1062"/>
                  </a:cubicBezTo>
                  <a:cubicBezTo>
                    <a:pt x="10849" y="904"/>
                    <a:pt x="10676" y="770"/>
                    <a:pt x="10486" y="665"/>
                  </a:cubicBezTo>
                  <a:cubicBezTo>
                    <a:pt x="10789" y="549"/>
                    <a:pt x="11193" y="426"/>
                    <a:pt x="11527" y="426"/>
                  </a:cubicBezTo>
                  <a:close/>
                  <a:moveTo>
                    <a:pt x="5187" y="10975"/>
                  </a:moveTo>
                  <a:cubicBezTo>
                    <a:pt x="5377" y="11017"/>
                    <a:pt x="5570" y="11042"/>
                    <a:pt x="5764" y="11042"/>
                  </a:cubicBezTo>
                  <a:cubicBezTo>
                    <a:pt x="5806" y="11042"/>
                    <a:pt x="5848" y="11042"/>
                    <a:pt x="5890" y="11038"/>
                  </a:cubicBezTo>
                  <a:lnTo>
                    <a:pt x="5890" y="11506"/>
                  </a:lnTo>
                  <a:cubicBezTo>
                    <a:pt x="5890" y="11559"/>
                    <a:pt x="5894" y="11608"/>
                    <a:pt x="5901" y="11657"/>
                  </a:cubicBezTo>
                  <a:cubicBezTo>
                    <a:pt x="5609" y="11492"/>
                    <a:pt x="5366" y="11256"/>
                    <a:pt x="5187" y="10975"/>
                  </a:cubicBezTo>
                  <a:close/>
                  <a:moveTo>
                    <a:pt x="9277" y="10975"/>
                  </a:moveTo>
                  <a:cubicBezTo>
                    <a:pt x="9097" y="11260"/>
                    <a:pt x="8855" y="11495"/>
                    <a:pt x="8563" y="11661"/>
                  </a:cubicBezTo>
                  <a:cubicBezTo>
                    <a:pt x="8570" y="11611"/>
                    <a:pt x="8573" y="11559"/>
                    <a:pt x="8573" y="11509"/>
                  </a:cubicBezTo>
                  <a:lnTo>
                    <a:pt x="8573" y="11038"/>
                  </a:lnTo>
                  <a:cubicBezTo>
                    <a:pt x="8616" y="11038"/>
                    <a:pt x="8658" y="11042"/>
                    <a:pt x="8700" y="11042"/>
                  </a:cubicBezTo>
                  <a:cubicBezTo>
                    <a:pt x="8893" y="11042"/>
                    <a:pt x="9087" y="11021"/>
                    <a:pt x="9277" y="10975"/>
                  </a:cubicBezTo>
                  <a:close/>
                  <a:moveTo>
                    <a:pt x="7019" y="10680"/>
                  </a:moveTo>
                  <a:lnTo>
                    <a:pt x="7019" y="11281"/>
                  </a:lnTo>
                  <a:cubicBezTo>
                    <a:pt x="7019" y="11397"/>
                    <a:pt x="7114" y="11492"/>
                    <a:pt x="7230" y="11492"/>
                  </a:cubicBezTo>
                  <a:cubicBezTo>
                    <a:pt x="7350" y="11492"/>
                    <a:pt x="7445" y="11397"/>
                    <a:pt x="7441" y="11281"/>
                  </a:cubicBezTo>
                  <a:lnTo>
                    <a:pt x="7441" y="10683"/>
                  </a:lnTo>
                  <a:cubicBezTo>
                    <a:pt x="7659" y="10824"/>
                    <a:pt x="7898" y="10926"/>
                    <a:pt x="8148" y="10982"/>
                  </a:cubicBezTo>
                  <a:lnTo>
                    <a:pt x="8148" y="11509"/>
                  </a:lnTo>
                  <a:cubicBezTo>
                    <a:pt x="8148" y="12016"/>
                    <a:pt x="7736" y="12424"/>
                    <a:pt x="7230" y="12427"/>
                  </a:cubicBezTo>
                  <a:lnTo>
                    <a:pt x="7230" y="12424"/>
                  </a:lnTo>
                  <a:cubicBezTo>
                    <a:pt x="6724" y="12424"/>
                    <a:pt x="6312" y="12012"/>
                    <a:pt x="6312" y="11506"/>
                  </a:cubicBezTo>
                  <a:lnTo>
                    <a:pt x="6312" y="10978"/>
                  </a:lnTo>
                  <a:cubicBezTo>
                    <a:pt x="6565" y="10922"/>
                    <a:pt x="6805" y="10820"/>
                    <a:pt x="7019" y="10680"/>
                  </a:cubicBezTo>
                  <a:close/>
                  <a:moveTo>
                    <a:pt x="2937" y="0"/>
                  </a:moveTo>
                  <a:cubicBezTo>
                    <a:pt x="2022" y="0"/>
                    <a:pt x="1224" y="587"/>
                    <a:pt x="633" y="1695"/>
                  </a:cubicBezTo>
                  <a:cubicBezTo>
                    <a:pt x="359" y="2212"/>
                    <a:pt x="151" y="2761"/>
                    <a:pt x="18" y="3330"/>
                  </a:cubicBezTo>
                  <a:cubicBezTo>
                    <a:pt x="0" y="3390"/>
                    <a:pt x="11" y="3453"/>
                    <a:pt x="46" y="3503"/>
                  </a:cubicBezTo>
                  <a:cubicBezTo>
                    <a:pt x="78" y="3552"/>
                    <a:pt x="127" y="3580"/>
                    <a:pt x="183" y="3583"/>
                  </a:cubicBezTo>
                  <a:cubicBezTo>
                    <a:pt x="229" y="3604"/>
                    <a:pt x="542" y="3773"/>
                    <a:pt x="521" y="4782"/>
                  </a:cubicBezTo>
                  <a:cubicBezTo>
                    <a:pt x="500" y="5802"/>
                    <a:pt x="644" y="6509"/>
                    <a:pt x="767" y="6920"/>
                  </a:cubicBezTo>
                  <a:cubicBezTo>
                    <a:pt x="837" y="7149"/>
                    <a:pt x="1020" y="7321"/>
                    <a:pt x="1252" y="7374"/>
                  </a:cubicBezTo>
                  <a:cubicBezTo>
                    <a:pt x="1305" y="7388"/>
                    <a:pt x="1358" y="7392"/>
                    <a:pt x="1410" y="7392"/>
                  </a:cubicBezTo>
                  <a:cubicBezTo>
                    <a:pt x="1414" y="7392"/>
                    <a:pt x="1418" y="7392"/>
                    <a:pt x="1422" y="7392"/>
                  </a:cubicBezTo>
                  <a:cubicBezTo>
                    <a:pt x="1594" y="7392"/>
                    <a:pt x="1754" y="7318"/>
                    <a:pt x="1875" y="7195"/>
                  </a:cubicBezTo>
                  <a:lnTo>
                    <a:pt x="1896" y="7170"/>
                  </a:lnTo>
                  <a:cubicBezTo>
                    <a:pt x="2188" y="8549"/>
                    <a:pt x="3112" y="9656"/>
                    <a:pt x="3974" y="10096"/>
                  </a:cubicBezTo>
                  <a:cubicBezTo>
                    <a:pt x="4079" y="10310"/>
                    <a:pt x="4241" y="10497"/>
                    <a:pt x="4438" y="10637"/>
                  </a:cubicBezTo>
                  <a:cubicBezTo>
                    <a:pt x="4491" y="10676"/>
                    <a:pt x="4551" y="10715"/>
                    <a:pt x="4607" y="10746"/>
                  </a:cubicBezTo>
                  <a:cubicBezTo>
                    <a:pt x="4860" y="11429"/>
                    <a:pt x="5402" y="11963"/>
                    <a:pt x="6087" y="12206"/>
                  </a:cubicBezTo>
                  <a:cubicBezTo>
                    <a:pt x="6347" y="12633"/>
                    <a:pt x="6788" y="12847"/>
                    <a:pt x="7229" y="12847"/>
                  </a:cubicBezTo>
                  <a:cubicBezTo>
                    <a:pt x="7670" y="12847"/>
                    <a:pt x="8111" y="12633"/>
                    <a:pt x="8373" y="12206"/>
                  </a:cubicBezTo>
                  <a:cubicBezTo>
                    <a:pt x="9059" y="11967"/>
                    <a:pt x="9600" y="11429"/>
                    <a:pt x="9850" y="10746"/>
                  </a:cubicBezTo>
                  <a:cubicBezTo>
                    <a:pt x="9910" y="10715"/>
                    <a:pt x="9966" y="10676"/>
                    <a:pt x="10019" y="10637"/>
                  </a:cubicBezTo>
                  <a:cubicBezTo>
                    <a:pt x="10216" y="10497"/>
                    <a:pt x="10377" y="10310"/>
                    <a:pt x="10486" y="10096"/>
                  </a:cubicBezTo>
                  <a:cubicBezTo>
                    <a:pt x="11348" y="9656"/>
                    <a:pt x="12273" y="8549"/>
                    <a:pt x="12561" y="7170"/>
                  </a:cubicBezTo>
                  <a:lnTo>
                    <a:pt x="12582" y="7195"/>
                  </a:lnTo>
                  <a:cubicBezTo>
                    <a:pt x="12702" y="7318"/>
                    <a:pt x="12866" y="7392"/>
                    <a:pt x="13035" y="7392"/>
                  </a:cubicBezTo>
                  <a:cubicBezTo>
                    <a:pt x="13038" y="7392"/>
                    <a:pt x="13042" y="7392"/>
                    <a:pt x="13046" y="7392"/>
                  </a:cubicBezTo>
                  <a:cubicBezTo>
                    <a:pt x="13103" y="7392"/>
                    <a:pt x="13155" y="7388"/>
                    <a:pt x="13205" y="7374"/>
                  </a:cubicBezTo>
                  <a:cubicBezTo>
                    <a:pt x="13437" y="7321"/>
                    <a:pt x="13619" y="7149"/>
                    <a:pt x="13690" y="6920"/>
                  </a:cubicBezTo>
                  <a:cubicBezTo>
                    <a:pt x="13813" y="6509"/>
                    <a:pt x="13957" y="5802"/>
                    <a:pt x="13936" y="4782"/>
                  </a:cubicBezTo>
                  <a:cubicBezTo>
                    <a:pt x="13915" y="3773"/>
                    <a:pt x="14228" y="3604"/>
                    <a:pt x="14274" y="3583"/>
                  </a:cubicBezTo>
                  <a:cubicBezTo>
                    <a:pt x="14330" y="3580"/>
                    <a:pt x="14379" y="3552"/>
                    <a:pt x="14414" y="3503"/>
                  </a:cubicBezTo>
                  <a:cubicBezTo>
                    <a:pt x="14449" y="3453"/>
                    <a:pt x="14460" y="3390"/>
                    <a:pt x="14442" y="3330"/>
                  </a:cubicBezTo>
                  <a:cubicBezTo>
                    <a:pt x="14305" y="2761"/>
                    <a:pt x="14101" y="2212"/>
                    <a:pt x="13827" y="1695"/>
                  </a:cubicBezTo>
                  <a:cubicBezTo>
                    <a:pt x="13233" y="587"/>
                    <a:pt x="12434" y="0"/>
                    <a:pt x="11524" y="0"/>
                  </a:cubicBezTo>
                  <a:cubicBezTo>
                    <a:pt x="10834" y="0"/>
                    <a:pt x="9962" y="419"/>
                    <a:pt x="9857" y="471"/>
                  </a:cubicBezTo>
                  <a:cubicBezTo>
                    <a:pt x="9702" y="531"/>
                    <a:pt x="9576" y="554"/>
                    <a:pt x="9453" y="554"/>
                  </a:cubicBezTo>
                  <a:cubicBezTo>
                    <a:pt x="9292" y="554"/>
                    <a:pt x="9136" y="513"/>
                    <a:pt x="8929" y="457"/>
                  </a:cubicBezTo>
                  <a:cubicBezTo>
                    <a:pt x="8373" y="304"/>
                    <a:pt x="7802" y="228"/>
                    <a:pt x="7230" y="228"/>
                  </a:cubicBezTo>
                  <a:cubicBezTo>
                    <a:pt x="6659" y="228"/>
                    <a:pt x="6087" y="304"/>
                    <a:pt x="5532" y="457"/>
                  </a:cubicBezTo>
                  <a:cubicBezTo>
                    <a:pt x="5322" y="513"/>
                    <a:pt x="5165" y="554"/>
                    <a:pt x="5004" y="554"/>
                  </a:cubicBezTo>
                  <a:cubicBezTo>
                    <a:pt x="4882" y="554"/>
                    <a:pt x="4757" y="531"/>
                    <a:pt x="4603" y="471"/>
                  </a:cubicBezTo>
                  <a:cubicBezTo>
                    <a:pt x="4494" y="419"/>
                    <a:pt x="3626" y="0"/>
                    <a:pt x="2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27"/>
          <p:cNvSpPr/>
          <p:nvPr/>
        </p:nvSpPr>
        <p:spPr>
          <a:xfrm>
            <a:off x="42443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4498200" y="4712457"/>
            <a:ext cx="147600" cy="14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47521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7">
            <a:hlinkClick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7">
            <a:hlinkClick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0" name="Google Shape;580;p27"/>
          <p:cNvGrpSpPr/>
          <p:nvPr/>
        </p:nvGrpSpPr>
        <p:grpSpPr>
          <a:xfrm rot="10800000">
            <a:off x="6717405" y="-10"/>
            <a:ext cx="1755700" cy="1142208"/>
            <a:chOff x="1484350" y="3040350"/>
            <a:chExt cx="1338900" cy="871050"/>
          </a:xfrm>
        </p:grpSpPr>
        <p:sp>
          <p:nvSpPr>
            <p:cNvPr id="581" name="Google Shape;581;p27"/>
            <p:cNvSpPr/>
            <p:nvPr/>
          </p:nvSpPr>
          <p:spPr>
            <a:xfrm>
              <a:off x="1484350" y="3213725"/>
              <a:ext cx="352475" cy="464825"/>
            </a:xfrm>
            <a:custGeom>
              <a:rect b="b" l="l" r="r" t="t"/>
              <a:pathLst>
                <a:path extrusionOk="0" h="18593" w="14099">
                  <a:moveTo>
                    <a:pt x="0" y="1"/>
                  </a:moveTo>
                  <a:lnTo>
                    <a:pt x="0" y="18592"/>
                  </a:lnTo>
                  <a:lnTo>
                    <a:pt x="14098" y="18592"/>
                  </a:lnTo>
                  <a:lnTo>
                    <a:pt x="1409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1504875" y="33203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1547675" y="323777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6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3" y="1329"/>
                    <a:pt x="1713" y="856"/>
                  </a:cubicBezTo>
                  <a:cubicBezTo>
                    <a:pt x="1714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1579075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1617075" y="33090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6" y="1"/>
                  </a:moveTo>
                  <a:cubicBezTo>
                    <a:pt x="384" y="1"/>
                    <a:pt x="1" y="385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30" y="1713"/>
                    <a:pt x="1713" y="1330"/>
                    <a:pt x="1713" y="857"/>
                  </a:cubicBezTo>
                  <a:cubicBezTo>
                    <a:pt x="1713" y="385"/>
                    <a:pt x="1329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705450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1782350" y="33203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9" y="1"/>
                  </a:moveTo>
                  <a:cubicBezTo>
                    <a:pt x="858" y="1"/>
                    <a:pt x="858" y="1"/>
                    <a:pt x="857" y="1"/>
                  </a:cubicBezTo>
                  <a:cubicBezTo>
                    <a:pt x="384" y="1"/>
                    <a:pt x="1" y="383"/>
                    <a:pt x="1" y="857"/>
                  </a:cubicBezTo>
                  <a:cubicBezTo>
                    <a:pt x="1" y="1329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1709000" y="32530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1510750" y="3464500"/>
              <a:ext cx="42825" cy="42850"/>
            </a:xfrm>
            <a:custGeom>
              <a:rect b="b" l="l" r="r" t="t"/>
              <a:pathLst>
                <a:path extrusionOk="0" h="1714" w="1713">
                  <a:moveTo>
                    <a:pt x="857" y="1"/>
                  </a:moveTo>
                  <a:cubicBezTo>
                    <a:pt x="384" y="1"/>
                    <a:pt x="0" y="384"/>
                    <a:pt x="0" y="857"/>
                  </a:cubicBezTo>
                  <a:cubicBezTo>
                    <a:pt x="0" y="1329"/>
                    <a:pt x="384" y="1713"/>
                    <a:pt x="857" y="1713"/>
                  </a:cubicBezTo>
                  <a:cubicBezTo>
                    <a:pt x="1330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1617075" y="34694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561725" y="3534950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6" y="0"/>
                  </a:moveTo>
                  <a:cubicBezTo>
                    <a:pt x="384" y="0"/>
                    <a:pt x="0" y="383"/>
                    <a:pt x="0" y="857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2" y="1329"/>
                    <a:pt x="1712" y="857"/>
                  </a:cubicBezTo>
                  <a:cubicBezTo>
                    <a:pt x="1712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510750" y="3604325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7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2"/>
                    <a:pt x="857" y="1712"/>
                  </a:cubicBezTo>
                  <a:cubicBezTo>
                    <a:pt x="1330" y="1712"/>
                    <a:pt x="1713" y="1329"/>
                    <a:pt x="1713" y="856"/>
                  </a:cubicBezTo>
                  <a:cubicBezTo>
                    <a:pt x="1713" y="383"/>
                    <a:pt x="1330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1617075" y="36043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9"/>
                    <a:pt x="384" y="1712"/>
                    <a:pt x="857" y="1712"/>
                  </a:cubicBezTo>
                  <a:cubicBezTo>
                    <a:pt x="1329" y="1712"/>
                    <a:pt x="1713" y="1329"/>
                    <a:pt x="1713" y="856"/>
                  </a:cubicBezTo>
                  <a:cubicBezTo>
                    <a:pt x="1713" y="383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1705450" y="36175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1723825" y="3537400"/>
              <a:ext cx="48900" cy="42850"/>
            </a:xfrm>
            <a:custGeom>
              <a:rect b="b" l="l" r="r" t="t"/>
              <a:pathLst>
                <a:path extrusionOk="0" h="1714" w="1956">
                  <a:moveTo>
                    <a:pt x="978" y="0"/>
                  </a:moveTo>
                  <a:cubicBezTo>
                    <a:pt x="683" y="0"/>
                    <a:pt x="395" y="154"/>
                    <a:pt x="236" y="428"/>
                  </a:cubicBezTo>
                  <a:cubicBezTo>
                    <a:pt x="1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7" y="1713"/>
                  </a:cubicBezTo>
                  <a:cubicBezTo>
                    <a:pt x="1273" y="1713"/>
                    <a:pt x="1561" y="1559"/>
                    <a:pt x="1719" y="1285"/>
                  </a:cubicBezTo>
                  <a:cubicBezTo>
                    <a:pt x="1956" y="875"/>
                    <a:pt x="1816" y="351"/>
                    <a:pt x="1406" y="116"/>
                  </a:cubicBezTo>
                  <a:cubicBezTo>
                    <a:pt x="1271" y="37"/>
                    <a:pt x="1124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1779300" y="3494450"/>
              <a:ext cx="48925" cy="42825"/>
            </a:xfrm>
            <a:custGeom>
              <a:rect b="b" l="l" r="r" t="t"/>
              <a:pathLst>
                <a:path extrusionOk="0" h="1713" w="1957">
                  <a:moveTo>
                    <a:pt x="980" y="0"/>
                  </a:moveTo>
                  <a:cubicBezTo>
                    <a:pt x="684" y="0"/>
                    <a:pt x="396" y="154"/>
                    <a:pt x="237" y="429"/>
                  </a:cubicBezTo>
                  <a:cubicBezTo>
                    <a:pt x="0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8" y="1713"/>
                  </a:cubicBezTo>
                  <a:cubicBezTo>
                    <a:pt x="1274" y="1713"/>
                    <a:pt x="1561" y="1560"/>
                    <a:pt x="1720" y="1285"/>
                  </a:cubicBezTo>
                  <a:cubicBezTo>
                    <a:pt x="1957" y="875"/>
                    <a:pt x="1816" y="352"/>
                    <a:pt x="1407" y="115"/>
                  </a:cubicBezTo>
                  <a:cubicBezTo>
                    <a:pt x="1272" y="37"/>
                    <a:pt x="112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1782350" y="36117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1705450" y="34572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1675075" y="3040350"/>
              <a:ext cx="154500" cy="173400"/>
            </a:xfrm>
            <a:custGeom>
              <a:rect b="b" l="l" r="r" t="t"/>
              <a:pathLst>
                <a:path extrusionOk="0" fill="none" h="6936" w="6180">
                  <a:moveTo>
                    <a:pt x="0" y="6936"/>
                  </a:moveTo>
                  <a:cubicBezTo>
                    <a:pt x="0" y="6936"/>
                    <a:pt x="1231" y="1"/>
                    <a:pt x="3701" y="1220"/>
                  </a:cubicBezTo>
                  <a:cubicBezTo>
                    <a:pt x="6179" y="2443"/>
                    <a:pt x="1652" y="6109"/>
                    <a:pt x="0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1513125" y="3040350"/>
              <a:ext cx="154475" cy="173400"/>
            </a:xfrm>
            <a:custGeom>
              <a:rect b="b" l="l" r="r" t="t"/>
              <a:pathLst>
                <a:path extrusionOk="0" fill="none" h="6936" w="6179">
                  <a:moveTo>
                    <a:pt x="6179" y="6936"/>
                  </a:moveTo>
                  <a:cubicBezTo>
                    <a:pt x="6179" y="6936"/>
                    <a:pt x="4948" y="1"/>
                    <a:pt x="2477" y="1220"/>
                  </a:cubicBezTo>
                  <a:cubicBezTo>
                    <a:pt x="0" y="2443"/>
                    <a:pt x="4526" y="6109"/>
                    <a:pt x="6179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586700" y="3216625"/>
              <a:ext cx="88400" cy="78475"/>
            </a:xfrm>
            <a:custGeom>
              <a:rect b="b" l="l" r="r" t="t"/>
              <a:pathLst>
                <a:path extrusionOk="0" fill="none" h="3139" w="3536">
                  <a:moveTo>
                    <a:pt x="0" y="3139"/>
                  </a:moveTo>
                  <a:lnTo>
                    <a:pt x="3535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1672200" y="3216625"/>
              <a:ext cx="95425" cy="85100"/>
            </a:xfrm>
            <a:custGeom>
              <a:rect b="b" l="l" r="r" t="t"/>
              <a:pathLst>
                <a:path extrusionOk="0" fill="none" h="3404" w="3817">
                  <a:moveTo>
                    <a:pt x="3816" y="3403"/>
                  </a:moveTo>
                  <a:lnTo>
                    <a:pt x="0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1675825" y="3213725"/>
              <a:ext cx="25" cy="464825"/>
            </a:xfrm>
            <a:custGeom>
              <a:rect b="b" l="l" r="r" t="t"/>
              <a:pathLst>
                <a:path extrusionOk="0" fill="none" h="18593" w="1">
                  <a:moveTo>
                    <a:pt x="0" y="18592"/>
                  </a:moveTo>
                  <a:lnTo>
                    <a:pt x="0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1484350" y="3435100"/>
              <a:ext cx="352475" cy="25"/>
            </a:xfrm>
            <a:custGeom>
              <a:rect b="b" l="l" r="r" t="t"/>
              <a:pathLst>
                <a:path extrusionOk="0" fill="none" h="1" w="14099">
                  <a:moveTo>
                    <a:pt x="0" y="0"/>
                  </a:moveTo>
                  <a:lnTo>
                    <a:pt x="14098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h="13779" w="15333">
                  <a:moveTo>
                    <a:pt x="0" y="0"/>
                  </a:moveTo>
                  <a:lnTo>
                    <a:pt x="0" y="13778"/>
                  </a:lnTo>
                  <a:lnTo>
                    <a:pt x="15332" y="13778"/>
                  </a:lnTo>
                  <a:lnTo>
                    <a:pt x="15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17817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18610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1" y="0"/>
                  </a:moveTo>
                  <a:lnTo>
                    <a:pt x="1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1952450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2031750" y="3386375"/>
              <a:ext cx="44050" cy="344475"/>
            </a:xfrm>
            <a:custGeom>
              <a:rect b="b" l="l" r="r" t="t"/>
              <a:pathLst>
                <a:path extrusionOk="0" h="13779" w="1762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fill="none" h="13779" w="15333">
                  <a:moveTo>
                    <a:pt x="0" y="0"/>
                  </a:moveTo>
                  <a:lnTo>
                    <a:pt x="15332" y="0"/>
                  </a:lnTo>
                  <a:lnTo>
                    <a:pt x="15332" y="13778"/>
                  </a:lnTo>
                  <a:lnTo>
                    <a:pt x="0" y="13778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1846975" y="3273225"/>
              <a:ext cx="199125" cy="187925"/>
            </a:xfrm>
            <a:custGeom>
              <a:rect b="b" l="l" r="r" t="t"/>
              <a:pathLst>
                <a:path extrusionOk="0" fill="none" h="7517" w="7965">
                  <a:moveTo>
                    <a:pt x="1" y="7517"/>
                  </a:moveTo>
                  <a:lnTo>
                    <a:pt x="3041" y="4345"/>
                  </a:lnTo>
                  <a:cubicBezTo>
                    <a:pt x="3041" y="4345"/>
                    <a:pt x="3635" y="0"/>
                    <a:pt x="5800" y="50"/>
                  </a:cubicBezTo>
                  <a:cubicBezTo>
                    <a:pt x="7964" y="99"/>
                    <a:pt x="5386" y="3552"/>
                    <a:pt x="3041" y="4345"/>
                  </a:cubicBez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816150" y="3260500"/>
              <a:ext cx="102850" cy="118550"/>
            </a:xfrm>
            <a:custGeom>
              <a:rect b="b" l="l" r="r" t="t"/>
              <a:pathLst>
                <a:path extrusionOk="0" fill="none" h="4742" w="4114">
                  <a:moveTo>
                    <a:pt x="4113" y="4742"/>
                  </a:moveTo>
                  <a:cubicBezTo>
                    <a:pt x="4113" y="4742"/>
                    <a:pt x="0" y="3371"/>
                    <a:pt x="49" y="1685"/>
                  </a:cubicBezTo>
                  <a:cubicBezTo>
                    <a:pt x="99" y="1"/>
                    <a:pt x="2958" y="810"/>
                    <a:pt x="4113" y="4742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922950" y="3381850"/>
              <a:ext cx="6725" cy="349025"/>
            </a:xfrm>
            <a:custGeom>
              <a:rect b="b" l="l" r="r" t="t"/>
              <a:pathLst>
                <a:path extrusionOk="0" fill="none" h="13961" w="269">
                  <a:moveTo>
                    <a:pt x="269" y="13960"/>
                  </a:moveTo>
                  <a:lnTo>
                    <a:pt x="1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2377850" y="3565275"/>
              <a:ext cx="360200" cy="96150"/>
            </a:xfrm>
            <a:custGeom>
              <a:rect b="b" l="l" r="r" t="t"/>
              <a:pathLst>
                <a:path extrusionOk="0" h="3846" w="14408">
                  <a:moveTo>
                    <a:pt x="1" y="1"/>
                  </a:moveTo>
                  <a:lnTo>
                    <a:pt x="1" y="3846"/>
                  </a:lnTo>
                  <a:lnTo>
                    <a:pt x="14408" y="3846"/>
                  </a:lnTo>
                  <a:lnTo>
                    <a:pt x="14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242592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242592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242592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2404150" y="3287550"/>
              <a:ext cx="87050" cy="90075"/>
            </a:xfrm>
            <a:custGeom>
              <a:rect b="b" l="l" r="r" t="t"/>
              <a:pathLst>
                <a:path extrusionOk="0" h="3603" w="3482">
                  <a:moveTo>
                    <a:pt x="1655" y="0"/>
                  </a:moveTo>
                  <a:cubicBezTo>
                    <a:pt x="1655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1" y="1777"/>
                    <a:pt x="1655" y="0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244477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253907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5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253907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5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253907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5" y="878"/>
                  </a:cubicBezTo>
                  <a:cubicBezTo>
                    <a:pt x="1437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251732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255792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2652250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3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2652250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3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2652250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2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263047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9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2671100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377850" y="3565275"/>
              <a:ext cx="360200" cy="53550"/>
            </a:xfrm>
            <a:custGeom>
              <a:rect b="b" l="l" r="r" t="t"/>
              <a:pathLst>
                <a:path extrusionOk="0" h="2142" w="14408">
                  <a:moveTo>
                    <a:pt x="1" y="1"/>
                  </a:moveTo>
                  <a:lnTo>
                    <a:pt x="1" y="1355"/>
                  </a:lnTo>
                  <a:cubicBezTo>
                    <a:pt x="389" y="1566"/>
                    <a:pt x="879" y="1715"/>
                    <a:pt x="1491" y="1715"/>
                  </a:cubicBezTo>
                  <a:cubicBezTo>
                    <a:pt x="2184" y="1715"/>
                    <a:pt x="3033" y="1523"/>
                    <a:pt x="4064" y="1010"/>
                  </a:cubicBezTo>
                  <a:cubicBezTo>
                    <a:pt x="4064" y="1010"/>
                    <a:pt x="5009" y="2141"/>
                    <a:pt x="6550" y="2141"/>
                  </a:cubicBezTo>
                  <a:cubicBezTo>
                    <a:pt x="7310" y="2141"/>
                    <a:pt x="8214" y="1867"/>
                    <a:pt x="9221" y="1047"/>
                  </a:cubicBezTo>
                  <a:cubicBezTo>
                    <a:pt x="9221" y="1047"/>
                    <a:pt x="10228" y="2112"/>
                    <a:pt x="11874" y="2112"/>
                  </a:cubicBezTo>
                  <a:cubicBezTo>
                    <a:pt x="12604" y="2112"/>
                    <a:pt x="13459" y="1902"/>
                    <a:pt x="14408" y="1299"/>
                  </a:cubicBezTo>
                  <a:lnTo>
                    <a:pt x="1440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346225" y="3657825"/>
              <a:ext cx="423450" cy="113050"/>
            </a:xfrm>
            <a:custGeom>
              <a:rect b="b" l="l" r="r" t="t"/>
              <a:pathLst>
                <a:path extrusionOk="0" h="4522" w="16938">
                  <a:moveTo>
                    <a:pt x="0" y="1"/>
                  </a:moveTo>
                  <a:lnTo>
                    <a:pt x="0" y="4522"/>
                  </a:lnTo>
                  <a:lnTo>
                    <a:pt x="16937" y="4522"/>
                  </a:lnTo>
                  <a:lnTo>
                    <a:pt x="1693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2346225" y="3657825"/>
              <a:ext cx="423475" cy="64750"/>
            </a:xfrm>
            <a:custGeom>
              <a:rect b="b" l="l" r="r" t="t"/>
              <a:pathLst>
                <a:path extrusionOk="0" h="2590" w="16939">
                  <a:moveTo>
                    <a:pt x="0" y="1"/>
                  </a:moveTo>
                  <a:lnTo>
                    <a:pt x="0" y="1814"/>
                  </a:lnTo>
                  <a:cubicBezTo>
                    <a:pt x="413" y="2094"/>
                    <a:pt x="976" y="2297"/>
                    <a:pt x="1743" y="2297"/>
                  </a:cubicBezTo>
                  <a:cubicBezTo>
                    <a:pt x="2497" y="2297"/>
                    <a:pt x="3448" y="2101"/>
                    <a:pt x="4646" y="1588"/>
                  </a:cubicBezTo>
                  <a:cubicBezTo>
                    <a:pt x="4646" y="1588"/>
                    <a:pt x="5919" y="2590"/>
                    <a:pt x="7864" y="2590"/>
                  </a:cubicBezTo>
                  <a:cubicBezTo>
                    <a:pt x="8771" y="2590"/>
                    <a:pt x="9823" y="2372"/>
                    <a:pt x="10960" y="1734"/>
                  </a:cubicBezTo>
                  <a:cubicBezTo>
                    <a:pt x="10960" y="1734"/>
                    <a:pt x="12162" y="2387"/>
                    <a:pt x="13782" y="2387"/>
                  </a:cubicBezTo>
                  <a:cubicBezTo>
                    <a:pt x="14741" y="2387"/>
                    <a:pt x="15848" y="2158"/>
                    <a:pt x="16938" y="1428"/>
                  </a:cubicBezTo>
                  <a:lnTo>
                    <a:pt x="1693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2292675" y="3769800"/>
              <a:ext cx="530525" cy="141600"/>
            </a:xfrm>
            <a:custGeom>
              <a:rect b="b" l="l" r="r" t="t"/>
              <a:pathLst>
                <a:path extrusionOk="0" h="5664" w="21221">
                  <a:moveTo>
                    <a:pt x="0" y="0"/>
                  </a:moveTo>
                  <a:lnTo>
                    <a:pt x="0" y="5664"/>
                  </a:lnTo>
                  <a:lnTo>
                    <a:pt x="21221" y="5664"/>
                  </a:lnTo>
                  <a:lnTo>
                    <a:pt x="212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2292675" y="3769800"/>
              <a:ext cx="530575" cy="60875"/>
            </a:xfrm>
            <a:custGeom>
              <a:rect b="b" l="l" r="r" t="t"/>
              <a:pathLst>
                <a:path extrusionOk="0" h="2435" w="21223">
                  <a:moveTo>
                    <a:pt x="0" y="0"/>
                  </a:moveTo>
                  <a:lnTo>
                    <a:pt x="0" y="1677"/>
                  </a:lnTo>
                  <a:cubicBezTo>
                    <a:pt x="502" y="1999"/>
                    <a:pt x="1147" y="2230"/>
                    <a:pt x="1966" y="2230"/>
                  </a:cubicBezTo>
                  <a:cubicBezTo>
                    <a:pt x="3025" y="2230"/>
                    <a:pt x="4376" y="1844"/>
                    <a:pt x="6085" y="771"/>
                  </a:cubicBezTo>
                  <a:cubicBezTo>
                    <a:pt x="6085" y="771"/>
                    <a:pt x="7325" y="2435"/>
                    <a:pt x="9267" y="2435"/>
                  </a:cubicBezTo>
                  <a:cubicBezTo>
                    <a:pt x="10143" y="2435"/>
                    <a:pt x="11162" y="2096"/>
                    <a:pt x="12275" y="1112"/>
                  </a:cubicBezTo>
                  <a:cubicBezTo>
                    <a:pt x="12275" y="1112"/>
                    <a:pt x="13609" y="2431"/>
                    <a:pt x="15358" y="2431"/>
                  </a:cubicBezTo>
                  <a:cubicBezTo>
                    <a:pt x="16123" y="2431"/>
                    <a:pt x="16967" y="2178"/>
                    <a:pt x="17815" y="1452"/>
                  </a:cubicBezTo>
                  <a:cubicBezTo>
                    <a:pt x="17815" y="1452"/>
                    <a:pt x="18741" y="2151"/>
                    <a:pt x="19852" y="2151"/>
                  </a:cubicBezTo>
                  <a:cubicBezTo>
                    <a:pt x="20295" y="2151"/>
                    <a:pt x="20767" y="2039"/>
                    <a:pt x="21222" y="1728"/>
                  </a:cubicBezTo>
                  <a:lnTo>
                    <a:pt x="212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8"/>
          <p:cNvSpPr/>
          <p:nvPr/>
        </p:nvSpPr>
        <p:spPr>
          <a:xfrm>
            <a:off x="2552288" y="2302863"/>
            <a:ext cx="848700" cy="848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8"/>
          <p:cNvSpPr/>
          <p:nvPr/>
        </p:nvSpPr>
        <p:spPr>
          <a:xfrm>
            <a:off x="2552288" y="3398088"/>
            <a:ext cx="848700" cy="848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8"/>
          <p:cNvSpPr/>
          <p:nvPr/>
        </p:nvSpPr>
        <p:spPr>
          <a:xfrm>
            <a:off x="5742988" y="2302825"/>
            <a:ext cx="848700" cy="848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8"/>
          <p:cNvSpPr/>
          <p:nvPr/>
        </p:nvSpPr>
        <p:spPr>
          <a:xfrm>
            <a:off x="5742988" y="3398050"/>
            <a:ext cx="848700" cy="848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" name="Google Shape;649;p28"/>
          <p:cNvGrpSpPr/>
          <p:nvPr/>
        </p:nvGrpSpPr>
        <p:grpSpPr>
          <a:xfrm>
            <a:off x="5940409" y="3659077"/>
            <a:ext cx="453902" cy="326635"/>
            <a:chOff x="3569896" y="3254349"/>
            <a:chExt cx="385381" cy="277326"/>
          </a:xfrm>
        </p:grpSpPr>
        <p:sp>
          <p:nvSpPr>
            <p:cNvPr id="650" name="Google Shape;650;p28"/>
            <p:cNvSpPr/>
            <p:nvPr/>
          </p:nvSpPr>
          <p:spPr>
            <a:xfrm>
              <a:off x="3731283" y="3273026"/>
              <a:ext cx="110805" cy="41152"/>
            </a:xfrm>
            <a:custGeom>
              <a:rect b="b" l="l" r="r" t="t"/>
              <a:pathLst>
                <a:path extrusionOk="0" h="1571" w="4230">
                  <a:moveTo>
                    <a:pt x="1228" y="1"/>
                  </a:moveTo>
                  <a:cubicBezTo>
                    <a:pt x="923" y="1"/>
                    <a:pt x="649" y="176"/>
                    <a:pt x="522" y="453"/>
                  </a:cubicBezTo>
                  <a:lnTo>
                    <a:pt x="1" y="1570"/>
                  </a:lnTo>
                  <a:lnTo>
                    <a:pt x="4230" y="1570"/>
                  </a:lnTo>
                  <a:lnTo>
                    <a:pt x="3712" y="453"/>
                  </a:lnTo>
                  <a:cubicBezTo>
                    <a:pt x="3585" y="176"/>
                    <a:pt x="3308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3867471" y="3288114"/>
              <a:ext cx="58022" cy="31617"/>
            </a:xfrm>
            <a:custGeom>
              <a:rect b="b" l="l" r="r" t="t"/>
              <a:pathLst>
                <a:path extrusionOk="0" h="1207" w="2215">
                  <a:moveTo>
                    <a:pt x="350" y="0"/>
                  </a:moveTo>
                  <a:cubicBezTo>
                    <a:pt x="158" y="4"/>
                    <a:pt x="0" y="158"/>
                    <a:pt x="0" y="350"/>
                  </a:cubicBezTo>
                  <a:lnTo>
                    <a:pt x="0" y="1207"/>
                  </a:lnTo>
                  <a:lnTo>
                    <a:pt x="2214" y="1207"/>
                  </a:lnTo>
                  <a:lnTo>
                    <a:pt x="2214" y="350"/>
                  </a:lnTo>
                  <a:cubicBezTo>
                    <a:pt x="2214" y="158"/>
                    <a:pt x="2057" y="4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3575554" y="3314152"/>
              <a:ext cx="373907" cy="211787"/>
            </a:xfrm>
            <a:custGeom>
              <a:rect b="b" l="l" r="r" t="t"/>
              <a:pathLst>
                <a:path extrusionOk="0" h="8085" w="14274">
                  <a:moveTo>
                    <a:pt x="871" y="0"/>
                  </a:moveTo>
                  <a:cubicBezTo>
                    <a:pt x="391" y="0"/>
                    <a:pt x="1" y="391"/>
                    <a:pt x="1" y="874"/>
                  </a:cubicBezTo>
                  <a:lnTo>
                    <a:pt x="1" y="7214"/>
                  </a:lnTo>
                  <a:cubicBezTo>
                    <a:pt x="1" y="7693"/>
                    <a:pt x="391" y="8084"/>
                    <a:pt x="871" y="8084"/>
                  </a:cubicBezTo>
                  <a:lnTo>
                    <a:pt x="13399" y="8084"/>
                  </a:lnTo>
                  <a:cubicBezTo>
                    <a:pt x="13882" y="8084"/>
                    <a:pt x="14270" y="7693"/>
                    <a:pt x="14273" y="7214"/>
                  </a:cubicBezTo>
                  <a:lnTo>
                    <a:pt x="14273" y="874"/>
                  </a:lnTo>
                  <a:cubicBezTo>
                    <a:pt x="14270" y="391"/>
                    <a:pt x="13882" y="0"/>
                    <a:pt x="13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3896102" y="3349698"/>
              <a:ext cx="53254" cy="147871"/>
            </a:xfrm>
            <a:custGeom>
              <a:rect b="b" l="l" r="r" t="t"/>
              <a:pathLst>
                <a:path extrusionOk="0" h="5645" w="2033">
                  <a:moveTo>
                    <a:pt x="765" y="0"/>
                  </a:moveTo>
                  <a:cubicBezTo>
                    <a:pt x="333" y="28"/>
                    <a:pt x="1" y="384"/>
                    <a:pt x="1" y="816"/>
                  </a:cubicBezTo>
                  <a:lnTo>
                    <a:pt x="1" y="4829"/>
                  </a:lnTo>
                  <a:cubicBezTo>
                    <a:pt x="1" y="5277"/>
                    <a:pt x="364" y="5641"/>
                    <a:pt x="813" y="5644"/>
                  </a:cubicBezTo>
                  <a:lnTo>
                    <a:pt x="2033" y="5644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3691178" y="3329581"/>
              <a:ext cx="189599" cy="182186"/>
            </a:xfrm>
            <a:custGeom>
              <a:rect b="b" l="l" r="r" t="t"/>
              <a:pathLst>
                <a:path extrusionOk="0" h="6955" w="7238">
                  <a:moveTo>
                    <a:pt x="3768" y="1"/>
                  </a:moveTo>
                  <a:cubicBezTo>
                    <a:pt x="3762" y="1"/>
                    <a:pt x="3755" y="1"/>
                    <a:pt x="3749" y="1"/>
                  </a:cubicBezTo>
                  <a:cubicBezTo>
                    <a:pt x="2344" y="1"/>
                    <a:pt x="1076" y="847"/>
                    <a:pt x="538" y="2146"/>
                  </a:cubicBezTo>
                  <a:cubicBezTo>
                    <a:pt x="0" y="3445"/>
                    <a:pt x="295" y="4942"/>
                    <a:pt x="1292" y="5936"/>
                  </a:cubicBezTo>
                  <a:cubicBezTo>
                    <a:pt x="1957" y="6601"/>
                    <a:pt x="2846" y="6954"/>
                    <a:pt x="3751" y="6954"/>
                  </a:cubicBezTo>
                  <a:cubicBezTo>
                    <a:pt x="4199" y="6954"/>
                    <a:pt x="4651" y="6868"/>
                    <a:pt x="5082" y="6690"/>
                  </a:cubicBezTo>
                  <a:cubicBezTo>
                    <a:pt x="6381" y="6152"/>
                    <a:pt x="7227" y="4884"/>
                    <a:pt x="7227" y="3475"/>
                  </a:cubicBezTo>
                  <a:cubicBezTo>
                    <a:pt x="7238" y="1559"/>
                    <a:pt x="5685" y="1"/>
                    <a:pt x="3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3707969" y="3345114"/>
              <a:ext cx="157196" cy="151093"/>
            </a:xfrm>
            <a:custGeom>
              <a:rect b="b" l="l" r="r" t="t"/>
              <a:pathLst>
                <a:path extrusionOk="0" h="5768" w="6001">
                  <a:moveTo>
                    <a:pt x="3121" y="0"/>
                  </a:moveTo>
                  <a:cubicBezTo>
                    <a:pt x="3117" y="0"/>
                    <a:pt x="3112" y="0"/>
                    <a:pt x="3108" y="0"/>
                  </a:cubicBezTo>
                  <a:cubicBezTo>
                    <a:pt x="1943" y="0"/>
                    <a:pt x="891" y="703"/>
                    <a:pt x="446" y="1782"/>
                  </a:cubicBezTo>
                  <a:cubicBezTo>
                    <a:pt x="0" y="2858"/>
                    <a:pt x="247" y="4099"/>
                    <a:pt x="1069" y="4921"/>
                  </a:cubicBezTo>
                  <a:cubicBezTo>
                    <a:pt x="1622" y="5474"/>
                    <a:pt x="2360" y="5767"/>
                    <a:pt x="3111" y="5767"/>
                  </a:cubicBezTo>
                  <a:cubicBezTo>
                    <a:pt x="3482" y="5767"/>
                    <a:pt x="3856" y="5696"/>
                    <a:pt x="4212" y="5548"/>
                  </a:cubicBezTo>
                  <a:cubicBezTo>
                    <a:pt x="5291" y="5100"/>
                    <a:pt x="5993" y="4051"/>
                    <a:pt x="5990" y="2882"/>
                  </a:cubicBezTo>
                  <a:cubicBezTo>
                    <a:pt x="6000" y="1293"/>
                    <a:pt x="4712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3724027" y="3364996"/>
              <a:ext cx="123640" cy="110019"/>
            </a:xfrm>
            <a:custGeom>
              <a:rect b="b" l="l" r="r" t="t"/>
              <a:pathLst>
                <a:path extrusionOk="0" h="4200" w="4720">
                  <a:moveTo>
                    <a:pt x="2482" y="0"/>
                  </a:moveTo>
                  <a:cubicBezTo>
                    <a:pt x="2261" y="0"/>
                    <a:pt x="2038" y="36"/>
                    <a:pt x="1820" y="108"/>
                  </a:cubicBezTo>
                  <a:cubicBezTo>
                    <a:pt x="1741" y="132"/>
                    <a:pt x="1666" y="163"/>
                    <a:pt x="1590" y="198"/>
                  </a:cubicBezTo>
                  <a:cubicBezTo>
                    <a:pt x="377" y="766"/>
                    <a:pt x="0" y="2308"/>
                    <a:pt x="813" y="3374"/>
                  </a:cubicBezTo>
                  <a:cubicBezTo>
                    <a:pt x="1231" y="3922"/>
                    <a:pt x="1856" y="4199"/>
                    <a:pt x="2482" y="4199"/>
                  </a:cubicBezTo>
                  <a:cubicBezTo>
                    <a:pt x="3070" y="4199"/>
                    <a:pt x="3658" y="3954"/>
                    <a:pt x="4078" y="3460"/>
                  </a:cubicBezTo>
                  <a:lnTo>
                    <a:pt x="4085" y="3453"/>
                  </a:lnTo>
                  <a:cubicBezTo>
                    <a:pt x="4126" y="3405"/>
                    <a:pt x="4161" y="3360"/>
                    <a:pt x="4195" y="3309"/>
                  </a:cubicBezTo>
                  <a:cubicBezTo>
                    <a:pt x="4719" y="2569"/>
                    <a:pt x="4705" y="1579"/>
                    <a:pt x="4167" y="849"/>
                  </a:cubicBezTo>
                  <a:cubicBezTo>
                    <a:pt x="3763" y="306"/>
                    <a:pt x="3133" y="0"/>
                    <a:pt x="2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3751322" y="3364996"/>
              <a:ext cx="96345" cy="91892"/>
            </a:xfrm>
            <a:custGeom>
              <a:rect b="b" l="l" r="r" t="t"/>
              <a:pathLst>
                <a:path extrusionOk="0" h="3508" w="3678">
                  <a:moveTo>
                    <a:pt x="1440" y="0"/>
                  </a:moveTo>
                  <a:cubicBezTo>
                    <a:pt x="1219" y="0"/>
                    <a:pt x="996" y="36"/>
                    <a:pt x="778" y="108"/>
                  </a:cubicBezTo>
                  <a:cubicBezTo>
                    <a:pt x="699" y="132"/>
                    <a:pt x="624" y="163"/>
                    <a:pt x="548" y="198"/>
                  </a:cubicBezTo>
                  <a:cubicBezTo>
                    <a:pt x="0" y="975"/>
                    <a:pt x="41" y="2027"/>
                    <a:pt x="655" y="2757"/>
                  </a:cubicBezTo>
                  <a:cubicBezTo>
                    <a:pt x="1062" y="3245"/>
                    <a:pt x="1657" y="3508"/>
                    <a:pt x="2263" y="3508"/>
                  </a:cubicBezTo>
                  <a:cubicBezTo>
                    <a:pt x="2564" y="3508"/>
                    <a:pt x="2867" y="3443"/>
                    <a:pt x="3153" y="3309"/>
                  </a:cubicBezTo>
                  <a:cubicBezTo>
                    <a:pt x="3677" y="2569"/>
                    <a:pt x="3663" y="1579"/>
                    <a:pt x="3125" y="849"/>
                  </a:cubicBezTo>
                  <a:cubicBezTo>
                    <a:pt x="2721" y="306"/>
                    <a:pt x="2091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781473" y="3393575"/>
              <a:ext cx="34761" cy="34787"/>
            </a:xfrm>
            <a:custGeom>
              <a:rect b="b" l="l" r="r" t="t"/>
              <a:pathLst>
                <a:path extrusionOk="0" h="1328" w="1327">
                  <a:moveTo>
                    <a:pt x="662" y="1"/>
                  </a:moveTo>
                  <a:cubicBezTo>
                    <a:pt x="295" y="1"/>
                    <a:pt x="1" y="299"/>
                    <a:pt x="1" y="662"/>
                  </a:cubicBezTo>
                  <a:cubicBezTo>
                    <a:pt x="1" y="1029"/>
                    <a:pt x="295" y="1327"/>
                    <a:pt x="662" y="1327"/>
                  </a:cubicBezTo>
                  <a:cubicBezTo>
                    <a:pt x="1029" y="1327"/>
                    <a:pt x="1327" y="1029"/>
                    <a:pt x="1327" y="662"/>
                  </a:cubicBezTo>
                  <a:cubicBezTo>
                    <a:pt x="1327" y="299"/>
                    <a:pt x="1029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3608952" y="3264512"/>
              <a:ext cx="35835" cy="31251"/>
            </a:xfrm>
            <a:custGeom>
              <a:rect b="b" l="l" r="r" t="t"/>
              <a:pathLst>
                <a:path extrusionOk="0" h="1193" w="1368">
                  <a:moveTo>
                    <a:pt x="350" y="0"/>
                  </a:moveTo>
                  <a:cubicBezTo>
                    <a:pt x="158" y="0"/>
                    <a:pt x="0" y="154"/>
                    <a:pt x="0" y="350"/>
                  </a:cubicBezTo>
                  <a:lnTo>
                    <a:pt x="0" y="843"/>
                  </a:lnTo>
                  <a:cubicBezTo>
                    <a:pt x="0" y="1035"/>
                    <a:pt x="158" y="1189"/>
                    <a:pt x="350" y="1193"/>
                  </a:cubicBezTo>
                  <a:lnTo>
                    <a:pt x="1018" y="1193"/>
                  </a:lnTo>
                  <a:cubicBezTo>
                    <a:pt x="1210" y="1189"/>
                    <a:pt x="1368" y="1035"/>
                    <a:pt x="1368" y="843"/>
                  </a:cubicBezTo>
                  <a:lnTo>
                    <a:pt x="1368" y="350"/>
                  </a:lnTo>
                  <a:cubicBezTo>
                    <a:pt x="1368" y="154"/>
                    <a:pt x="1210" y="0"/>
                    <a:pt x="1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3575632" y="3286778"/>
              <a:ext cx="102737" cy="239160"/>
            </a:xfrm>
            <a:custGeom>
              <a:rect b="b" l="l" r="r" t="t"/>
              <a:pathLst>
                <a:path extrusionOk="0" h="9130" w="3922">
                  <a:moveTo>
                    <a:pt x="875" y="0"/>
                  </a:moveTo>
                  <a:cubicBezTo>
                    <a:pt x="392" y="0"/>
                    <a:pt x="1" y="391"/>
                    <a:pt x="1" y="874"/>
                  </a:cubicBezTo>
                  <a:lnTo>
                    <a:pt x="1" y="8259"/>
                  </a:lnTo>
                  <a:cubicBezTo>
                    <a:pt x="1" y="8738"/>
                    <a:pt x="392" y="9129"/>
                    <a:pt x="875" y="9129"/>
                  </a:cubicBezTo>
                  <a:lnTo>
                    <a:pt x="3047" y="9129"/>
                  </a:lnTo>
                  <a:cubicBezTo>
                    <a:pt x="3527" y="9129"/>
                    <a:pt x="3918" y="8738"/>
                    <a:pt x="3921" y="8259"/>
                  </a:cubicBezTo>
                  <a:lnTo>
                    <a:pt x="3921" y="874"/>
                  </a:lnTo>
                  <a:cubicBezTo>
                    <a:pt x="3918" y="401"/>
                    <a:pt x="3548" y="17"/>
                    <a:pt x="3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3575554" y="3286778"/>
              <a:ext cx="80628" cy="212494"/>
            </a:xfrm>
            <a:custGeom>
              <a:rect b="b" l="l" r="r" t="t"/>
              <a:pathLst>
                <a:path extrusionOk="0" h="8112" w="3078">
                  <a:moveTo>
                    <a:pt x="878" y="0"/>
                  </a:moveTo>
                  <a:cubicBezTo>
                    <a:pt x="395" y="0"/>
                    <a:pt x="4" y="391"/>
                    <a:pt x="1" y="874"/>
                  </a:cubicBezTo>
                  <a:lnTo>
                    <a:pt x="1" y="8111"/>
                  </a:lnTo>
                  <a:lnTo>
                    <a:pt x="2204" y="8111"/>
                  </a:lnTo>
                  <a:cubicBezTo>
                    <a:pt x="2687" y="8111"/>
                    <a:pt x="3078" y="7721"/>
                    <a:pt x="3078" y="7237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3867025" y="3332986"/>
              <a:ext cx="22921" cy="22921"/>
            </a:xfrm>
            <a:custGeom>
              <a:rect b="b" l="l" r="r" t="t"/>
              <a:pathLst>
                <a:path extrusionOk="0" h="875" w="875">
                  <a:moveTo>
                    <a:pt x="439" y="1"/>
                  </a:moveTo>
                  <a:cubicBezTo>
                    <a:pt x="196" y="1"/>
                    <a:pt x="0" y="196"/>
                    <a:pt x="0" y="439"/>
                  </a:cubicBezTo>
                  <a:cubicBezTo>
                    <a:pt x="0" y="679"/>
                    <a:pt x="196" y="875"/>
                    <a:pt x="439" y="875"/>
                  </a:cubicBezTo>
                  <a:cubicBezTo>
                    <a:pt x="679" y="875"/>
                    <a:pt x="874" y="679"/>
                    <a:pt x="874" y="439"/>
                  </a:cubicBezTo>
                  <a:cubicBezTo>
                    <a:pt x="874" y="196"/>
                    <a:pt x="679" y="1"/>
                    <a:pt x="439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3569896" y="3254349"/>
              <a:ext cx="385381" cy="277326"/>
            </a:xfrm>
            <a:custGeom>
              <a:rect b="b" l="l" r="r" t="t"/>
              <a:pathLst>
                <a:path extrusionOk="0" h="10587" w="14712">
                  <a:moveTo>
                    <a:pt x="2509" y="436"/>
                  </a:moveTo>
                  <a:cubicBezTo>
                    <a:pt x="2581" y="436"/>
                    <a:pt x="2639" y="494"/>
                    <a:pt x="2639" y="566"/>
                  </a:cubicBezTo>
                  <a:lnTo>
                    <a:pt x="2639" y="1019"/>
                  </a:lnTo>
                  <a:lnTo>
                    <a:pt x="1711" y="1019"/>
                  </a:lnTo>
                  <a:lnTo>
                    <a:pt x="1711" y="566"/>
                  </a:lnTo>
                  <a:cubicBezTo>
                    <a:pt x="1711" y="494"/>
                    <a:pt x="1769" y="436"/>
                    <a:pt x="1841" y="436"/>
                  </a:cubicBezTo>
                  <a:close/>
                  <a:moveTo>
                    <a:pt x="13225" y="1509"/>
                  </a:moveTo>
                  <a:cubicBezTo>
                    <a:pt x="13297" y="1512"/>
                    <a:pt x="13355" y="1570"/>
                    <a:pt x="13355" y="1642"/>
                  </a:cubicBezTo>
                  <a:lnTo>
                    <a:pt x="13355" y="2067"/>
                  </a:lnTo>
                  <a:lnTo>
                    <a:pt x="11580" y="2067"/>
                  </a:lnTo>
                  <a:lnTo>
                    <a:pt x="11580" y="1642"/>
                  </a:lnTo>
                  <a:cubicBezTo>
                    <a:pt x="11580" y="1570"/>
                    <a:pt x="11638" y="1512"/>
                    <a:pt x="11710" y="1509"/>
                  </a:cubicBezTo>
                  <a:close/>
                  <a:moveTo>
                    <a:pt x="1841" y="1"/>
                  </a:moveTo>
                  <a:cubicBezTo>
                    <a:pt x="1529" y="1"/>
                    <a:pt x="1272" y="255"/>
                    <a:pt x="1272" y="570"/>
                  </a:cubicBezTo>
                  <a:lnTo>
                    <a:pt x="1272" y="1019"/>
                  </a:lnTo>
                  <a:lnTo>
                    <a:pt x="1094" y="1019"/>
                  </a:lnTo>
                  <a:cubicBezTo>
                    <a:pt x="840" y="1019"/>
                    <a:pt x="597" y="1104"/>
                    <a:pt x="402" y="1265"/>
                  </a:cubicBezTo>
                  <a:cubicBezTo>
                    <a:pt x="226" y="1414"/>
                    <a:pt x="365" y="1654"/>
                    <a:pt x="543" y="1654"/>
                  </a:cubicBezTo>
                  <a:cubicBezTo>
                    <a:pt x="587" y="1654"/>
                    <a:pt x="634" y="1639"/>
                    <a:pt x="679" y="1605"/>
                  </a:cubicBezTo>
                  <a:cubicBezTo>
                    <a:pt x="837" y="1474"/>
                    <a:pt x="993" y="1454"/>
                    <a:pt x="1145" y="1454"/>
                  </a:cubicBezTo>
                  <a:cubicBezTo>
                    <a:pt x="1211" y="1454"/>
                    <a:pt x="1276" y="1457"/>
                    <a:pt x="1340" y="1457"/>
                  </a:cubicBezTo>
                  <a:cubicBezTo>
                    <a:pt x="1371" y="1457"/>
                    <a:pt x="1402" y="1457"/>
                    <a:pt x="1433" y="1454"/>
                  </a:cubicBezTo>
                  <a:lnTo>
                    <a:pt x="3266" y="1454"/>
                  </a:lnTo>
                  <a:cubicBezTo>
                    <a:pt x="3630" y="1454"/>
                    <a:pt x="3921" y="1749"/>
                    <a:pt x="3921" y="2112"/>
                  </a:cubicBezTo>
                  <a:lnTo>
                    <a:pt x="3921" y="2948"/>
                  </a:lnTo>
                  <a:cubicBezTo>
                    <a:pt x="3921" y="3068"/>
                    <a:pt x="4020" y="3164"/>
                    <a:pt x="4140" y="3164"/>
                  </a:cubicBezTo>
                  <a:cubicBezTo>
                    <a:pt x="4260" y="3164"/>
                    <a:pt x="4359" y="3068"/>
                    <a:pt x="4359" y="2948"/>
                  </a:cubicBezTo>
                  <a:lnTo>
                    <a:pt x="4359" y="2503"/>
                  </a:lnTo>
                  <a:lnTo>
                    <a:pt x="13667" y="2503"/>
                  </a:lnTo>
                  <a:cubicBezTo>
                    <a:pt x="14006" y="2527"/>
                    <a:pt x="14270" y="2811"/>
                    <a:pt x="14273" y="3154"/>
                  </a:cubicBezTo>
                  <a:lnTo>
                    <a:pt x="14273" y="3421"/>
                  </a:lnTo>
                  <a:lnTo>
                    <a:pt x="13896" y="3421"/>
                  </a:lnTo>
                  <a:cubicBezTo>
                    <a:pt x="13605" y="3421"/>
                    <a:pt x="13605" y="3856"/>
                    <a:pt x="13896" y="3856"/>
                  </a:cubicBezTo>
                  <a:lnTo>
                    <a:pt x="14270" y="3856"/>
                  </a:lnTo>
                  <a:lnTo>
                    <a:pt x="14270" y="9061"/>
                  </a:lnTo>
                  <a:lnTo>
                    <a:pt x="13269" y="9061"/>
                  </a:lnTo>
                  <a:cubicBezTo>
                    <a:pt x="12937" y="9061"/>
                    <a:pt x="12673" y="8794"/>
                    <a:pt x="12673" y="8465"/>
                  </a:cubicBezTo>
                  <a:lnTo>
                    <a:pt x="12673" y="4452"/>
                  </a:lnTo>
                  <a:cubicBezTo>
                    <a:pt x="12673" y="4192"/>
                    <a:pt x="12844" y="3962"/>
                    <a:pt x="13091" y="3884"/>
                  </a:cubicBezTo>
                  <a:cubicBezTo>
                    <a:pt x="13328" y="3795"/>
                    <a:pt x="13247" y="3458"/>
                    <a:pt x="13023" y="3458"/>
                  </a:cubicBezTo>
                  <a:cubicBezTo>
                    <a:pt x="13004" y="3458"/>
                    <a:pt x="12985" y="3460"/>
                    <a:pt x="12964" y="3465"/>
                  </a:cubicBezTo>
                  <a:cubicBezTo>
                    <a:pt x="12532" y="3603"/>
                    <a:pt x="12238" y="4000"/>
                    <a:pt x="12234" y="4452"/>
                  </a:cubicBezTo>
                  <a:lnTo>
                    <a:pt x="12234" y="8465"/>
                  </a:lnTo>
                  <a:cubicBezTo>
                    <a:pt x="12238" y="9034"/>
                    <a:pt x="12697" y="9497"/>
                    <a:pt x="13269" y="9497"/>
                  </a:cubicBezTo>
                  <a:lnTo>
                    <a:pt x="14273" y="9497"/>
                  </a:lnTo>
                  <a:cubicBezTo>
                    <a:pt x="14270" y="9856"/>
                    <a:pt x="13979" y="10144"/>
                    <a:pt x="13619" y="10148"/>
                  </a:cubicBezTo>
                  <a:lnTo>
                    <a:pt x="4137" y="10148"/>
                  </a:lnTo>
                  <a:cubicBezTo>
                    <a:pt x="4233" y="10017"/>
                    <a:pt x="4301" y="9870"/>
                    <a:pt x="4336" y="9712"/>
                  </a:cubicBezTo>
                  <a:cubicBezTo>
                    <a:pt x="4369" y="9549"/>
                    <a:pt x="4241" y="9449"/>
                    <a:pt x="4115" y="9449"/>
                  </a:cubicBezTo>
                  <a:cubicBezTo>
                    <a:pt x="4023" y="9449"/>
                    <a:pt x="3932" y="9503"/>
                    <a:pt x="3907" y="9623"/>
                  </a:cubicBezTo>
                  <a:cubicBezTo>
                    <a:pt x="3842" y="9928"/>
                    <a:pt x="3575" y="10144"/>
                    <a:pt x="3263" y="10148"/>
                  </a:cubicBezTo>
                  <a:lnTo>
                    <a:pt x="1059" y="10148"/>
                  </a:lnTo>
                  <a:lnTo>
                    <a:pt x="1025" y="10144"/>
                  </a:lnTo>
                  <a:lnTo>
                    <a:pt x="994" y="10141"/>
                  </a:lnTo>
                  <a:cubicBezTo>
                    <a:pt x="676" y="10093"/>
                    <a:pt x="439" y="9815"/>
                    <a:pt x="439" y="9493"/>
                  </a:cubicBezTo>
                  <a:lnTo>
                    <a:pt x="439" y="2208"/>
                  </a:lnTo>
                  <a:cubicBezTo>
                    <a:pt x="439" y="2062"/>
                    <a:pt x="330" y="1989"/>
                    <a:pt x="220" y="1989"/>
                  </a:cubicBezTo>
                  <a:cubicBezTo>
                    <a:pt x="110" y="1989"/>
                    <a:pt x="1" y="2062"/>
                    <a:pt x="1" y="2208"/>
                  </a:cubicBezTo>
                  <a:lnTo>
                    <a:pt x="1" y="9497"/>
                  </a:lnTo>
                  <a:cubicBezTo>
                    <a:pt x="1" y="10024"/>
                    <a:pt x="384" y="10480"/>
                    <a:pt x="905" y="10569"/>
                  </a:cubicBezTo>
                  <a:cubicBezTo>
                    <a:pt x="933" y="10576"/>
                    <a:pt x="957" y="10579"/>
                    <a:pt x="984" y="10579"/>
                  </a:cubicBezTo>
                  <a:cubicBezTo>
                    <a:pt x="1001" y="10579"/>
                    <a:pt x="1018" y="10583"/>
                    <a:pt x="1036" y="10586"/>
                  </a:cubicBezTo>
                  <a:lnTo>
                    <a:pt x="13619" y="10586"/>
                  </a:lnTo>
                  <a:cubicBezTo>
                    <a:pt x="14222" y="10583"/>
                    <a:pt x="14708" y="10096"/>
                    <a:pt x="14712" y="9493"/>
                  </a:cubicBezTo>
                  <a:lnTo>
                    <a:pt x="14712" y="3154"/>
                  </a:lnTo>
                  <a:cubicBezTo>
                    <a:pt x="14708" y="2619"/>
                    <a:pt x="14321" y="2163"/>
                    <a:pt x="13790" y="2081"/>
                  </a:cubicBezTo>
                  <a:lnTo>
                    <a:pt x="13790" y="1639"/>
                  </a:lnTo>
                  <a:cubicBezTo>
                    <a:pt x="13790" y="1327"/>
                    <a:pt x="13536" y="1074"/>
                    <a:pt x="13225" y="1074"/>
                  </a:cubicBezTo>
                  <a:lnTo>
                    <a:pt x="11710" y="1074"/>
                  </a:lnTo>
                  <a:cubicBezTo>
                    <a:pt x="11395" y="1074"/>
                    <a:pt x="11141" y="1327"/>
                    <a:pt x="11141" y="1639"/>
                  </a:cubicBezTo>
                  <a:lnTo>
                    <a:pt x="11141" y="2064"/>
                  </a:lnTo>
                  <a:lnTo>
                    <a:pt x="10531" y="2064"/>
                  </a:lnTo>
                  <a:lnTo>
                    <a:pt x="10072" y="1074"/>
                  </a:lnTo>
                  <a:cubicBezTo>
                    <a:pt x="9907" y="721"/>
                    <a:pt x="9555" y="494"/>
                    <a:pt x="9167" y="494"/>
                  </a:cubicBezTo>
                  <a:lnTo>
                    <a:pt x="7389" y="494"/>
                  </a:lnTo>
                  <a:cubicBezTo>
                    <a:pt x="7067" y="494"/>
                    <a:pt x="6762" y="652"/>
                    <a:pt x="6577" y="916"/>
                  </a:cubicBezTo>
                  <a:cubicBezTo>
                    <a:pt x="6466" y="1084"/>
                    <a:pt x="6608" y="1255"/>
                    <a:pt x="6761" y="1255"/>
                  </a:cubicBezTo>
                  <a:cubicBezTo>
                    <a:pt x="6820" y="1255"/>
                    <a:pt x="6881" y="1229"/>
                    <a:pt x="6930" y="1166"/>
                  </a:cubicBezTo>
                  <a:cubicBezTo>
                    <a:pt x="7036" y="1019"/>
                    <a:pt x="7207" y="933"/>
                    <a:pt x="7389" y="933"/>
                  </a:cubicBezTo>
                  <a:lnTo>
                    <a:pt x="9167" y="933"/>
                  </a:lnTo>
                  <a:cubicBezTo>
                    <a:pt x="9383" y="933"/>
                    <a:pt x="9582" y="1060"/>
                    <a:pt x="9674" y="1259"/>
                  </a:cubicBezTo>
                  <a:lnTo>
                    <a:pt x="10048" y="2067"/>
                  </a:lnTo>
                  <a:lnTo>
                    <a:pt x="6508" y="2067"/>
                  </a:lnTo>
                  <a:lnTo>
                    <a:pt x="6577" y="1920"/>
                  </a:lnTo>
                  <a:cubicBezTo>
                    <a:pt x="6662" y="1743"/>
                    <a:pt x="6515" y="1601"/>
                    <a:pt x="6371" y="1601"/>
                  </a:cubicBezTo>
                  <a:cubicBezTo>
                    <a:pt x="6295" y="1601"/>
                    <a:pt x="6219" y="1640"/>
                    <a:pt x="6179" y="1735"/>
                  </a:cubicBezTo>
                  <a:lnTo>
                    <a:pt x="6025" y="2064"/>
                  </a:lnTo>
                  <a:lnTo>
                    <a:pt x="4356" y="2064"/>
                  </a:lnTo>
                  <a:cubicBezTo>
                    <a:pt x="4329" y="1481"/>
                    <a:pt x="3849" y="1019"/>
                    <a:pt x="3263" y="1019"/>
                  </a:cubicBezTo>
                  <a:lnTo>
                    <a:pt x="3078" y="1019"/>
                  </a:lnTo>
                  <a:lnTo>
                    <a:pt x="3078" y="570"/>
                  </a:lnTo>
                  <a:cubicBezTo>
                    <a:pt x="3078" y="255"/>
                    <a:pt x="28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3672580" y="3348624"/>
              <a:ext cx="11447" cy="141925"/>
            </a:xfrm>
            <a:custGeom>
              <a:rect b="b" l="l" r="r" t="t"/>
              <a:pathLst>
                <a:path extrusionOk="0" h="5418" w="437">
                  <a:moveTo>
                    <a:pt x="218" y="1"/>
                  </a:moveTo>
                  <a:cubicBezTo>
                    <a:pt x="110" y="1"/>
                    <a:pt x="1" y="74"/>
                    <a:pt x="1" y="219"/>
                  </a:cubicBezTo>
                  <a:lnTo>
                    <a:pt x="1" y="5199"/>
                  </a:lnTo>
                  <a:cubicBezTo>
                    <a:pt x="1" y="5322"/>
                    <a:pt x="97" y="5418"/>
                    <a:pt x="217" y="5418"/>
                  </a:cubicBezTo>
                  <a:cubicBezTo>
                    <a:pt x="340" y="5418"/>
                    <a:pt x="436" y="5322"/>
                    <a:pt x="436" y="5199"/>
                  </a:cubicBezTo>
                  <a:lnTo>
                    <a:pt x="436" y="219"/>
                  </a:lnTo>
                  <a:cubicBezTo>
                    <a:pt x="436" y="74"/>
                    <a:pt x="32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3859560" y="3329423"/>
              <a:ext cx="42410" cy="32220"/>
            </a:xfrm>
            <a:custGeom>
              <a:rect b="b" l="l" r="r" t="t"/>
              <a:pathLst>
                <a:path extrusionOk="0" h="1230" w="1619">
                  <a:moveTo>
                    <a:pt x="976" y="0"/>
                  </a:moveTo>
                  <a:cubicBezTo>
                    <a:pt x="792" y="0"/>
                    <a:pt x="662" y="257"/>
                    <a:pt x="847" y="397"/>
                  </a:cubicBezTo>
                  <a:cubicBezTo>
                    <a:pt x="988" y="497"/>
                    <a:pt x="960" y="713"/>
                    <a:pt x="799" y="778"/>
                  </a:cubicBezTo>
                  <a:cubicBezTo>
                    <a:pt x="772" y="788"/>
                    <a:pt x="745" y="793"/>
                    <a:pt x="719" y="793"/>
                  </a:cubicBezTo>
                  <a:cubicBezTo>
                    <a:pt x="588" y="793"/>
                    <a:pt x="476" y="674"/>
                    <a:pt x="505" y="531"/>
                  </a:cubicBezTo>
                  <a:cubicBezTo>
                    <a:pt x="525" y="414"/>
                    <a:pt x="450" y="301"/>
                    <a:pt x="333" y="277"/>
                  </a:cubicBezTo>
                  <a:cubicBezTo>
                    <a:pt x="319" y="274"/>
                    <a:pt x="305" y="273"/>
                    <a:pt x="291" y="273"/>
                  </a:cubicBezTo>
                  <a:cubicBezTo>
                    <a:pt x="190" y="273"/>
                    <a:pt x="97" y="347"/>
                    <a:pt x="76" y="452"/>
                  </a:cubicBezTo>
                  <a:cubicBezTo>
                    <a:pt x="1" y="853"/>
                    <a:pt x="309" y="1230"/>
                    <a:pt x="721" y="1230"/>
                  </a:cubicBezTo>
                  <a:cubicBezTo>
                    <a:pt x="1354" y="1230"/>
                    <a:pt x="1618" y="411"/>
                    <a:pt x="1101" y="41"/>
                  </a:cubicBezTo>
                  <a:cubicBezTo>
                    <a:pt x="1059" y="13"/>
                    <a:pt x="1016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3692331" y="3323137"/>
              <a:ext cx="193660" cy="193555"/>
            </a:xfrm>
            <a:custGeom>
              <a:rect b="b" l="l" r="r" t="t"/>
              <a:pathLst>
                <a:path extrusionOk="0" h="7389" w="7393">
                  <a:moveTo>
                    <a:pt x="3672" y="0"/>
                  </a:moveTo>
                  <a:cubicBezTo>
                    <a:pt x="2896" y="0"/>
                    <a:pt x="2103" y="247"/>
                    <a:pt x="1409" y="795"/>
                  </a:cubicBezTo>
                  <a:cubicBezTo>
                    <a:pt x="1215" y="937"/>
                    <a:pt x="1357" y="1193"/>
                    <a:pt x="1539" y="1193"/>
                  </a:cubicBezTo>
                  <a:cubicBezTo>
                    <a:pt x="1585" y="1193"/>
                    <a:pt x="1634" y="1176"/>
                    <a:pt x="1680" y="1138"/>
                  </a:cubicBezTo>
                  <a:cubicBezTo>
                    <a:pt x="2292" y="654"/>
                    <a:pt x="2991" y="436"/>
                    <a:pt x="3675" y="436"/>
                  </a:cubicBezTo>
                  <a:cubicBezTo>
                    <a:pt x="5360" y="436"/>
                    <a:pt x="6957" y="1757"/>
                    <a:pt x="6957" y="3694"/>
                  </a:cubicBezTo>
                  <a:cubicBezTo>
                    <a:pt x="6954" y="5493"/>
                    <a:pt x="5497" y="6949"/>
                    <a:pt x="3698" y="6949"/>
                  </a:cubicBezTo>
                  <a:cubicBezTo>
                    <a:pt x="1899" y="6949"/>
                    <a:pt x="439" y="5493"/>
                    <a:pt x="439" y="3694"/>
                  </a:cubicBezTo>
                  <a:cubicBezTo>
                    <a:pt x="436" y="2978"/>
                    <a:pt x="672" y="2282"/>
                    <a:pt x="1108" y="1717"/>
                  </a:cubicBezTo>
                  <a:cubicBezTo>
                    <a:pt x="1180" y="1621"/>
                    <a:pt x="1162" y="1484"/>
                    <a:pt x="1066" y="1412"/>
                  </a:cubicBezTo>
                  <a:cubicBezTo>
                    <a:pt x="1027" y="1381"/>
                    <a:pt x="981" y="1366"/>
                    <a:pt x="935" y="1366"/>
                  </a:cubicBezTo>
                  <a:cubicBezTo>
                    <a:pt x="868" y="1366"/>
                    <a:pt x="802" y="1396"/>
                    <a:pt x="758" y="1453"/>
                  </a:cubicBezTo>
                  <a:cubicBezTo>
                    <a:pt x="265" y="2097"/>
                    <a:pt x="1" y="2885"/>
                    <a:pt x="1" y="3694"/>
                  </a:cubicBezTo>
                  <a:cubicBezTo>
                    <a:pt x="1" y="5736"/>
                    <a:pt x="1656" y="7388"/>
                    <a:pt x="3698" y="7388"/>
                  </a:cubicBezTo>
                  <a:cubicBezTo>
                    <a:pt x="5737" y="7388"/>
                    <a:pt x="7392" y="5736"/>
                    <a:pt x="7392" y="3694"/>
                  </a:cubicBezTo>
                  <a:cubicBezTo>
                    <a:pt x="7392" y="1496"/>
                    <a:pt x="5582" y="0"/>
                    <a:pt x="3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3723136" y="3359207"/>
              <a:ext cx="146247" cy="121335"/>
            </a:xfrm>
            <a:custGeom>
              <a:rect b="b" l="l" r="r" t="t"/>
              <a:pathLst>
                <a:path extrusionOk="0" h="4632" w="5583">
                  <a:moveTo>
                    <a:pt x="2522" y="0"/>
                  </a:moveTo>
                  <a:cubicBezTo>
                    <a:pt x="1090" y="0"/>
                    <a:pt x="0" y="1286"/>
                    <a:pt x="237" y="2697"/>
                  </a:cubicBezTo>
                  <a:cubicBezTo>
                    <a:pt x="252" y="2805"/>
                    <a:pt x="345" y="2885"/>
                    <a:pt x="454" y="2885"/>
                  </a:cubicBezTo>
                  <a:cubicBezTo>
                    <a:pt x="466" y="2885"/>
                    <a:pt x="478" y="2884"/>
                    <a:pt x="490" y="2882"/>
                  </a:cubicBezTo>
                  <a:cubicBezTo>
                    <a:pt x="610" y="2862"/>
                    <a:pt x="689" y="2745"/>
                    <a:pt x="668" y="2625"/>
                  </a:cubicBezTo>
                  <a:cubicBezTo>
                    <a:pt x="463" y="1401"/>
                    <a:pt x="1444" y="437"/>
                    <a:pt x="2525" y="437"/>
                  </a:cubicBezTo>
                  <a:cubicBezTo>
                    <a:pt x="2957" y="437"/>
                    <a:pt x="3405" y="591"/>
                    <a:pt x="3800" y="943"/>
                  </a:cubicBezTo>
                  <a:cubicBezTo>
                    <a:pt x="4626" y="1710"/>
                    <a:pt x="4592" y="3026"/>
                    <a:pt x="3732" y="3753"/>
                  </a:cubicBezTo>
                  <a:cubicBezTo>
                    <a:pt x="3378" y="4052"/>
                    <a:pt x="2948" y="4196"/>
                    <a:pt x="2522" y="4196"/>
                  </a:cubicBezTo>
                  <a:cubicBezTo>
                    <a:pt x="1915" y="4196"/>
                    <a:pt x="1314" y="3903"/>
                    <a:pt x="949" y="3348"/>
                  </a:cubicBezTo>
                  <a:cubicBezTo>
                    <a:pt x="902" y="3280"/>
                    <a:pt x="839" y="3252"/>
                    <a:pt x="777" y="3252"/>
                  </a:cubicBezTo>
                  <a:cubicBezTo>
                    <a:pt x="625" y="3252"/>
                    <a:pt x="479" y="3418"/>
                    <a:pt x="586" y="3588"/>
                  </a:cubicBezTo>
                  <a:cubicBezTo>
                    <a:pt x="1038" y="4276"/>
                    <a:pt x="1778" y="4632"/>
                    <a:pt x="2522" y="4632"/>
                  </a:cubicBezTo>
                  <a:cubicBezTo>
                    <a:pt x="3139" y="4632"/>
                    <a:pt x="3759" y="4388"/>
                    <a:pt x="4222" y="3886"/>
                  </a:cubicBezTo>
                  <a:cubicBezTo>
                    <a:pt x="5582" y="2413"/>
                    <a:pt x="4534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3768820" y="3388205"/>
              <a:ext cx="58729" cy="45972"/>
            </a:xfrm>
            <a:custGeom>
              <a:rect b="b" l="l" r="r" t="t"/>
              <a:pathLst>
                <a:path extrusionOk="0" h="1755" w="2242">
                  <a:moveTo>
                    <a:pt x="1012" y="0"/>
                  </a:moveTo>
                  <a:cubicBezTo>
                    <a:pt x="999" y="0"/>
                    <a:pt x="986" y="1"/>
                    <a:pt x="974" y="4"/>
                  </a:cubicBezTo>
                  <a:cubicBezTo>
                    <a:pt x="148" y="168"/>
                    <a:pt x="0" y="1285"/>
                    <a:pt x="754" y="1659"/>
                  </a:cubicBezTo>
                  <a:cubicBezTo>
                    <a:pt x="887" y="1725"/>
                    <a:pt x="1020" y="1754"/>
                    <a:pt x="1149" y="1754"/>
                  </a:cubicBezTo>
                  <a:cubicBezTo>
                    <a:pt x="1751" y="1754"/>
                    <a:pt x="2242" y="1107"/>
                    <a:pt x="1940" y="483"/>
                  </a:cubicBezTo>
                  <a:cubicBezTo>
                    <a:pt x="1895" y="401"/>
                    <a:pt x="1824" y="366"/>
                    <a:pt x="1753" y="366"/>
                  </a:cubicBezTo>
                  <a:cubicBezTo>
                    <a:pt x="1611" y="366"/>
                    <a:pt x="1471" y="504"/>
                    <a:pt x="1546" y="675"/>
                  </a:cubicBezTo>
                  <a:cubicBezTo>
                    <a:pt x="1698" y="989"/>
                    <a:pt x="1451" y="1316"/>
                    <a:pt x="1146" y="1316"/>
                  </a:cubicBezTo>
                  <a:cubicBezTo>
                    <a:pt x="1081" y="1316"/>
                    <a:pt x="1013" y="1301"/>
                    <a:pt x="946" y="1268"/>
                  </a:cubicBezTo>
                  <a:cubicBezTo>
                    <a:pt x="569" y="1080"/>
                    <a:pt x="641" y="514"/>
                    <a:pt x="1056" y="432"/>
                  </a:cubicBezTo>
                  <a:lnTo>
                    <a:pt x="1059" y="432"/>
                  </a:lnTo>
                  <a:cubicBezTo>
                    <a:pt x="1176" y="408"/>
                    <a:pt x="1248" y="292"/>
                    <a:pt x="1224" y="175"/>
                  </a:cubicBezTo>
                  <a:cubicBezTo>
                    <a:pt x="1205" y="71"/>
                    <a:pt x="1114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28"/>
          <p:cNvSpPr/>
          <p:nvPr/>
        </p:nvSpPr>
        <p:spPr>
          <a:xfrm>
            <a:off x="10020375" y="1967050"/>
            <a:ext cx="1565400" cy="270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8"/>
          <p:cNvSpPr txBox="1"/>
          <p:nvPr>
            <p:ph type="title"/>
          </p:nvPr>
        </p:nvSpPr>
        <p:spPr>
          <a:xfrm>
            <a:off x="1593000" y="435725"/>
            <a:ext cx="5958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#Application Detail</a:t>
            </a:r>
            <a:endParaRPr/>
          </a:p>
        </p:txBody>
      </p:sp>
      <p:grpSp>
        <p:nvGrpSpPr>
          <p:cNvPr id="671" name="Google Shape;671;p28"/>
          <p:cNvGrpSpPr/>
          <p:nvPr/>
        </p:nvGrpSpPr>
        <p:grpSpPr>
          <a:xfrm>
            <a:off x="10114737" y="2015007"/>
            <a:ext cx="414483" cy="385381"/>
            <a:chOff x="7358871" y="3665165"/>
            <a:chExt cx="414483" cy="385381"/>
          </a:xfrm>
        </p:grpSpPr>
        <p:sp>
          <p:nvSpPr>
            <p:cNvPr id="672" name="Google Shape;672;p28"/>
            <p:cNvSpPr/>
            <p:nvPr/>
          </p:nvSpPr>
          <p:spPr>
            <a:xfrm>
              <a:off x="7447751" y="3670875"/>
              <a:ext cx="304491" cy="304491"/>
            </a:xfrm>
            <a:custGeom>
              <a:rect b="b" l="l" r="r" t="t"/>
              <a:pathLst>
                <a:path extrusionOk="0" h="11624" w="11624">
                  <a:moveTo>
                    <a:pt x="5812" y="0"/>
                  </a:moveTo>
                  <a:cubicBezTo>
                    <a:pt x="2601" y="0"/>
                    <a:pt x="0" y="2601"/>
                    <a:pt x="0" y="5812"/>
                  </a:cubicBezTo>
                  <a:cubicBezTo>
                    <a:pt x="0" y="9023"/>
                    <a:pt x="2601" y="11624"/>
                    <a:pt x="5812" y="11624"/>
                  </a:cubicBezTo>
                  <a:cubicBezTo>
                    <a:pt x="9023" y="11624"/>
                    <a:pt x="11624" y="9023"/>
                    <a:pt x="11624" y="5812"/>
                  </a:cubicBezTo>
                  <a:cubicBezTo>
                    <a:pt x="11624" y="2601"/>
                    <a:pt x="9023" y="0"/>
                    <a:pt x="5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7468288" y="3700659"/>
              <a:ext cx="254170" cy="244845"/>
            </a:xfrm>
            <a:custGeom>
              <a:rect b="b" l="l" r="r" t="t"/>
              <a:pathLst>
                <a:path extrusionOk="0" h="9347" w="9703">
                  <a:moveTo>
                    <a:pt x="5028" y="1"/>
                  </a:moveTo>
                  <a:cubicBezTo>
                    <a:pt x="4925" y="1"/>
                    <a:pt x="4822" y="4"/>
                    <a:pt x="4720" y="11"/>
                  </a:cubicBezTo>
                  <a:cubicBezTo>
                    <a:pt x="2862" y="135"/>
                    <a:pt x="1255" y="1348"/>
                    <a:pt x="628" y="3102"/>
                  </a:cubicBezTo>
                  <a:cubicBezTo>
                    <a:pt x="1" y="4857"/>
                    <a:pt x="474" y="6813"/>
                    <a:pt x="1834" y="8085"/>
                  </a:cubicBezTo>
                  <a:cubicBezTo>
                    <a:pt x="2719" y="8911"/>
                    <a:pt x="3867" y="9347"/>
                    <a:pt x="5031" y="9347"/>
                  </a:cubicBezTo>
                  <a:cubicBezTo>
                    <a:pt x="5658" y="9347"/>
                    <a:pt x="6288" y="9221"/>
                    <a:pt x="6885" y="8962"/>
                  </a:cubicBezTo>
                  <a:cubicBezTo>
                    <a:pt x="8595" y="8222"/>
                    <a:pt x="9699" y="6536"/>
                    <a:pt x="9699" y="4675"/>
                  </a:cubicBezTo>
                  <a:lnTo>
                    <a:pt x="9702" y="4675"/>
                  </a:lnTo>
                  <a:cubicBezTo>
                    <a:pt x="9702" y="3274"/>
                    <a:pt x="9072" y="1947"/>
                    <a:pt x="7989" y="1060"/>
                  </a:cubicBezTo>
                  <a:cubicBezTo>
                    <a:pt x="7848" y="943"/>
                    <a:pt x="7701" y="837"/>
                    <a:pt x="7547" y="738"/>
                  </a:cubicBezTo>
                  <a:cubicBezTo>
                    <a:pt x="6796" y="258"/>
                    <a:pt x="5922" y="1"/>
                    <a:pt x="5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7471981" y="3719965"/>
              <a:ext cx="223365" cy="233948"/>
            </a:xfrm>
            <a:custGeom>
              <a:rect b="b" l="l" r="r" t="t"/>
              <a:pathLst>
                <a:path extrusionOk="0" h="8931" w="8527">
                  <a:moveTo>
                    <a:pt x="7406" y="1"/>
                  </a:moveTo>
                  <a:lnTo>
                    <a:pt x="0" y="7406"/>
                  </a:lnTo>
                  <a:cubicBezTo>
                    <a:pt x="144" y="7937"/>
                    <a:pt x="346" y="8448"/>
                    <a:pt x="607" y="8931"/>
                  </a:cubicBezTo>
                  <a:lnTo>
                    <a:pt x="1957" y="7577"/>
                  </a:lnTo>
                  <a:lnTo>
                    <a:pt x="8526" y="1008"/>
                  </a:lnTo>
                  <a:cubicBezTo>
                    <a:pt x="8324" y="758"/>
                    <a:pt x="8098" y="528"/>
                    <a:pt x="7848" y="323"/>
                  </a:cubicBezTo>
                  <a:cubicBezTo>
                    <a:pt x="7707" y="206"/>
                    <a:pt x="7560" y="100"/>
                    <a:pt x="7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7480338" y="3700659"/>
              <a:ext cx="144989" cy="137550"/>
            </a:xfrm>
            <a:custGeom>
              <a:rect b="b" l="l" r="r" t="t"/>
              <a:pathLst>
                <a:path extrusionOk="0" h="5251" w="5535">
                  <a:moveTo>
                    <a:pt x="4568" y="1"/>
                  </a:moveTo>
                  <a:cubicBezTo>
                    <a:pt x="4465" y="1"/>
                    <a:pt x="4359" y="4"/>
                    <a:pt x="4260" y="11"/>
                  </a:cubicBezTo>
                  <a:lnTo>
                    <a:pt x="0" y="4271"/>
                  </a:lnTo>
                  <a:cubicBezTo>
                    <a:pt x="89" y="4613"/>
                    <a:pt x="219" y="4939"/>
                    <a:pt x="387" y="5251"/>
                  </a:cubicBezTo>
                  <a:lnTo>
                    <a:pt x="5534" y="104"/>
                  </a:lnTo>
                  <a:cubicBezTo>
                    <a:pt x="5216" y="35"/>
                    <a:pt x="4893" y="1"/>
                    <a:pt x="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7362015" y="3739192"/>
              <a:ext cx="336108" cy="305591"/>
            </a:xfrm>
            <a:custGeom>
              <a:rect b="b" l="l" r="r" t="t"/>
              <a:pathLst>
                <a:path extrusionOk="0" h="11666" w="12831">
                  <a:moveTo>
                    <a:pt x="6396" y="0"/>
                  </a:moveTo>
                  <a:cubicBezTo>
                    <a:pt x="4909" y="0"/>
                    <a:pt x="3422" y="568"/>
                    <a:pt x="2286" y="1703"/>
                  </a:cubicBezTo>
                  <a:cubicBezTo>
                    <a:pt x="0" y="3985"/>
                    <a:pt x="18" y="7697"/>
                    <a:pt x="2327" y="9962"/>
                  </a:cubicBezTo>
                  <a:cubicBezTo>
                    <a:pt x="2437" y="10071"/>
                    <a:pt x="2550" y="10178"/>
                    <a:pt x="2667" y="10274"/>
                  </a:cubicBezTo>
                  <a:cubicBezTo>
                    <a:pt x="3757" y="11205"/>
                    <a:pt x="5099" y="11666"/>
                    <a:pt x="6438" y="11666"/>
                  </a:cubicBezTo>
                  <a:cubicBezTo>
                    <a:pt x="7931" y="11666"/>
                    <a:pt x="9419" y="11093"/>
                    <a:pt x="10548" y="9962"/>
                  </a:cubicBezTo>
                  <a:lnTo>
                    <a:pt x="10548" y="9965"/>
                  </a:lnTo>
                  <a:cubicBezTo>
                    <a:pt x="12693" y="7820"/>
                    <a:pt x="12830" y="4390"/>
                    <a:pt x="10860" y="2084"/>
                  </a:cubicBezTo>
                  <a:cubicBezTo>
                    <a:pt x="10761" y="1967"/>
                    <a:pt x="10658" y="1854"/>
                    <a:pt x="10548" y="1744"/>
                  </a:cubicBezTo>
                  <a:cubicBezTo>
                    <a:pt x="9408" y="582"/>
                    <a:pt x="7903" y="0"/>
                    <a:pt x="6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7431851" y="3793677"/>
              <a:ext cx="237982" cy="238060"/>
            </a:xfrm>
            <a:custGeom>
              <a:rect b="b" l="l" r="r" t="t"/>
              <a:pathLst>
                <a:path extrusionOk="0" h="9088" w="9085">
                  <a:moveTo>
                    <a:pt x="8197" y="0"/>
                  </a:moveTo>
                  <a:lnTo>
                    <a:pt x="1" y="8197"/>
                  </a:lnTo>
                  <a:cubicBezTo>
                    <a:pt x="429" y="8560"/>
                    <a:pt x="905" y="8858"/>
                    <a:pt x="1416" y="9088"/>
                  </a:cubicBezTo>
                  <a:lnTo>
                    <a:pt x="9085" y="1415"/>
                  </a:lnTo>
                  <a:cubicBezTo>
                    <a:pt x="8859" y="901"/>
                    <a:pt x="8561" y="425"/>
                    <a:pt x="8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7395492" y="3770023"/>
              <a:ext cx="257575" cy="244871"/>
            </a:xfrm>
            <a:custGeom>
              <a:rect b="b" l="l" r="r" t="t"/>
              <a:pathLst>
                <a:path extrusionOk="0" h="9348" w="9833">
                  <a:moveTo>
                    <a:pt x="5158" y="1"/>
                  </a:moveTo>
                  <a:cubicBezTo>
                    <a:pt x="4143" y="1"/>
                    <a:pt x="3128" y="331"/>
                    <a:pt x="2283" y="992"/>
                  </a:cubicBezTo>
                  <a:cubicBezTo>
                    <a:pt x="559" y="2339"/>
                    <a:pt x="1" y="4697"/>
                    <a:pt x="936" y="6674"/>
                  </a:cubicBezTo>
                  <a:cubicBezTo>
                    <a:pt x="1722" y="8331"/>
                    <a:pt x="3384" y="9348"/>
                    <a:pt x="5158" y="9348"/>
                  </a:cubicBezTo>
                  <a:cubicBezTo>
                    <a:pt x="5497" y="9348"/>
                    <a:pt x="5840" y="9311"/>
                    <a:pt x="6183" y="9234"/>
                  </a:cubicBezTo>
                  <a:cubicBezTo>
                    <a:pt x="8318" y="8754"/>
                    <a:pt x="9832" y="6859"/>
                    <a:pt x="9832" y="4673"/>
                  </a:cubicBezTo>
                  <a:cubicBezTo>
                    <a:pt x="9832" y="3274"/>
                    <a:pt x="9205" y="1948"/>
                    <a:pt x="8122" y="1061"/>
                  </a:cubicBezTo>
                  <a:cubicBezTo>
                    <a:pt x="7261" y="355"/>
                    <a:pt x="6210" y="1"/>
                    <a:pt x="5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7396042" y="3770023"/>
              <a:ext cx="212232" cy="200051"/>
            </a:xfrm>
            <a:custGeom>
              <a:rect b="b" l="l" r="r" t="t"/>
              <a:pathLst>
                <a:path extrusionOk="0" h="7637" w="8102">
                  <a:moveTo>
                    <a:pt x="5137" y="0"/>
                  </a:moveTo>
                  <a:cubicBezTo>
                    <a:pt x="3936" y="0"/>
                    <a:pt x="2738" y="461"/>
                    <a:pt x="1830" y="1369"/>
                  </a:cubicBezTo>
                  <a:cubicBezTo>
                    <a:pt x="134" y="3065"/>
                    <a:pt x="0" y="5779"/>
                    <a:pt x="1525" y="7637"/>
                  </a:cubicBezTo>
                  <a:lnTo>
                    <a:pt x="8101" y="1061"/>
                  </a:lnTo>
                  <a:cubicBezTo>
                    <a:pt x="7236" y="351"/>
                    <a:pt x="6185" y="0"/>
                    <a:pt x="5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7412466" y="3774267"/>
              <a:ext cx="175873" cy="175899"/>
            </a:xfrm>
            <a:custGeom>
              <a:rect b="b" l="l" r="r" t="t"/>
              <a:pathLst>
                <a:path extrusionOk="0" h="6715" w="6714">
                  <a:moveTo>
                    <a:pt x="5733" y="1"/>
                  </a:moveTo>
                  <a:lnTo>
                    <a:pt x="0" y="5734"/>
                  </a:lnTo>
                  <a:cubicBezTo>
                    <a:pt x="93" y="6073"/>
                    <a:pt x="223" y="6402"/>
                    <a:pt x="388" y="6714"/>
                  </a:cubicBezTo>
                  <a:lnTo>
                    <a:pt x="6713" y="392"/>
                  </a:lnTo>
                  <a:cubicBezTo>
                    <a:pt x="6402" y="224"/>
                    <a:pt x="6073" y="93"/>
                    <a:pt x="5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7358871" y="3734424"/>
              <a:ext cx="342657" cy="316121"/>
            </a:xfrm>
            <a:custGeom>
              <a:rect b="b" l="l" r="r" t="t"/>
              <a:pathLst>
                <a:path extrusionOk="0" h="12068" w="13081">
                  <a:moveTo>
                    <a:pt x="6543" y="0"/>
                  </a:moveTo>
                  <a:cubicBezTo>
                    <a:pt x="4947" y="0"/>
                    <a:pt x="3417" y="637"/>
                    <a:pt x="2293" y="1769"/>
                  </a:cubicBezTo>
                  <a:cubicBezTo>
                    <a:pt x="2123" y="1925"/>
                    <a:pt x="2272" y="2152"/>
                    <a:pt x="2444" y="2152"/>
                  </a:cubicBezTo>
                  <a:cubicBezTo>
                    <a:pt x="2497" y="2152"/>
                    <a:pt x="2553" y="2130"/>
                    <a:pt x="2601" y="2077"/>
                  </a:cubicBezTo>
                  <a:cubicBezTo>
                    <a:pt x="3688" y="996"/>
                    <a:pt x="5114" y="451"/>
                    <a:pt x="6542" y="451"/>
                  </a:cubicBezTo>
                  <a:cubicBezTo>
                    <a:pt x="7883" y="451"/>
                    <a:pt x="9226" y="931"/>
                    <a:pt x="10291" y="1899"/>
                  </a:cubicBezTo>
                  <a:cubicBezTo>
                    <a:pt x="12491" y="3897"/>
                    <a:pt x="12735" y="7269"/>
                    <a:pt x="10846" y="9568"/>
                  </a:cubicBezTo>
                  <a:cubicBezTo>
                    <a:pt x="9746" y="10906"/>
                    <a:pt x="8148" y="11605"/>
                    <a:pt x="6533" y="11605"/>
                  </a:cubicBezTo>
                  <a:cubicBezTo>
                    <a:pt x="5377" y="11605"/>
                    <a:pt x="4212" y="11246"/>
                    <a:pt x="3215" y="10507"/>
                  </a:cubicBezTo>
                  <a:cubicBezTo>
                    <a:pt x="830" y="8735"/>
                    <a:pt x="251" y="5401"/>
                    <a:pt x="1902" y="2930"/>
                  </a:cubicBezTo>
                  <a:cubicBezTo>
                    <a:pt x="2014" y="2758"/>
                    <a:pt x="1865" y="2587"/>
                    <a:pt x="1712" y="2587"/>
                  </a:cubicBezTo>
                  <a:cubicBezTo>
                    <a:pt x="1649" y="2587"/>
                    <a:pt x="1586" y="2615"/>
                    <a:pt x="1539" y="2684"/>
                  </a:cubicBezTo>
                  <a:cubicBezTo>
                    <a:pt x="1" y="4986"/>
                    <a:pt x="227" y="8040"/>
                    <a:pt x="2087" y="10089"/>
                  </a:cubicBezTo>
                  <a:cubicBezTo>
                    <a:pt x="3260" y="11383"/>
                    <a:pt x="4895" y="12068"/>
                    <a:pt x="6555" y="12068"/>
                  </a:cubicBezTo>
                  <a:cubicBezTo>
                    <a:pt x="7524" y="12068"/>
                    <a:pt x="8501" y="11835"/>
                    <a:pt x="9400" y="11353"/>
                  </a:cubicBezTo>
                  <a:cubicBezTo>
                    <a:pt x="11840" y="10048"/>
                    <a:pt x="13081" y="7252"/>
                    <a:pt x="12409" y="4568"/>
                  </a:cubicBezTo>
                  <a:cubicBezTo>
                    <a:pt x="11737" y="1885"/>
                    <a:pt x="9325" y="0"/>
                    <a:pt x="6556" y="0"/>
                  </a:cubicBezTo>
                  <a:cubicBezTo>
                    <a:pt x="6552" y="0"/>
                    <a:pt x="6547" y="0"/>
                    <a:pt x="6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7389755" y="3764339"/>
              <a:ext cx="269049" cy="256266"/>
            </a:xfrm>
            <a:custGeom>
              <a:rect b="b" l="l" r="r" t="t"/>
              <a:pathLst>
                <a:path extrusionOk="0" h="9783" w="10271">
                  <a:moveTo>
                    <a:pt x="5384" y="436"/>
                  </a:moveTo>
                  <a:cubicBezTo>
                    <a:pt x="5956" y="436"/>
                    <a:pt x="6533" y="547"/>
                    <a:pt x="7084" y="774"/>
                  </a:cubicBezTo>
                  <a:cubicBezTo>
                    <a:pt x="8749" y="1463"/>
                    <a:pt x="9835" y="3087"/>
                    <a:pt x="9835" y="4890"/>
                  </a:cubicBezTo>
                  <a:cubicBezTo>
                    <a:pt x="9835" y="6692"/>
                    <a:pt x="8749" y="8316"/>
                    <a:pt x="7084" y="9009"/>
                  </a:cubicBezTo>
                  <a:cubicBezTo>
                    <a:pt x="6533" y="9236"/>
                    <a:pt x="5956" y="9347"/>
                    <a:pt x="5384" y="9347"/>
                  </a:cubicBezTo>
                  <a:cubicBezTo>
                    <a:pt x="4223" y="9347"/>
                    <a:pt x="3083" y="8893"/>
                    <a:pt x="2231" y="8039"/>
                  </a:cubicBezTo>
                  <a:cubicBezTo>
                    <a:pt x="484" y="6305"/>
                    <a:pt x="484" y="3478"/>
                    <a:pt x="2231" y="1744"/>
                  </a:cubicBezTo>
                  <a:cubicBezTo>
                    <a:pt x="3083" y="890"/>
                    <a:pt x="4223" y="436"/>
                    <a:pt x="5384" y="436"/>
                  </a:cubicBezTo>
                  <a:close/>
                  <a:moveTo>
                    <a:pt x="5378" y="0"/>
                  </a:moveTo>
                  <a:cubicBezTo>
                    <a:pt x="4105" y="0"/>
                    <a:pt x="2854" y="497"/>
                    <a:pt x="1919" y="1432"/>
                  </a:cubicBezTo>
                  <a:cubicBezTo>
                    <a:pt x="0" y="3341"/>
                    <a:pt x="0" y="6442"/>
                    <a:pt x="1919" y="8351"/>
                  </a:cubicBezTo>
                  <a:cubicBezTo>
                    <a:pt x="2854" y="9286"/>
                    <a:pt x="4105" y="9782"/>
                    <a:pt x="5378" y="9782"/>
                  </a:cubicBezTo>
                  <a:cubicBezTo>
                    <a:pt x="6009" y="9782"/>
                    <a:pt x="6645" y="9660"/>
                    <a:pt x="7251" y="9410"/>
                  </a:cubicBezTo>
                  <a:cubicBezTo>
                    <a:pt x="9078" y="8652"/>
                    <a:pt x="10270" y="6870"/>
                    <a:pt x="10270" y="4890"/>
                  </a:cubicBezTo>
                  <a:cubicBezTo>
                    <a:pt x="10270" y="2912"/>
                    <a:pt x="9078" y="1130"/>
                    <a:pt x="7251" y="373"/>
                  </a:cubicBezTo>
                  <a:cubicBezTo>
                    <a:pt x="6645" y="122"/>
                    <a:pt x="6009" y="0"/>
                    <a:pt x="5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7473998" y="3665165"/>
              <a:ext cx="299356" cy="281727"/>
            </a:xfrm>
            <a:custGeom>
              <a:rect b="b" l="l" r="r" t="t"/>
              <a:pathLst>
                <a:path extrusionOk="0" h="10755" w="11428">
                  <a:moveTo>
                    <a:pt x="4810" y="1"/>
                  </a:moveTo>
                  <a:cubicBezTo>
                    <a:pt x="3265" y="1"/>
                    <a:pt x="1721" y="588"/>
                    <a:pt x="544" y="1764"/>
                  </a:cubicBezTo>
                  <a:cubicBezTo>
                    <a:pt x="400" y="1908"/>
                    <a:pt x="266" y="2058"/>
                    <a:pt x="139" y="2213"/>
                  </a:cubicBezTo>
                  <a:cubicBezTo>
                    <a:pt x="0" y="2379"/>
                    <a:pt x="150" y="2574"/>
                    <a:pt x="313" y="2574"/>
                  </a:cubicBezTo>
                  <a:cubicBezTo>
                    <a:pt x="370" y="2574"/>
                    <a:pt x="430" y="2550"/>
                    <a:pt x="478" y="2490"/>
                  </a:cubicBezTo>
                  <a:cubicBezTo>
                    <a:pt x="595" y="2346"/>
                    <a:pt x="722" y="2209"/>
                    <a:pt x="855" y="2076"/>
                  </a:cubicBezTo>
                  <a:cubicBezTo>
                    <a:pt x="1945" y="984"/>
                    <a:pt x="3378" y="438"/>
                    <a:pt x="4810" y="438"/>
                  </a:cubicBezTo>
                  <a:cubicBezTo>
                    <a:pt x="6242" y="438"/>
                    <a:pt x="7675" y="984"/>
                    <a:pt x="8764" y="2076"/>
                  </a:cubicBezTo>
                  <a:cubicBezTo>
                    <a:pt x="10944" y="4255"/>
                    <a:pt x="10944" y="7805"/>
                    <a:pt x="8764" y="9985"/>
                  </a:cubicBezTo>
                  <a:cubicBezTo>
                    <a:pt x="8631" y="10118"/>
                    <a:pt x="8490" y="10245"/>
                    <a:pt x="8346" y="10362"/>
                  </a:cubicBezTo>
                  <a:cubicBezTo>
                    <a:pt x="8166" y="10509"/>
                    <a:pt x="8306" y="10754"/>
                    <a:pt x="8486" y="10754"/>
                  </a:cubicBezTo>
                  <a:cubicBezTo>
                    <a:pt x="8532" y="10754"/>
                    <a:pt x="8581" y="10738"/>
                    <a:pt x="8627" y="10701"/>
                  </a:cubicBezTo>
                  <a:cubicBezTo>
                    <a:pt x="8782" y="10574"/>
                    <a:pt x="8932" y="10437"/>
                    <a:pt x="9076" y="10296"/>
                  </a:cubicBezTo>
                  <a:cubicBezTo>
                    <a:pt x="11427" y="7942"/>
                    <a:pt x="11427" y="4118"/>
                    <a:pt x="9076" y="1764"/>
                  </a:cubicBezTo>
                  <a:cubicBezTo>
                    <a:pt x="7899" y="588"/>
                    <a:pt x="6355" y="1"/>
                    <a:pt x="4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7696656" y="3783566"/>
              <a:ext cx="36647" cy="111119"/>
            </a:xfrm>
            <a:custGeom>
              <a:rect b="b" l="l" r="r" t="t"/>
              <a:pathLst>
                <a:path extrusionOk="0" h="4242" w="1399">
                  <a:moveTo>
                    <a:pt x="807" y="1"/>
                  </a:moveTo>
                  <a:cubicBezTo>
                    <a:pt x="676" y="1"/>
                    <a:pt x="544" y="110"/>
                    <a:pt x="590" y="280"/>
                  </a:cubicBezTo>
                  <a:cubicBezTo>
                    <a:pt x="943" y="1507"/>
                    <a:pt x="751" y="2826"/>
                    <a:pt x="66" y="3905"/>
                  </a:cubicBezTo>
                  <a:cubicBezTo>
                    <a:pt x="1" y="4005"/>
                    <a:pt x="31" y="4142"/>
                    <a:pt x="134" y="4207"/>
                  </a:cubicBezTo>
                  <a:cubicBezTo>
                    <a:pt x="170" y="4230"/>
                    <a:pt x="210" y="4241"/>
                    <a:pt x="250" y="4241"/>
                  </a:cubicBezTo>
                  <a:cubicBezTo>
                    <a:pt x="322" y="4241"/>
                    <a:pt x="394" y="4206"/>
                    <a:pt x="436" y="4142"/>
                  </a:cubicBezTo>
                  <a:cubicBezTo>
                    <a:pt x="1190" y="2956"/>
                    <a:pt x="1399" y="1507"/>
                    <a:pt x="1011" y="157"/>
                  </a:cubicBezTo>
                  <a:cubicBezTo>
                    <a:pt x="978" y="48"/>
                    <a:pt x="892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7525419" y="3694948"/>
              <a:ext cx="190019" cy="77825"/>
            </a:xfrm>
            <a:custGeom>
              <a:rect b="b" l="l" r="r" t="t"/>
              <a:pathLst>
                <a:path extrusionOk="0" h="2971" w="7254">
                  <a:moveTo>
                    <a:pt x="2845" y="0"/>
                  </a:moveTo>
                  <a:cubicBezTo>
                    <a:pt x="1939" y="0"/>
                    <a:pt x="1026" y="252"/>
                    <a:pt x="219" y="767"/>
                  </a:cubicBezTo>
                  <a:cubicBezTo>
                    <a:pt x="1" y="894"/>
                    <a:pt x="133" y="1180"/>
                    <a:pt x="326" y="1180"/>
                  </a:cubicBezTo>
                  <a:cubicBezTo>
                    <a:pt x="367" y="1180"/>
                    <a:pt x="411" y="1167"/>
                    <a:pt x="455" y="1137"/>
                  </a:cubicBezTo>
                  <a:cubicBezTo>
                    <a:pt x="1199" y="664"/>
                    <a:pt x="2025" y="440"/>
                    <a:pt x="2841" y="440"/>
                  </a:cubicBezTo>
                  <a:cubicBezTo>
                    <a:pt x="4446" y="440"/>
                    <a:pt x="6007" y="1308"/>
                    <a:pt x="6805" y="2851"/>
                  </a:cubicBezTo>
                  <a:cubicBezTo>
                    <a:pt x="6844" y="2926"/>
                    <a:pt x="6922" y="2970"/>
                    <a:pt x="7003" y="2970"/>
                  </a:cubicBezTo>
                  <a:cubicBezTo>
                    <a:pt x="7037" y="2970"/>
                    <a:pt x="7071" y="2963"/>
                    <a:pt x="7103" y="2947"/>
                  </a:cubicBezTo>
                  <a:cubicBezTo>
                    <a:pt x="7209" y="2888"/>
                    <a:pt x="7254" y="2758"/>
                    <a:pt x="7196" y="2649"/>
                  </a:cubicBezTo>
                  <a:cubicBezTo>
                    <a:pt x="6963" y="2200"/>
                    <a:pt x="6664" y="1788"/>
                    <a:pt x="6305" y="1432"/>
                  </a:cubicBezTo>
                  <a:cubicBezTo>
                    <a:pt x="5361" y="488"/>
                    <a:pt x="4109" y="0"/>
                    <a:pt x="2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7489296" y="3815603"/>
              <a:ext cx="82698" cy="153765"/>
            </a:xfrm>
            <a:custGeom>
              <a:rect b="b" l="l" r="r" t="t"/>
              <a:pathLst>
                <a:path extrusionOk="0" h="5870" w="3157">
                  <a:moveTo>
                    <a:pt x="1358" y="911"/>
                  </a:moveTo>
                  <a:lnTo>
                    <a:pt x="1358" y="2696"/>
                  </a:lnTo>
                  <a:cubicBezTo>
                    <a:pt x="837" y="2614"/>
                    <a:pt x="439" y="2247"/>
                    <a:pt x="439" y="1802"/>
                  </a:cubicBezTo>
                  <a:cubicBezTo>
                    <a:pt x="439" y="1360"/>
                    <a:pt x="837" y="990"/>
                    <a:pt x="1358" y="911"/>
                  </a:cubicBezTo>
                  <a:close/>
                  <a:moveTo>
                    <a:pt x="1796" y="3169"/>
                  </a:moveTo>
                  <a:cubicBezTo>
                    <a:pt x="2321" y="3255"/>
                    <a:pt x="2715" y="3625"/>
                    <a:pt x="2715" y="4067"/>
                  </a:cubicBezTo>
                  <a:cubicBezTo>
                    <a:pt x="2715" y="4509"/>
                    <a:pt x="2321" y="4879"/>
                    <a:pt x="1796" y="4958"/>
                  </a:cubicBezTo>
                  <a:lnTo>
                    <a:pt x="1796" y="3169"/>
                  </a:lnTo>
                  <a:close/>
                  <a:moveTo>
                    <a:pt x="1579" y="0"/>
                  </a:moveTo>
                  <a:cubicBezTo>
                    <a:pt x="1468" y="0"/>
                    <a:pt x="1358" y="73"/>
                    <a:pt x="1358" y="219"/>
                  </a:cubicBezTo>
                  <a:lnTo>
                    <a:pt x="1358" y="465"/>
                  </a:lnTo>
                  <a:cubicBezTo>
                    <a:pt x="594" y="558"/>
                    <a:pt x="1" y="1123"/>
                    <a:pt x="1" y="1802"/>
                  </a:cubicBezTo>
                  <a:cubicBezTo>
                    <a:pt x="1" y="2484"/>
                    <a:pt x="594" y="3049"/>
                    <a:pt x="1358" y="3142"/>
                  </a:cubicBezTo>
                  <a:lnTo>
                    <a:pt x="1358" y="4958"/>
                  </a:lnTo>
                  <a:cubicBezTo>
                    <a:pt x="837" y="4876"/>
                    <a:pt x="439" y="4509"/>
                    <a:pt x="439" y="4067"/>
                  </a:cubicBezTo>
                  <a:cubicBezTo>
                    <a:pt x="439" y="3920"/>
                    <a:pt x="330" y="3846"/>
                    <a:pt x="220" y="3846"/>
                  </a:cubicBezTo>
                  <a:cubicBezTo>
                    <a:pt x="110" y="3846"/>
                    <a:pt x="1" y="3920"/>
                    <a:pt x="1" y="4067"/>
                  </a:cubicBezTo>
                  <a:cubicBezTo>
                    <a:pt x="1" y="4745"/>
                    <a:pt x="594" y="5311"/>
                    <a:pt x="1358" y="5403"/>
                  </a:cubicBezTo>
                  <a:lnTo>
                    <a:pt x="1358" y="5650"/>
                  </a:lnTo>
                  <a:cubicBezTo>
                    <a:pt x="1358" y="5770"/>
                    <a:pt x="1457" y="5869"/>
                    <a:pt x="1577" y="5869"/>
                  </a:cubicBezTo>
                  <a:cubicBezTo>
                    <a:pt x="1700" y="5869"/>
                    <a:pt x="1796" y="5770"/>
                    <a:pt x="1796" y="5650"/>
                  </a:cubicBezTo>
                  <a:lnTo>
                    <a:pt x="1796" y="5403"/>
                  </a:lnTo>
                  <a:cubicBezTo>
                    <a:pt x="2564" y="5311"/>
                    <a:pt x="3153" y="4745"/>
                    <a:pt x="3153" y="4067"/>
                  </a:cubicBezTo>
                  <a:cubicBezTo>
                    <a:pt x="3153" y="3385"/>
                    <a:pt x="2564" y="2820"/>
                    <a:pt x="1796" y="2727"/>
                  </a:cubicBezTo>
                  <a:lnTo>
                    <a:pt x="1796" y="911"/>
                  </a:lnTo>
                  <a:cubicBezTo>
                    <a:pt x="2321" y="993"/>
                    <a:pt x="2715" y="1360"/>
                    <a:pt x="2715" y="1802"/>
                  </a:cubicBezTo>
                  <a:cubicBezTo>
                    <a:pt x="2715" y="1925"/>
                    <a:pt x="2814" y="2021"/>
                    <a:pt x="2934" y="2021"/>
                  </a:cubicBezTo>
                  <a:cubicBezTo>
                    <a:pt x="3057" y="2021"/>
                    <a:pt x="3157" y="1925"/>
                    <a:pt x="3157" y="1802"/>
                  </a:cubicBezTo>
                  <a:cubicBezTo>
                    <a:pt x="3157" y="1123"/>
                    <a:pt x="2564" y="558"/>
                    <a:pt x="1800" y="465"/>
                  </a:cubicBezTo>
                  <a:lnTo>
                    <a:pt x="1800" y="219"/>
                  </a:lnTo>
                  <a:cubicBezTo>
                    <a:pt x="1800" y="73"/>
                    <a:pt x="1689" y="0"/>
                    <a:pt x="1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10101884" y="4171750"/>
            <a:ext cx="440192" cy="436502"/>
            <a:chOff x="7172235" y="3803355"/>
            <a:chExt cx="387561" cy="384312"/>
          </a:xfrm>
        </p:grpSpPr>
        <p:sp>
          <p:nvSpPr>
            <p:cNvPr id="688" name="Google Shape;688;p28"/>
            <p:cNvSpPr/>
            <p:nvPr/>
          </p:nvSpPr>
          <p:spPr>
            <a:xfrm>
              <a:off x="7256004" y="3991594"/>
              <a:ext cx="112854" cy="112959"/>
            </a:xfrm>
            <a:custGeom>
              <a:rect b="b" l="l" r="r" t="t"/>
              <a:pathLst>
                <a:path extrusionOk="0" h="4311" w="4307">
                  <a:moveTo>
                    <a:pt x="1186" y="0"/>
                  </a:moveTo>
                  <a:lnTo>
                    <a:pt x="1" y="1186"/>
                  </a:lnTo>
                  <a:lnTo>
                    <a:pt x="3126" y="4311"/>
                  </a:lnTo>
                  <a:lnTo>
                    <a:pt x="4306" y="312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7262031" y="3994607"/>
              <a:ext cx="55759" cy="55733"/>
            </a:xfrm>
            <a:custGeom>
              <a:rect b="b" l="l" r="r" t="t"/>
              <a:pathLst>
                <a:path extrusionOk="0" h="2127" w="2128">
                  <a:moveTo>
                    <a:pt x="1071" y="0"/>
                  </a:moveTo>
                  <a:lnTo>
                    <a:pt x="1" y="1296"/>
                  </a:lnTo>
                  <a:lnTo>
                    <a:pt x="827" y="2127"/>
                  </a:lnTo>
                  <a:lnTo>
                    <a:pt x="2127" y="1056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7310217" y="4042767"/>
              <a:ext cx="55733" cy="55759"/>
            </a:xfrm>
            <a:custGeom>
              <a:rect b="b" l="l" r="r" t="t"/>
              <a:pathLst>
                <a:path extrusionOk="0" h="2128" w="2127">
                  <a:moveTo>
                    <a:pt x="1071" y="1"/>
                  </a:moveTo>
                  <a:lnTo>
                    <a:pt x="0" y="1302"/>
                  </a:lnTo>
                  <a:lnTo>
                    <a:pt x="831" y="2127"/>
                  </a:lnTo>
                  <a:lnTo>
                    <a:pt x="2127" y="1057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7338149" y="3862337"/>
              <a:ext cx="73341" cy="65087"/>
            </a:xfrm>
            <a:custGeom>
              <a:rect b="b" l="l" r="r" t="t"/>
              <a:pathLst>
                <a:path extrusionOk="0" h="2484" w="2799">
                  <a:moveTo>
                    <a:pt x="1122" y="1"/>
                  </a:moveTo>
                  <a:cubicBezTo>
                    <a:pt x="857" y="1"/>
                    <a:pt x="610" y="90"/>
                    <a:pt x="427" y="272"/>
                  </a:cubicBezTo>
                  <a:cubicBezTo>
                    <a:pt x="0" y="694"/>
                    <a:pt x="91" y="1477"/>
                    <a:pt x="629" y="2015"/>
                  </a:cubicBezTo>
                  <a:cubicBezTo>
                    <a:pt x="938" y="2323"/>
                    <a:pt x="1326" y="2483"/>
                    <a:pt x="1682" y="2483"/>
                  </a:cubicBezTo>
                  <a:cubicBezTo>
                    <a:pt x="1945" y="2483"/>
                    <a:pt x="2190" y="2396"/>
                    <a:pt x="2371" y="2216"/>
                  </a:cubicBezTo>
                  <a:cubicBezTo>
                    <a:pt x="2799" y="1789"/>
                    <a:pt x="2707" y="1006"/>
                    <a:pt x="2170" y="469"/>
                  </a:cubicBezTo>
                  <a:cubicBezTo>
                    <a:pt x="1865" y="161"/>
                    <a:pt x="1477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7323056" y="3861787"/>
              <a:ext cx="84922" cy="85053"/>
            </a:xfrm>
            <a:custGeom>
              <a:rect b="b" l="l" r="r" t="t"/>
              <a:pathLst>
                <a:path extrusionOk="0" h="3246" w="3241">
                  <a:moveTo>
                    <a:pt x="936" y="0"/>
                  </a:moveTo>
                  <a:lnTo>
                    <a:pt x="0" y="941"/>
                  </a:lnTo>
                  <a:lnTo>
                    <a:pt x="2299" y="3245"/>
                  </a:lnTo>
                  <a:lnTo>
                    <a:pt x="3240" y="2304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7203442" y="3878635"/>
              <a:ext cx="187689" cy="187689"/>
            </a:xfrm>
            <a:custGeom>
              <a:rect b="b" l="l" r="r" t="t"/>
              <a:pathLst>
                <a:path extrusionOk="0" h="7163" w="7163">
                  <a:moveTo>
                    <a:pt x="4699" y="0"/>
                  </a:moveTo>
                  <a:lnTo>
                    <a:pt x="0" y="5698"/>
                  </a:lnTo>
                  <a:lnTo>
                    <a:pt x="1464" y="7162"/>
                  </a:lnTo>
                  <a:lnTo>
                    <a:pt x="7162" y="2463"/>
                  </a:lnTo>
                  <a:lnTo>
                    <a:pt x="4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7203442" y="3933712"/>
              <a:ext cx="187689" cy="132611"/>
            </a:xfrm>
            <a:custGeom>
              <a:rect b="b" l="l" r="r" t="t"/>
              <a:pathLst>
                <a:path extrusionOk="0" h="5061" w="7163">
                  <a:moveTo>
                    <a:pt x="6802" y="1"/>
                  </a:moveTo>
                  <a:lnTo>
                    <a:pt x="1771" y="4148"/>
                  </a:lnTo>
                  <a:lnTo>
                    <a:pt x="552" y="2929"/>
                  </a:lnTo>
                  <a:lnTo>
                    <a:pt x="0" y="3596"/>
                  </a:lnTo>
                  <a:lnTo>
                    <a:pt x="1464" y="5060"/>
                  </a:lnTo>
                  <a:lnTo>
                    <a:pt x="7162" y="361"/>
                  </a:lnTo>
                  <a:lnTo>
                    <a:pt x="68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7178392" y="4012084"/>
              <a:ext cx="79263" cy="79263"/>
            </a:xfrm>
            <a:custGeom>
              <a:rect b="b" l="l" r="r" t="t"/>
              <a:pathLst>
                <a:path extrusionOk="0" h="3025" w="3025">
                  <a:moveTo>
                    <a:pt x="942" y="0"/>
                  </a:moveTo>
                  <a:lnTo>
                    <a:pt x="1" y="941"/>
                  </a:lnTo>
                  <a:lnTo>
                    <a:pt x="2084" y="3025"/>
                  </a:lnTo>
                  <a:lnTo>
                    <a:pt x="3025" y="2084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7178392" y="4024399"/>
              <a:ext cx="66947" cy="66947"/>
            </a:xfrm>
            <a:custGeom>
              <a:rect b="b" l="l" r="r" t="t"/>
              <a:pathLst>
                <a:path extrusionOk="0" h="2555" w="2555">
                  <a:moveTo>
                    <a:pt x="471" y="1"/>
                  </a:moveTo>
                  <a:lnTo>
                    <a:pt x="1" y="471"/>
                  </a:lnTo>
                  <a:lnTo>
                    <a:pt x="2084" y="2555"/>
                  </a:lnTo>
                  <a:lnTo>
                    <a:pt x="2555" y="208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7428941" y="3953128"/>
              <a:ext cx="73367" cy="65087"/>
            </a:xfrm>
            <a:custGeom>
              <a:rect b="b" l="l" r="r" t="t"/>
              <a:pathLst>
                <a:path extrusionOk="0" h="2484" w="2800">
                  <a:moveTo>
                    <a:pt x="1120" y="1"/>
                  </a:moveTo>
                  <a:cubicBezTo>
                    <a:pt x="856" y="1"/>
                    <a:pt x="610" y="88"/>
                    <a:pt x="428" y="268"/>
                  </a:cubicBezTo>
                  <a:cubicBezTo>
                    <a:pt x="1" y="695"/>
                    <a:pt x="92" y="1478"/>
                    <a:pt x="630" y="2015"/>
                  </a:cubicBezTo>
                  <a:cubicBezTo>
                    <a:pt x="938" y="2323"/>
                    <a:pt x="1325" y="2483"/>
                    <a:pt x="1679" y="2483"/>
                  </a:cubicBezTo>
                  <a:cubicBezTo>
                    <a:pt x="1944" y="2483"/>
                    <a:pt x="2190" y="2394"/>
                    <a:pt x="2372" y="2212"/>
                  </a:cubicBezTo>
                  <a:cubicBezTo>
                    <a:pt x="2799" y="1790"/>
                    <a:pt x="2708" y="1007"/>
                    <a:pt x="2175" y="470"/>
                  </a:cubicBezTo>
                  <a:cubicBezTo>
                    <a:pt x="1866" y="161"/>
                    <a:pt x="1477" y="1"/>
                    <a:pt x="1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7413743" y="3952578"/>
              <a:ext cx="85053" cy="84949"/>
            </a:xfrm>
            <a:custGeom>
              <a:rect b="b" l="l" r="r" t="t"/>
              <a:pathLst>
                <a:path extrusionOk="0" h="3242" w="3246">
                  <a:moveTo>
                    <a:pt x="941" y="1"/>
                  </a:moveTo>
                  <a:lnTo>
                    <a:pt x="0" y="942"/>
                  </a:lnTo>
                  <a:lnTo>
                    <a:pt x="2304" y="3241"/>
                  </a:lnTo>
                  <a:lnTo>
                    <a:pt x="3245" y="230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7294234" y="3969322"/>
              <a:ext cx="187689" cy="187820"/>
            </a:xfrm>
            <a:custGeom>
              <a:rect b="b" l="l" r="r" t="t"/>
              <a:pathLst>
                <a:path extrusionOk="0" h="7168" w="7163">
                  <a:moveTo>
                    <a:pt x="4700" y="0"/>
                  </a:moveTo>
                  <a:lnTo>
                    <a:pt x="1" y="5703"/>
                  </a:lnTo>
                  <a:lnTo>
                    <a:pt x="1465" y="7167"/>
                  </a:lnTo>
                  <a:lnTo>
                    <a:pt x="7163" y="2468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7294234" y="4024530"/>
              <a:ext cx="187689" cy="132611"/>
            </a:xfrm>
            <a:custGeom>
              <a:rect b="b" l="l" r="r" t="t"/>
              <a:pathLst>
                <a:path extrusionOk="0" h="5061" w="7163">
                  <a:moveTo>
                    <a:pt x="6803" y="1"/>
                  </a:moveTo>
                  <a:lnTo>
                    <a:pt x="1772" y="4148"/>
                  </a:lnTo>
                  <a:lnTo>
                    <a:pt x="553" y="2924"/>
                  </a:lnTo>
                  <a:lnTo>
                    <a:pt x="1" y="3596"/>
                  </a:lnTo>
                  <a:lnTo>
                    <a:pt x="1465" y="5060"/>
                  </a:lnTo>
                  <a:lnTo>
                    <a:pt x="7163" y="361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7269210" y="4102902"/>
              <a:ext cx="79263" cy="79263"/>
            </a:xfrm>
            <a:custGeom>
              <a:rect b="b" l="l" r="r" t="t"/>
              <a:pathLst>
                <a:path extrusionOk="0" h="3025" w="3025">
                  <a:moveTo>
                    <a:pt x="941" y="0"/>
                  </a:moveTo>
                  <a:lnTo>
                    <a:pt x="1" y="941"/>
                  </a:lnTo>
                  <a:lnTo>
                    <a:pt x="2084" y="3024"/>
                  </a:lnTo>
                  <a:lnTo>
                    <a:pt x="3025" y="2084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7269210" y="4115217"/>
              <a:ext cx="66947" cy="66947"/>
            </a:xfrm>
            <a:custGeom>
              <a:rect b="b" l="l" r="r" t="t"/>
              <a:pathLst>
                <a:path extrusionOk="0" h="2555" w="2555">
                  <a:moveTo>
                    <a:pt x="471" y="1"/>
                  </a:moveTo>
                  <a:lnTo>
                    <a:pt x="1" y="471"/>
                  </a:lnTo>
                  <a:lnTo>
                    <a:pt x="2084" y="2554"/>
                  </a:lnTo>
                  <a:lnTo>
                    <a:pt x="2554" y="208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7457868" y="3839017"/>
              <a:ext cx="65925" cy="63122"/>
            </a:xfrm>
            <a:custGeom>
              <a:rect b="b" l="l" r="r" t="t"/>
              <a:pathLst>
                <a:path extrusionOk="0" h="2409" w="2516">
                  <a:moveTo>
                    <a:pt x="2211" y="0"/>
                  </a:moveTo>
                  <a:cubicBezTo>
                    <a:pt x="2162" y="0"/>
                    <a:pt x="2111" y="19"/>
                    <a:pt x="2065" y="63"/>
                  </a:cubicBezTo>
                  <a:lnTo>
                    <a:pt x="83" y="2040"/>
                  </a:lnTo>
                  <a:cubicBezTo>
                    <a:pt x="1" y="2127"/>
                    <a:pt x="1" y="2261"/>
                    <a:pt x="83" y="2348"/>
                  </a:cubicBezTo>
                  <a:cubicBezTo>
                    <a:pt x="126" y="2388"/>
                    <a:pt x="181" y="2409"/>
                    <a:pt x="236" y="2409"/>
                  </a:cubicBezTo>
                  <a:cubicBezTo>
                    <a:pt x="291" y="2409"/>
                    <a:pt x="347" y="2388"/>
                    <a:pt x="390" y="2348"/>
                  </a:cubicBezTo>
                  <a:lnTo>
                    <a:pt x="2368" y="365"/>
                  </a:lnTo>
                  <a:cubicBezTo>
                    <a:pt x="2515" y="210"/>
                    <a:pt x="2375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7435491" y="3806028"/>
              <a:ext cx="33068" cy="81909"/>
            </a:xfrm>
            <a:custGeom>
              <a:rect b="b" l="l" r="r" t="t"/>
              <a:pathLst>
                <a:path extrusionOk="0" h="3126" w="1262">
                  <a:moveTo>
                    <a:pt x="1000" y="1"/>
                  </a:moveTo>
                  <a:cubicBezTo>
                    <a:pt x="915" y="1"/>
                    <a:pt x="833" y="47"/>
                    <a:pt x="802" y="155"/>
                  </a:cubicBezTo>
                  <a:lnTo>
                    <a:pt x="34" y="2848"/>
                  </a:lnTo>
                  <a:cubicBezTo>
                    <a:pt x="1" y="2963"/>
                    <a:pt x="68" y="3083"/>
                    <a:pt x="183" y="3117"/>
                  </a:cubicBezTo>
                  <a:cubicBezTo>
                    <a:pt x="202" y="3123"/>
                    <a:pt x="222" y="3126"/>
                    <a:pt x="241" y="3126"/>
                  </a:cubicBezTo>
                  <a:cubicBezTo>
                    <a:pt x="333" y="3126"/>
                    <a:pt x="419" y="3063"/>
                    <a:pt x="447" y="2968"/>
                  </a:cubicBezTo>
                  <a:lnTo>
                    <a:pt x="1215" y="275"/>
                  </a:lnTo>
                  <a:cubicBezTo>
                    <a:pt x="1261" y="110"/>
                    <a:pt x="1129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7390868" y="3803355"/>
              <a:ext cx="35478" cy="81909"/>
            </a:xfrm>
            <a:custGeom>
              <a:rect b="b" l="l" r="r" t="t"/>
              <a:pathLst>
                <a:path extrusionOk="0" h="3126" w="1354">
                  <a:moveTo>
                    <a:pt x="270" y="1"/>
                  </a:moveTo>
                  <a:cubicBezTo>
                    <a:pt x="136" y="1"/>
                    <a:pt x="0" y="117"/>
                    <a:pt x="62" y="286"/>
                  </a:cubicBezTo>
                  <a:lnTo>
                    <a:pt x="883" y="2965"/>
                  </a:lnTo>
                  <a:cubicBezTo>
                    <a:pt x="913" y="3077"/>
                    <a:pt x="997" y="3125"/>
                    <a:pt x="1083" y="3125"/>
                  </a:cubicBezTo>
                  <a:cubicBezTo>
                    <a:pt x="1217" y="3125"/>
                    <a:pt x="1354" y="3009"/>
                    <a:pt x="1295" y="2840"/>
                  </a:cubicBezTo>
                  <a:lnTo>
                    <a:pt x="470" y="161"/>
                  </a:lnTo>
                  <a:cubicBezTo>
                    <a:pt x="440" y="49"/>
                    <a:pt x="35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7471965" y="3892941"/>
              <a:ext cx="85053" cy="31469"/>
            </a:xfrm>
            <a:custGeom>
              <a:rect b="b" l="l" r="r" t="t"/>
              <a:pathLst>
                <a:path extrusionOk="0" h="1201" w="3246">
                  <a:moveTo>
                    <a:pt x="2945" y="1"/>
                  </a:moveTo>
                  <a:cubicBezTo>
                    <a:pt x="2924" y="1"/>
                    <a:pt x="2900" y="4"/>
                    <a:pt x="2876" y="11"/>
                  </a:cubicBezTo>
                  <a:lnTo>
                    <a:pt x="178" y="779"/>
                  </a:lnTo>
                  <a:cubicBezTo>
                    <a:pt x="63" y="813"/>
                    <a:pt x="1" y="933"/>
                    <a:pt x="34" y="1043"/>
                  </a:cubicBezTo>
                  <a:cubicBezTo>
                    <a:pt x="62" y="1138"/>
                    <a:pt x="145" y="1201"/>
                    <a:pt x="238" y="1201"/>
                  </a:cubicBezTo>
                  <a:cubicBezTo>
                    <a:pt x="258" y="1201"/>
                    <a:pt x="278" y="1198"/>
                    <a:pt x="298" y="1192"/>
                  </a:cubicBezTo>
                  <a:lnTo>
                    <a:pt x="2996" y="424"/>
                  </a:lnTo>
                  <a:cubicBezTo>
                    <a:pt x="3245" y="350"/>
                    <a:pt x="3168" y="1"/>
                    <a:pt x="2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7473171" y="3935494"/>
              <a:ext cx="86625" cy="32963"/>
            </a:xfrm>
            <a:custGeom>
              <a:rect b="b" l="l" r="r" t="t"/>
              <a:pathLst>
                <a:path extrusionOk="0" h="1258" w="3306">
                  <a:moveTo>
                    <a:pt x="304" y="1"/>
                  </a:moveTo>
                  <a:cubicBezTo>
                    <a:pt x="81" y="1"/>
                    <a:pt x="1" y="339"/>
                    <a:pt x="243" y="423"/>
                  </a:cubicBezTo>
                  <a:lnTo>
                    <a:pt x="2921" y="1243"/>
                  </a:lnTo>
                  <a:cubicBezTo>
                    <a:pt x="2949" y="1253"/>
                    <a:pt x="2975" y="1257"/>
                    <a:pt x="3000" y="1257"/>
                  </a:cubicBezTo>
                  <a:cubicBezTo>
                    <a:pt x="3222" y="1257"/>
                    <a:pt x="3305" y="904"/>
                    <a:pt x="3046" y="835"/>
                  </a:cubicBezTo>
                  <a:lnTo>
                    <a:pt x="367" y="10"/>
                  </a:lnTo>
                  <a:cubicBezTo>
                    <a:pt x="345" y="4"/>
                    <a:pt x="324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7232448" y="3926585"/>
              <a:ext cx="83088" cy="92888"/>
            </a:xfrm>
            <a:custGeom>
              <a:rect b="b" l="l" r="r" t="t"/>
              <a:pathLst>
                <a:path extrusionOk="0" h="3545" w="3171">
                  <a:moveTo>
                    <a:pt x="2925" y="0"/>
                  </a:moveTo>
                  <a:cubicBezTo>
                    <a:pt x="2865" y="0"/>
                    <a:pt x="2806" y="26"/>
                    <a:pt x="2767" y="76"/>
                  </a:cubicBezTo>
                  <a:lnTo>
                    <a:pt x="127" y="3196"/>
                  </a:lnTo>
                  <a:cubicBezTo>
                    <a:pt x="1" y="3358"/>
                    <a:pt x="142" y="3545"/>
                    <a:pt x="300" y="3545"/>
                  </a:cubicBezTo>
                  <a:cubicBezTo>
                    <a:pt x="352" y="3545"/>
                    <a:pt x="406" y="3524"/>
                    <a:pt x="453" y="3475"/>
                  </a:cubicBezTo>
                  <a:lnTo>
                    <a:pt x="3093" y="355"/>
                  </a:lnTo>
                  <a:cubicBezTo>
                    <a:pt x="3170" y="263"/>
                    <a:pt x="3156" y="124"/>
                    <a:pt x="3064" y="52"/>
                  </a:cubicBezTo>
                  <a:cubicBezTo>
                    <a:pt x="3023" y="18"/>
                    <a:pt x="2974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7172235" y="3856022"/>
              <a:ext cx="335235" cy="331645"/>
            </a:xfrm>
            <a:custGeom>
              <a:rect b="b" l="l" r="r" t="t"/>
              <a:pathLst>
                <a:path extrusionOk="0" h="12657" w="12794">
                  <a:moveTo>
                    <a:pt x="7453" y="457"/>
                  </a:moveTo>
                  <a:cubicBezTo>
                    <a:pt x="7755" y="457"/>
                    <a:pt x="8091" y="601"/>
                    <a:pt x="8353" y="863"/>
                  </a:cubicBezTo>
                  <a:lnTo>
                    <a:pt x="8353" y="868"/>
                  </a:lnTo>
                  <a:cubicBezTo>
                    <a:pt x="8675" y="1190"/>
                    <a:pt x="8819" y="1617"/>
                    <a:pt x="8737" y="1963"/>
                  </a:cubicBezTo>
                  <a:lnTo>
                    <a:pt x="7254" y="479"/>
                  </a:lnTo>
                  <a:cubicBezTo>
                    <a:pt x="7318" y="464"/>
                    <a:pt x="7384" y="457"/>
                    <a:pt x="7453" y="457"/>
                  </a:cubicBezTo>
                  <a:close/>
                  <a:moveTo>
                    <a:pt x="6692" y="527"/>
                  </a:moveTo>
                  <a:lnTo>
                    <a:pt x="8694" y="2524"/>
                  </a:lnTo>
                  <a:lnTo>
                    <a:pt x="8271" y="2947"/>
                  </a:lnTo>
                  <a:lnTo>
                    <a:pt x="6275" y="945"/>
                  </a:lnTo>
                  <a:lnTo>
                    <a:pt x="6692" y="527"/>
                  </a:lnTo>
                  <a:close/>
                  <a:moveTo>
                    <a:pt x="10910" y="3920"/>
                  </a:moveTo>
                  <a:cubicBezTo>
                    <a:pt x="11215" y="3920"/>
                    <a:pt x="11554" y="4065"/>
                    <a:pt x="11819" y="4329"/>
                  </a:cubicBezTo>
                  <a:cubicBezTo>
                    <a:pt x="12140" y="4651"/>
                    <a:pt x="12280" y="5083"/>
                    <a:pt x="12203" y="5424"/>
                  </a:cubicBezTo>
                  <a:lnTo>
                    <a:pt x="10720" y="3940"/>
                  </a:lnTo>
                  <a:cubicBezTo>
                    <a:pt x="10781" y="3927"/>
                    <a:pt x="10845" y="3920"/>
                    <a:pt x="10910" y="3920"/>
                  </a:cubicBezTo>
                  <a:close/>
                  <a:moveTo>
                    <a:pt x="10158" y="3988"/>
                  </a:moveTo>
                  <a:lnTo>
                    <a:pt x="10196" y="4022"/>
                  </a:lnTo>
                  <a:lnTo>
                    <a:pt x="12155" y="5985"/>
                  </a:lnTo>
                  <a:lnTo>
                    <a:pt x="11737" y="6408"/>
                  </a:lnTo>
                  <a:lnTo>
                    <a:pt x="9736" y="4406"/>
                  </a:lnTo>
                  <a:lnTo>
                    <a:pt x="10158" y="3988"/>
                  </a:lnTo>
                  <a:close/>
                  <a:moveTo>
                    <a:pt x="5151" y="6244"/>
                  </a:moveTo>
                  <a:lnTo>
                    <a:pt x="6433" y="7531"/>
                  </a:lnTo>
                  <a:lnTo>
                    <a:pt x="5636" y="8496"/>
                  </a:lnTo>
                  <a:lnTo>
                    <a:pt x="4186" y="7041"/>
                  </a:lnTo>
                  <a:lnTo>
                    <a:pt x="5151" y="6244"/>
                  </a:lnTo>
                  <a:close/>
                  <a:moveTo>
                    <a:pt x="4642" y="9725"/>
                  </a:moveTo>
                  <a:lnTo>
                    <a:pt x="4772" y="9854"/>
                  </a:lnTo>
                  <a:lnTo>
                    <a:pt x="6419" y="11501"/>
                  </a:lnTo>
                  <a:lnTo>
                    <a:pt x="5785" y="12144"/>
                  </a:lnTo>
                  <a:lnTo>
                    <a:pt x="4004" y="10363"/>
                  </a:lnTo>
                  <a:lnTo>
                    <a:pt x="4642" y="9725"/>
                  </a:lnTo>
                  <a:close/>
                  <a:moveTo>
                    <a:pt x="6687" y="1"/>
                  </a:moveTo>
                  <a:cubicBezTo>
                    <a:pt x="6632" y="1"/>
                    <a:pt x="6577" y="21"/>
                    <a:pt x="6534" y="62"/>
                  </a:cubicBezTo>
                  <a:lnTo>
                    <a:pt x="5948" y="652"/>
                  </a:lnTo>
                  <a:cubicBezTo>
                    <a:pt x="5929" y="647"/>
                    <a:pt x="5909" y="644"/>
                    <a:pt x="5890" y="644"/>
                  </a:cubicBezTo>
                  <a:cubicBezTo>
                    <a:pt x="5826" y="644"/>
                    <a:pt x="5763" y="673"/>
                    <a:pt x="5722" y="724"/>
                  </a:cubicBezTo>
                  <a:lnTo>
                    <a:pt x="1441" y="5918"/>
                  </a:lnTo>
                  <a:lnTo>
                    <a:pt x="1330" y="5803"/>
                  </a:lnTo>
                  <a:cubicBezTo>
                    <a:pt x="1287" y="5762"/>
                    <a:pt x="1232" y="5742"/>
                    <a:pt x="1177" y="5742"/>
                  </a:cubicBezTo>
                  <a:cubicBezTo>
                    <a:pt x="1121" y="5742"/>
                    <a:pt x="1066" y="5762"/>
                    <a:pt x="1023" y="5803"/>
                  </a:cubicBezTo>
                  <a:lnTo>
                    <a:pt x="82" y="6744"/>
                  </a:lnTo>
                  <a:cubicBezTo>
                    <a:pt x="1" y="6830"/>
                    <a:pt x="1" y="6965"/>
                    <a:pt x="82" y="7051"/>
                  </a:cubicBezTo>
                  <a:lnTo>
                    <a:pt x="946" y="7915"/>
                  </a:lnTo>
                  <a:cubicBezTo>
                    <a:pt x="994" y="7966"/>
                    <a:pt x="1048" y="7987"/>
                    <a:pt x="1100" y="7987"/>
                  </a:cubicBezTo>
                  <a:cubicBezTo>
                    <a:pt x="1268" y="7987"/>
                    <a:pt x="1413" y="7766"/>
                    <a:pt x="1249" y="7613"/>
                  </a:cubicBezTo>
                  <a:lnTo>
                    <a:pt x="538" y="6897"/>
                  </a:lnTo>
                  <a:lnTo>
                    <a:pt x="1177" y="6264"/>
                  </a:lnTo>
                  <a:lnTo>
                    <a:pt x="1301" y="6388"/>
                  </a:lnTo>
                  <a:lnTo>
                    <a:pt x="1306" y="6388"/>
                  </a:lnTo>
                  <a:lnTo>
                    <a:pt x="2828" y="7910"/>
                  </a:lnTo>
                  <a:lnTo>
                    <a:pt x="2953" y="8035"/>
                  </a:lnTo>
                  <a:lnTo>
                    <a:pt x="2314" y="8673"/>
                  </a:lnTo>
                  <a:lnTo>
                    <a:pt x="1844" y="8203"/>
                  </a:lnTo>
                  <a:cubicBezTo>
                    <a:pt x="1798" y="8161"/>
                    <a:pt x="1749" y="8143"/>
                    <a:pt x="1701" y="8143"/>
                  </a:cubicBezTo>
                  <a:cubicBezTo>
                    <a:pt x="1537" y="8143"/>
                    <a:pt x="1396" y="8354"/>
                    <a:pt x="1541" y="8510"/>
                  </a:cubicBezTo>
                  <a:lnTo>
                    <a:pt x="2161" y="9129"/>
                  </a:lnTo>
                  <a:cubicBezTo>
                    <a:pt x="2204" y="9170"/>
                    <a:pt x="2259" y="9191"/>
                    <a:pt x="2314" y="9191"/>
                  </a:cubicBezTo>
                  <a:cubicBezTo>
                    <a:pt x="2370" y="9191"/>
                    <a:pt x="2425" y="9170"/>
                    <a:pt x="2468" y="9129"/>
                  </a:cubicBezTo>
                  <a:lnTo>
                    <a:pt x="3404" y="8189"/>
                  </a:lnTo>
                  <a:cubicBezTo>
                    <a:pt x="3490" y="8107"/>
                    <a:pt x="3490" y="7968"/>
                    <a:pt x="3404" y="7886"/>
                  </a:cubicBezTo>
                  <a:lnTo>
                    <a:pt x="3294" y="7771"/>
                  </a:lnTo>
                  <a:lnTo>
                    <a:pt x="3846" y="7315"/>
                  </a:lnTo>
                  <a:lnTo>
                    <a:pt x="5358" y="8827"/>
                  </a:lnTo>
                  <a:lnTo>
                    <a:pt x="4902" y="9379"/>
                  </a:lnTo>
                  <a:lnTo>
                    <a:pt x="4786" y="9269"/>
                  </a:lnTo>
                  <a:cubicBezTo>
                    <a:pt x="4746" y="9225"/>
                    <a:pt x="4690" y="9204"/>
                    <a:pt x="4635" y="9204"/>
                  </a:cubicBezTo>
                  <a:cubicBezTo>
                    <a:pt x="4580" y="9204"/>
                    <a:pt x="4525" y="9225"/>
                    <a:pt x="4484" y="9269"/>
                  </a:cubicBezTo>
                  <a:lnTo>
                    <a:pt x="3543" y="10209"/>
                  </a:lnTo>
                  <a:cubicBezTo>
                    <a:pt x="3462" y="10291"/>
                    <a:pt x="3462" y="10425"/>
                    <a:pt x="3543" y="10512"/>
                  </a:cubicBezTo>
                  <a:lnTo>
                    <a:pt x="5626" y="12595"/>
                  </a:lnTo>
                  <a:cubicBezTo>
                    <a:pt x="5667" y="12636"/>
                    <a:pt x="5722" y="12656"/>
                    <a:pt x="5778" y="12656"/>
                  </a:cubicBezTo>
                  <a:cubicBezTo>
                    <a:pt x="5833" y="12656"/>
                    <a:pt x="5888" y="12636"/>
                    <a:pt x="5929" y="12595"/>
                  </a:cubicBezTo>
                  <a:lnTo>
                    <a:pt x="6870" y="11654"/>
                  </a:lnTo>
                  <a:cubicBezTo>
                    <a:pt x="6956" y="11568"/>
                    <a:pt x="6956" y="11434"/>
                    <a:pt x="6870" y="11352"/>
                  </a:cubicBezTo>
                  <a:lnTo>
                    <a:pt x="6755" y="11237"/>
                  </a:lnTo>
                  <a:lnTo>
                    <a:pt x="9207" y="9216"/>
                  </a:lnTo>
                  <a:cubicBezTo>
                    <a:pt x="9397" y="9072"/>
                    <a:pt x="9258" y="8824"/>
                    <a:pt x="9080" y="8824"/>
                  </a:cubicBezTo>
                  <a:cubicBezTo>
                    <a:pt x="9032" y="8824"/>
                    <a:pt x="8982" y="8842"/>
                    <a:pt x="8934" y="8885"/>
                  </a:cubicBezTo>
                  <a:lnTo>
                    <a:pt x="6452" y="10930"/>
                  </a:lnTo>
                  <a:lnTo>
                    <a:pt x="5204" y="9686"/>
                  </a:lnTo>
                  <a:lnTo>
                    <a:pt x="9361" y="4641"/>
                  </a:lnTo>
                  <a:lnTo>
                    <a:pt x="11497" y="6773"/>
                  </a:lnTo>
                  <a:lnTo>
                    <a:pt x="9596" y="8347"/>
                  </a:lnTo>
                  <a:cubicBezTo>
                    <a:pt x="9410" y="8488"/>
                    <a:pt x="9552" y="8736"/>
                    <a:pt x="9728" y="8736"/>
                  </a:cubicBezTo>
                  <a:cubicBezTo>
                    <a:pt x="9775" y="8736"/>
                    <a:pt x="9824" y="8719"/>
                    <a:pt x="9870" y="8678"/>
                  </a:cubicBezTo>
                  <a:lnTo>
                    <a:pt x="11958" y="6955"/>
                  </a:lnTo>
                  <a:cubicBezTo>
                    <a:pt x="12025" y="6902"/>
                    <a:pt x="12049" y="6811"/>
                    <a:pt x="12025" y="6725"/>
                  </a:cubicBezTo>
                  <a:lnTo>
                    <a:pt x="12616" y="6139"/>
                  </a:lnTo>
                  <a:cubicBezTo>
                    <a:pt x="12697" y="6052"/>
                    <a:pt x="12697" y="5918"/>
                    <a:pt x="12616" y="5832"/>
                  </a:cubicBezTo>
                  <a:lnTo>
                    <a:pt x="12539" y="5764"/>
                  </a:lnTo>
                  <a:cubicBezTo>
                    <a:pt x="12793" y="5236"/>
                    <a:pt x="12630" y="4536"/>
                    <a:pt x="12121" y="4027"/>
                  </a:cubicBezTo>
                  <a:cubicBezTo>
                    <a:pt x="11771" y="3674"/>
                    <a:pt x="11330" y="3488"/>
                    <a:pt x="10916" y="3488"/>
                  </a:cubicBezTo>
                  <a:cubicBezTo>
                    <a:pt x="10728" y="3488"/>
                    <a:pt x="10545" y="3526"/>
                    <a:pt x="10379" y="3604"/>
                  </a:cubicBezTo>
                  <a:lnTo>
                    <a:pt x="10307" y="3532"/>
                  </a:lnTo>
                  <a:cubicBezTo>
                    <a:pt x="10264" y="3489"/>
                    <a:pt x="10208" y="3468"/>
                    <a:pt x="10154" y="3468"/>
                  </a:cubicBezTo>
                  <a:cubicBezTo>
                    <a:pt x="10099" y="3468"/>
                    <a:pt x="10045" y="3489"/>
                    <a:pt x="10004" y="3532"/>
                  </a:cubicBezTo>
                  <a:lnTo>
                    <a:pt x="9414" y="4118"/>
                  </a:lnTo>
                  <a:cubicBezTo>
                    <a:pt x="9390" y="4113"/>
                    <a:pt x="9366" y="4108"/>
                    <a:pt x="9337" y="4108"/>
                  </a:cubicBezTo>
                  <a:cubicBezTo>
                    <a:pt x="9279" y="4113"/>
                    <a:pt x="9222" y="4142"/>
                    <a:pt x="9183" y="4185"/>
                  </a:cubicBezTo>
                  <a:lnTo>
                    <a:pt x="6707" y="7195"/>
                  </a:lnTo>
                  <a:lnTo>
                    <a:pt x="5482" y="5971"/>
                  </a:lnTo>
                  <a:lnTo>
                    <a:pt x="6039" y="5510"/>
                  </a:lnTo>
                  <a:cubicBezTo>
                    <a:pt x="6229" y="5369"/>
                    <a:pt x="6088" y="5121"/>
                    <a:pt x="5910" y="5121"/>
                  </a:cubicBezTo>
                  <a:cubicBezTo>
                    <a:pt x="5862" y="5121"/>
                    <a:pt x="5813" y="5138"/>
                    <a:pt x="5766" y="5179"/>
                  </a:cubicBezTo>
                  <a:lnTo>
                    <a:pt x="5026" y="5788"/>
                  </a:lnTo>
                  <a:lnTo>
                    <a:pt x="2991" y="7469"/>
                  </a:lnTo>
                  <a:lnTo>
                    <a:pt x="1748" y="6225"/>
                  </a:lnTo>
                  <a:lnTo>
                    <a:pt x="5905" y="1180"/>
                  </a:lnTo>
                  <a:lnTo>
                    <a:pt x="8036" y="3312"/>
                  </a:lnTo>
                  <a:lnTo>
                    <a:pt x="6423" y="4641"/>
                  </a:lnTo>
                  <a:cubicBezTo>
                    <a:pt x="6233" y="4782"/>
                    <a:pt x="6377" y="5031"/>
                    <a:pt x="6555" y="5031"/>
                  </a:cubicBezTo>
                  <a:cubicBezTo>
                    <a:pt x="6602" y="5031"/>
                    <a:pt x="6651" y="5013"/>
                    <a:pt x="6697" y="4972"/>
                  </a:cubicBezTo>
                  <a:lnTo>
                    <a:pt x="8492" y="3494"/>
                  </a:lnTo>
                  <a:cubicBezTo>
                    <a:pt x="8559" y="3436"/>
                    <a:pt x="8583" y="3345"/>
                    <a:pt x="8559" y="3264"/>
                  </a:cubicBezTo>
                  <a:lnTo>
                    <a:pt x="9145" y="2673"/>
                  </a:lnTo>
                  <a:cubicBezTo>
                    <a:pt x="9231" y="2592"/>
                    <a:pt x="9231" y="2457"/>
                    <a:pt x="9145" y="2371"/>
                  </a:cubicBezTo>
                  <a:lnTo>
                    <a:pt x="9073" y="2299"/>
                  </a:lnTo>
                  <a:cubicBezTo>
                    <a:pt x="9323" y="1771"/>
                    <a:pt x="9164" y="1070"/>
                    <a:pt x="8655" y="556"/>
                  </a:cubicBezTo>
                  <a:cubicBezTo>
                    <a:pt x="8302" y="207"/>
                    <a:pt x="7861" y="22"/>
                    <a:pt x="7448" y="22"/>
                  </a:cubicBezTo>
                  <a:cubicBezTo>
                    <a:pt x="7260" y="22"/>
                    <a:pt x="7078" y="61"/>
                    <a:pt x="6913" y="139"/>
                  </a:cubicBezTo>
                  <a:lnTo>
                    <a:pt x="6841" y="62"/>
                  </a:lnTo>
                  <a:cubicBezTo>
                    <a:pt x="6798" y="21"/>
                    <a:pt x="6743" y="1"/>
                    <a:pt x="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7323240" y="4017377"/>
              <a:ext cx="82983" cy="92862"/>
            </a:xfrm>
            <a:custGeom>
              <a:rect b="b" l="l" r="r" t="t"/>
              <a:pathLst>
                <a:path extrusionOk="0" h="3544" w="3167">
                  <a:moveTo>
                    <a:pt x="2928" y="0"/>
                  </a:moveTo>
                  <a:cubicBezTo>
                    <a:pt x="2867" y="0"/>
                    <a:pt x="2806" y="26"/>
                    <a:pt x="2763" y="77"/>
                  </a:cubicBezTo>
                  <a:lnTo>
                    <a:pt x="123" y="3197"/>
                  </a:lnTo>
                  <a:cubicBezTo>
                    <a:pt x="1" y="3358"/>
                    <a:pt x="141" y="3543"/>
                    <a:pt x="298" y="3543"/>
                  </a:cubicBezTo>
                  <a:cubicBezTo>
                    <a:pt x="351" y="3543"/>
                    <a:pt x="406" y="3522"/>
                    <a:pt x="454" y="3471"/>
                  </a:cubicBezTo>
                  <a:lnTo>
                    <a:pt x="3094" y="350"/>
                  </a:lnTo>
                  <a:cubicBezTo>
                    <a:pt x="3166" y="259"/>
                    <a:pt x="3156" y="125"/>
                    <a:pt x="3065" y="48"/>
                  </a:cubicBezTo>
                  <a:cubicBezTo>
                    <a:pt x="3025" y="16"/>
                    <a:pt x="2976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 rot="-676006">
            <a:off x="1024651" y="939598"/>
            <a:ext cx="298380" cy="444505"/>
            <a:chOff x="6281219" y="1502697"/>
            <a:chExt cx="243919" cy="363402"/>
          </a:xfrm>
        </p:grpSpPr>
        <p:sp>
          <p:nvSpPr>
            <p:cNvPr id="712" name="Google Shape;712;p28"/>
            <p:cNvSpPr/>
            <p:nvPr/>
          </p:nvSpPr>
          <p:spPr>
            <a:xfrm>
              <a:off x="6309020" y="1615263"/>
              <a:ext cx="188317" cy="245544"/>
            </a:xfrm>
            <a:custGeom>
              <a:rect b="b" l="l" r="r" t="t"/>
              <a:pathLst>
                <a:path extrusionOk="0" h="9371" w="7187">
                  <a:moveTo>
                    <a:pt x="0" y="0"/>
                  </a:moveTo>
                  <a:lnTo>
                    <a:pt x="1023" y="8751"/>
                  </a:lnTo>
                  <a:cubicBezTo>
                    <a:pt x="1061" y="9102"/>
                    <a:pt x="1364" y="9370"/>
                    <a:pt x="1719" y="9370"/>
                  </a:cubicBezTo>
                  <a:lnTo>
                    <a:pt x="5468" y="9370"/>
                  </a:lnTo>
                  <a:cubicBezTo>
                    <a:pt x="5823" y="9370"/>
                    <a:pt x="6121" y="9102"/>
                    <a:pt x="6164" y="8751"/>
                  </a:cubicBezTo>
                  <a:lnTo>
                    <a:pt x="71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6334541" y="1615263"/>
              <a:ext cx="162796" cy="245544"/>
            </a:xfrm>
            <a:custGeom>
              <a:rect b="b" l="l" r="r" t="t"/>
              <a:pathLst>
                <a:path extrusionOk="0" h="9371" w="6213">
                  <a:moveTo>
                    <a:pt x="4772" y="0"/>
                  </a:moveTo>
                  <a:lnTo>
                    <a:pt x="3755" y="8751"/>
                  </a:lnTo>
                  <a:cubicBezTo>
                    <a:pt x="3745" y="8828"/>
                    <a:pt x="3678" y="8886"/>
                    <a:pt x="3601" y="8886"/>
                  </a:cubicBezTo>
                  <a:lnTo>
                    <a:pt x="697" y="8886"/>
                  </a:lnTo>
                  <a:cubicBezTo>
                    <a:pt x="370" y="8886"/>
                    <a:pt x="87" y="8665"/>
                    <a:pt x="1" y="8353"/>
                  </a:cubicBezTo>
                  <a:lnTo>
                    <a:pt x="1" y="8353"/>
                  </a:lnTo>
                  <a:lnTo>
                    <a:pt x="49" y="8751"/>
                  </a:lnTo>
                  <a:cubicBezTo>
                    <a:pt x="87" y="9102"/>
                    <a:pt x="390" y="9370"/>
                    <a:pt x="745" y="9370"/>
                  </a:cubicBezTo>
                  <a:lnTo>
                    <a:pt x="4494" y="9370"/>
                  </a:lnTo>
                  <a:cubicBezTo>
                    <a:pt x="4849" y="9370"/>
                    <a:pt x="5147" y="9102"/>
                    <a:pt x="5190" y="8751"/>
                  </a:cubicBezTo>
                  <a:lnTo>
                    <a:pt x="6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6346620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1" y="0"/>
                  </a:moveTo>
                  <a:lnTo>
                    <a:pt x="658" y="9370"/>
                  </a:lnTo>
                  <a:lnTo>
                    <a:pt x="1657" y="937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DF1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6346620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1" y="0"/>
                  </a:moveTo>
                  <a:lnTo>
                    <a:pt x="658" y="9370"/>
                  </a:lnTo>
                  <a:lnTo>
                    <a:pt x="1657" y="937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6362971" y="1848072"/>
              <a:ext cx="27067" cy="12734"/>
            </a:xfrm>
            <a:custGeom>
              <a:rect b="b" l="l" r="r" t="t"/>
              <a:pathLst>
                <a:path extrusionOk="0" h="486" w="1033">
                  <a:moveTo>
                    <a:pt x="1" y="1"/>
                  </a:moveTo>
                  <a:lnTo>
                    <a:pt x="34" y="485"/>
                  </a:lnTo>
                  <a:lnTo>
                    <a:pt x="1033" y="485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6416188" y="1615263"/>
              <a:ext cx="43418" cy="245544"/>
            </a:xfrm>
            <a:custGeom>
              <a:rect b="b" l="l" r="r" t="t"/>
              <a:pathLst>
                <a:path extrusionOk="0" h="9371" w="1657">
                  <a:moveTo>
                    <a:pt x="221" y="0"/>
                  </a:moveTo>
                  <a:lnTo>
                    <a:pt x="0" y="9370"/>
                  </a:lnTo>
                  <a:lnTo>
                    <a:pt x="1003" y="9370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6416293" y="1615263"/>
              <a:ext cx="43313" cy="245544"/>
            </a:xfrm>
            <a:custGeom>
              <a:rect b="b" l="l" r="r" t="t"/>
              <a:pathLst>
                <a:path extrusionOk="0" h="9371" w="1653">
                  <a:moveTo>
                    <a:pt x="1652" y="0"/>
                  </a:moveTo>
                  <a:lnTo>
                    <a:pt x="635" y="8751"/>
                  </a:lnTo>
                  <a:cubicBezTo>
                    <a:pt x="625" y="8828"/>
                    <a:pt x="558" y="8886"/>
                    <a:pt x="481" y="8886"/>
                  </a:cubicBezTo>
                  <a:lnTo>
                    <a:pt x="11" y="8886"/>
                  </a:lnTo>
                  <a:lnTo>
                    <a:pt x="1" y="9370"/>
                  </a:lnTo>
                  <a:lnTo>
                    <a:pt x="999" y="9370"/>
                  </a:lnTo>
                  <a:lnTo>
                    <a:pt x="1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6320470" y="1576404"/>
              <a:ext cx="165416" cy="33356"/>
            </a:xfrm>
            <a:custGeom>
              <a:rect b="b" l="l" r="r" t="t"/>
              <a:pathLst>
                <a:path extrusionOk="0" h="1273" w="6313">
                  <a:moveTo>
                    <a:pt x="595" y="0"/>
                  </a:moveTo>
                  <a:cubicBezTo>
                    <a:pt x="442" y="0"/>
                    <a:pt x="307" y="106"/>
                    <a:pt x="269" y="255"/>
                  </a:cubicBezTo>
                  <a:lnTo>
                    <a:pt x="0" y="1272"/>
                  </a:lnTo>
                  <a:lnTo>
                    <a:pt x="6313" y="1272"/>
                  </a:lnTo>
                  <a:lnTo>
                    <a:pt x="6044" y="255"/>
                  </a:lnTo>
                  <a:cubicBezTo>
                    <a:pt x="6005" y="106"/>
                    <a:pt x="5871" y="0"/>
                    <a:pt x="57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320339" y="1576404"/>
              <a:ext cx="165547" cy="33356"/>
            </a:xfrm>
            <a:custGeom>
              <a:rect b="b" l="l" r="r" t="t"/>
              <a:pathLst>
                <a:path extrusionOk="0" h="1273" w="6318">
                  <a:moveTo>
                    <a:pt x="4258" y="0"/>
                  </a:moveTo>
                  <a:cubicBezTo>
                    <a:pt x="4412" y="0"/>
                    <a:pt x="4546" y="106"/>
                    <a:pt x="4585" y="255"/>
                  </a:cubicBezTo>
                  <a:lnTo>
                    <a:pt x="4647" y="480"/>
                  </a:lnTo>
                  <a:cubicBezTo>
                    <a:pt x="4700" y="677"/>
                    <a:pt x="4551" y="869"/>
                    <a:pt x="4345" y="869"/>
                  </a:cubicBezTo>
                  <a:lnTo>
                    <a:pt x="111" y="869"/>
                  </a:lnTo>
                  <a:lnTo>
                    <a:pt x="0" y="1272"/>
                  </a:lnTo>
                  <a:lnTo>
                    <a:pt x="6318" y="1272"/>
                  </a:lnTo>
                  <a:lnTo>
                    <a:pt x="6049" y="255"/>
                  </a:lnTo>
                  <a:cubicBezTo>
                    <a:pt x="6010" y="106"/>
                    <a:pt x="5876" y="0"/>
                    <a:pt x="5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6286512" y="1606328"/>
              <a:ext cx="233202" cy="29216"/>
            </a:xfrm>
            <a:custGeom>
              <a:rect b="b" l="l" r="r" t="t"/>
              <a:pathLst>
                <a:path extrusionOk="0" h="1115" w="8900">
                  <a:moveTo>
                    <a:pt x="197" y="1"/>
                  </a:moveTo>
                  <a:cubicBezTo>
                    <a:pt x="91" y="1"/>
                    <a:pt x="0" y="92"/>
                    <a:pt x="0" y="197"/>
                  </a:cubicBezTo>
                  <a:lnTo>
                    <a:pt x="0" y="922"/>
                  </a:lnTo>
                  <a:cubicBezTo>
                    <a:pt x="0" y="1028"/>
                    <a:pt x="91" y="1114"/>
                    <a:pt x="197" y="1114"/>
                  </a:cubicBezTo>
                  <a:lnTo>
                    <a:pt x="8708" y="1114"/>
                  </a:lnTo>
                  <a:cubicBezTo>
                    <a:pt x="8813" y="1114"/>
                    <a:pt x="8900" y="1028"/>
                    <a:pt x="8900" y="922"/>
                  </a:cubicBezTo>
                  <a:lnTo>
                    <a:pt x="8900" y="197"/>
                  </a:lnTo>
                  <a:cubicBezTo>
                    <a:pt x="8900" y="92"/>
                    <a:pt x="8813" y="1"/>
                    <a:pt x="8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286512" y="1606328"/>
              <a:ext cx="233202" cy="29347"/>
            </a:xfrm>
            <a:custGeom>
              <a:rect b="b" l="l" r="r" t="t"/>
              <a:pathLst>
                <a:path extrusionOk="0" h="1120" w="8900">
                  <a:moveTo>
                    <a:pt x="7489" y="1"/>
                  </a:moveTo>
                  <a:lnTo>
                    <a:pt x="7489" y="658"/>
                  </a:lnTo>
                  <a:cubicBezTo>
                    <a:pt x="7489" y="764"/>
                    <a:pt x="7402" y="855"/>
                    <a:pt x="7292" y="855"/>
                  </a:cubicBezTo>
                  <a:lnTo>
                    <a:pt x="0" y="855"/>
                  </a:lnTo>
                  <a:lnTo>
                    <a:pt x="0" y="922"/>
                  </a:lnTo>
                  <a:cubicBezTo>
                    <a:pt x="0" y="1028"/>
                    <a:pt x="91" y="1119"/>
                    <a:pt x="197" y="1119"/>
                  </a:cubicBezTo>
                  <a:lnTo>
                    <a:pt x="8708" y="1119"/>
                  </a:lnTo>
                  <a:cubicBezTo>
                    <a:pt x="8813" y="1119"/>
                    <a:pt x="8900" y="1028"/>
                    <a:pt x="8900" y="922"/>
                  </a:cubicBezTo>
                  <a:lnTo>
                    <a:pt x="8900" y="197"/>
                  </a:lnTo>
                  <a:cubicBezTo>
                    <a:pt x="8900" y="92"/>
                    <a:pt x="8813" y="1"/>
                    <a:pt x="8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6346253" y="1708832"/>
              <a:ext cx="112854" cy="77900"/>
            </a:xfrm>
            <a:custGeom>
              <a:rect b="b" l="l" r="r" t="t"/>
              <a:pathLst>
                <a:path extrusionOk="0" h="2973" w="4307">
                  <a:moveTo>
                    <a:pt x="2151" y="1"/>
                  </a:moveTo>
                  <a:cubicBezTo>
                    <a:pt x="965" y="1"/>
                    <a:pt x="0" y="663"/>
                    <a:pt x="0" y="1484"/>
                  </a:cubicBezTo>
                  <a:cubicBezTo>
                    <a:pt x="0" y="2305"/>
                    <a:pt x="965" y="2972"/>
                    <a:pt x="2151" y="2972"/>
                  </a:cubicBezTo>
                  <a:cubicBezTo>
                    <a:pt x="3341" y="2972"/>
                    <a:pt x="4306" y="2305"/>
                    <a:pt x="4306" y="1484"/>
                  </a:cubicBezTo>
                  <a:cubicBezTo>
                    <a:pt x="4306" y="663"/>
                    <a:pt x="3341" y="1"/>
                    <a:pt x="2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6281219" y="1502697"/>
              <a:ext cx="243919" cy="363402"/>
            </a:xfrm>
            <a:custGeom>
              <a:rect b="b" l="l" r="r" t="t"/>
              <a:pathLst>
                <a:path extrusionOk="0" h="13869" w="9309">
                  <a:moveTo>
                    <a:pt x="7215" y="3020"/>
                  </a:moveTo>
                  <a:cubicBezTo>
                    <a:pt x="7278" y="3020"/>
                    <a:pt x="7331" y="3058"/>
                    <a:pt x="7345" y="3120"/>
                  </a:cubicBezTo>
                  <a:lnTo>
                    <a:pt x="7513" y="3754"/>
                  </a:lnTo>
                  <a:lnTo>
                    <a:pt x="1796" y="3754"/>
                  </a:lnTo>
                  <a:lnTo>
                    <a:pt x="1964" y="3120"/>
                  </a:lnTo>
                  <a:cubicBezTo>
                    <a:pt x="1978" y="3058"/>
                    <a:pt x="2031" y="3020"/>
                    <a:pt x="2093" y="3020"/>
                  </a:cubicBezTo>
                  <a:close/>
                  <a:moveTo>
                    <a:pt x="8900" y="4162"/>
                  </a:moveTo>
                  <a:lnTo>
                    <a:pt x="8900" y="4868"/>
                  </a:lnTo>
                  <a:lnTo>
                    <a:pt x="409" y="4868"/>
                  </a:lnTo>
                  <a:lnTo>
                    <a:pt x="409" y="4162"/>
                  </a:lnTo>
                  <a:close/>
                  <a:moveTo>
                    <a:pt x="7926" y="5276"/>
                  </a:moveTo>
                  <a:lnTo>
                    <a:pt x="7023" y="13023"/>
                  </a:lnTo>
                  <a:cubicBezTo>
                    <a:pt x="6994" y="13273"/>
                    <a:pt x="6783" y="13460"/>
                    <a:pt x="6529" y="13460"/>
                  </a:cubicBezTo>
                  <a:lnTo>
                    <a:pt x="6370" y="13460"/>
                  </a:lnTo>
                  <a:lnTo>
                    <a:pt x="6529" y="11218"/>
                  </a:lnTo>
                  <a:cubicBezTo>
                    <a:pt x="6534" y="11079"/>
                    <a:pt x="6428" y="11005"/>
                    <a:pt x="6323" y="11005"/>
                  </a:cubicBezTo>
                  <a:cubicBezTo>
                    <a:pt x="6229" y="11005"/>
                    <a:pt x="6134" y="11065"/>
                    <a:pt x="6121" y="11190"/>
                  </a:cubicBezTo>
                  <a:lnTo>
                    <a:pt x="5962" y="13460"/>
                  </a:lnTo>
                  <a:lnTo>
                    <a:pt x="5362" y="13460"/>
                  </a:lnTo>
                  <a:lnTo>
                    <a:pt x="5406" y="11727"/>
                  </a:lnTo>
                  <a:cubicBezTo>
                    <a:pt x="5401" y="11595"/>
                    <a:pt x="5300" y="11528"/>
                    <a:pt x="5200" y="11528"/>
                  </a:cubicBezTo>
                  <a:cubicBezTo>
                    <a:pt x="5103" y="11528"/>
                    <a:pt x="5007" y="11590"/>
                    <a:pt x="4998" y="11718"/>
                  </a:cubicBezTo>
                  <a:lnTo>
                    <a:pt x="4959" y="13460"/>
                  </a:lnTo>
                  <a:lnTo>
                    <a:pt x="4359" y="13460"/>
                  </a:lnTo>
                  <a:lnTo>
                    <a:pt x="4316" y="11722"/>
                  </a:lnTo>
                  <a:cubicBezTo>
                    <a:pt x="4321" y="11583"/>
                    <a:pt x="4218" y="11515"/>
                    <a:pt x="4114" y="11515"/>
                  </a:cubicBezTo>
                  <a:cubicBezTo>
                    <a:pt x="4006" y="11515"/>
                    <a:pt x="3898" y="11588"/>
                    <a:pt x="3908" y="11732"/>
                  </a:cubicBezTo>
                  <a:lnTo>
                    <a:pt x="3951" y="13460"/>
                  </a:lnTo>
                  <a:lnTo>
                    <a:pt x="3351" y="13460"/>
                  </a:lnTo>
                  <a:lnTo>
                    <a:pt x="3193" y="11180"/>
                  </a:lnTo>
                  <a:cubicBezTo>
                    <a:pt x="3186" y="11048"/>
                    <a:pt x="3087" y="10985"/>
                    <a:pt x="2989" y="10985"/>
                  </a:cubicBezTo>
                  <a:cubicBezTo>
                    <a:pt x="2879" y="10985"/>
                    <a:pt x="2770" y="11062"/>
                    <a:pt x="2785" y="11209"/>
                  </a:cubicBezTo>
                  <a:lnTo>
                    <a:pt x="2943" y="13460"/>
                  </a:lnTo>
                  <a:lnTo>
                    <a:pt x="2785" y="13460"/>
                  </a:lnTo>
                  <a:cubicBezTo>
                    <a:pt x="2530" y="13460"/>
                    <a:pt x="2319" y="13273"/>
                    <a:pt x="2290" y="13023"/>
                  </a:cubicBezTo>
                  <a:lnTo>
                    <a:pt x="1383" y="5276"/>
                  </a:lnTo>
                  <a:lnTo>
                    <a:pt x="2362" y="5276"/>
                  </a:lnTo>
                  <a:lnTo>
                    <a:pt x="2525" y="7599"/>
                  </a:lnTo>
                  <a:cubicBezTo>
                    <a:pt x="2535" y="7705"/>
                    <a:pt x="2621" y="7786"/>
                    <a:pt x="2727" y="7786"/>
                  </a:cubicBezTo>
                  <a:lnTo>
                    <a:pt x="2741" y="7786"/>
                  </a:lnTo>
                  <a:cubicBezTo>
                    <a:pt x="2857" y="7777"/>
                    <a:pt x="2938" y="7681"/>
                    <a:pt x="2933" y="7570"/>
                  </a:cubicBezTo>
                  <a:lnTo>
                    <a:pt x="2770" y="5276"/>
                  </a:lnTo>
                  <a:lnTo>
                    <a:pt x="3754" y="5276"/>
                  </a:lnTo>
                  <a:lnTo>
                    <a:pt x="3798" y="6985"/>
                  </a:lnTo>
                  <a:cubicBezTo>
                    <a:pt x="3793" y="7124"/>
                    <a:pt x="3895" y="7192"/>
                    <a:pt x="3997" y="7192"/>
                  </a:cubicBezTo>
                  <a:cubicBezTo>
                    <a:pt x="4104" y="7192"/>
                    <a:pt x="4211" y="7119"/>
                    <a:pt x="4201" y="6975"/>
                  </a:cubicBezTo>
                  <a:lnTo>
                    <a:pt x="4162" y="5276"/>
                  </a:lnTo>
                  <a:lnTo>
                    <a:pt x="5146" y="5276"/>
                  </a:lnTo>
                  <a:lnTo>
                    <a:pt x="5108" y="6961"/>
                  </a:lnTo>
                  <a:cubicBezTo>
                    <a:pt x="5110" y="7093"/>
                    <a:pt x="5210" y="7160"/>
                    <a:pt x="5310" y="7160"/>
                  </a:cubicBezTo>
                  <a:cubicBezTo>
                    <a:pt x="5406" y="7160"/>
                    <a:pt x="5502" y="7097"/>
                    <a:pt x="5511" y="6970"/>
                  </a:cubicBezTo>
                  <a:lnTo>
                    <a:pt x="5550" y="5276"/>
                  </a:lnTo>
                  <a:lnTo>
                    <a:pt x="6534" y="5276"/>
                  </a:lnTo>
                  <a:lnTo>
                    <a:pt x="6375" y="7551"/>
                  </a:lnTo>
                  <a:cubicBezTo>
                    <a:pt x="6370" y="7661"/>
                    <a:pt x="6452" y="7757"/>
                    <a:pt x="6567" y="7767"/>
                  </a:cubicBezTo>
                  <a:lnTo>
                    <a:pt x="6582" y="7767"/>
                  </a:lnTo>
                  <a:cubicBezTo>
                    <a:pt x="6687" y="7767"/>
                    <a:pt x="6774" y="7685"/>
                    <a:pt x="6783" y="7580"/>
                  </a:cubicBezTo>
                  <a:lnTo>
                    <a:pt x="6942" y="5276"/>
                  </a:lnTo>
                  <a:close/>
                  <a:moveTo>
                    <a:pt x="5170" y="0"/>
                  </a:moveTo>
                  <a:cubicBezTo>
                    <a:pt x="5079" y="0"/>
                    <a:pt x="4998" y="63"/>
                    <a:pt x="4974" y="149"/>
                  </a:cubicBezTo>
                  <a:lnTo>
                    <a:pt x="4340" y="2612"/>
                  </a:lnTo>
                  <a:lnTo>
                    <a:pt x="2093" y="2612"/>
                  </a:lnTo>
                  <a:cubicBezTo>
                    <a:pt x="1844" y="2612"/>
                    <a:pt x="1628" y="2775"/>
                    <a:pt x="1570" y="3015"/>
                  </a:cubicBezTo>
                  <a:lnTo>
                    <a:pt x="1373" y="3754"/>
                  </a:lnTo>
                  <a:lnTo>
                    <a:pt x="399" y="3754"/>
                  </a:lnTo>
                  <a:cubicBezTo>
                    <a:pt x="178" y="3754"/>
                    <a:pt x="1" y="3932"/>
                    <a:pt x="1" y="4152"/>
                  </a:cubicBezTo>
                  <a:lnTo>
                    <a:pt x="1" y="4877"/>
                  </a:lnTo>
                  <a:cubicBezTo>
                    <a:pt x="1" y="5093"/>
                    <a:pt x="178" y="5276"/>
                    <a:pt x="399" y="5276"/>
                  </a:cubicBezTo>
                  <a:lnTo>
                    <a:pt x="970" y="5276"/>
                  </a:lnTo>
                  <a:lnTo>
                    <a:pt x="1877" y="13071"/>
                  </a:lnTo>
                  <a:cubicBezTo>
                    <a:pt x="1930" y="13527"/>
                    <a:pt x="2319" y="13868"/>
                    <a:pt x="2780" y="13868"/>
                  </a:cubicBezTo>
                  <a:lnTo>
                    <a:pt x="6529" y="13868"/>
                  </a:lnTo>
                  <a:cubicBezTo>
                    <a:pt x="6990" y="13868"/>
                    <a:pt x="7379" y="13527"/>
                    <a:pt x="7431" y="13071"/>
                  </a:cubicBezTo>
                  <a:lnTo>
                    <a:pt x="8334" y="5276"/>
                  </a:lnTo>
                  <a:lnTo>
                    <a:pt x="8910" y="5276"/>
                  </a:lnTo>
                  <a:cubicBezTo>
                    <a:pt x="9126" y="5271"/>
                    <a:pt x="9308" y="5093"/>
                    <a:pt x="9308" y="4877"/>
                  </a:cubicBezTo>
                  <a:lnTo>
                    <a:pt x="9308" y="4152"/>
                  </a:lnTo>
                  <a:cubicBezTo>
                    <a:pt x="9308" y="3932"/>
                    <a:pt x="9126" y="3754"/>
                    <a:pt x="8910" y="3754"/>
                  </a:cubicBezTo>
                  <a:lnTo>
                    <a:pt x="7935" y="3754"/>
                  </a:lnTo>
                  <a:lnTo>
                    <a:pt x="7739" y="3015"/>
                  </a:lnTo>
                  <a:cubicBezTo>
                    <a:pt x="7676" y="2775"/>
                    <a:pt x="7460" y="2612"/>
                    <a:pt x="7215" y="2612"/>
                  </a:cubicBezTo>
                  <a:lnTo>
                    <a:pt x="4758" y="2612"/>
                  </a:lnTo>
                  <a:lnTo>
                    <a:pt x="5329" y="403"/>
                  </a:lnTo>
                  <a:lnTo>
                    <a:pt x="7518" y="403"/>
                  </a:lnTo>
                  <a:cubicBezTo>
                    <a:pt x="7787" y="403"/>
                    <a:pt x="7787" y="0"/>
                    <a:pt x="7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6340829" y="1703434"/>
              <a:ext cx="123676" cy="88564"/>
            </a:xfrm>
            <a:custGeom>
              <a:rect b="b" l="l" r="r" t="t"/>
              <a:pathLst>
                <a:path extrusionOk="0" h="3380" w="4720">
                  <a:moveTo>
                    <a:pt x="2363" y="408"/>
                  </a:moveTo>
                  <a:cubicBezTo>
                    <a:pt x="2895" y="408"/>
                    <a:pt x="3395" y="548"/>
                    <a:pt x="3769" y="807"/>
                  </a:cubicBezTo>
                  <a:cubicBezTo>
                    <a:pt x="4119" y="1047"/>
                    <a:pt x="4311" y="1359"/>
                    <a:pt x="4311" y="1690"/>
                  </a:cubicBezTo>
                  <a:cubicBezTo>
                    <a:pt x="4311" y="2016"/>
                    <a:pt x="4119" y="2333"/>
                    <a:pt x="3769" y="2573"/>
                  </a:cubicBezTo>
                  <a:cubicBezTo>
                    <a:pt x="3395" y="2828"/>
                    <a:pt x="2895" y="2972"/>
                    <a:pt x="2363" y="2972"/>
                  </a:cubicBezTo>
                  <a:cubicBezTo>
                    <a:pt x="1825" y="2972"/>
                    <a:pt x="1326" y="2828"/>
                    <a:pt x="951" y="2573"/>
                  </a:cubicBezTo>
                  <a:cubicBezTo>
                    <a:pt x="601" y="2333"/>
                    <a:pt x="409" y="2016"/>
                    <a:pt x="409" y="1690"/>
                  </a:cubicBezTo>
                  <a:cubicBezTo>
                    <a:pt x="409" y="1359"/>
                    <a:pt x="601" y="1047"/>
                    <a:pt x="951" y="807"/>
                  </a:cubicBezTo>
                  <a:cubicBezTo>
                    <a:pt x="1326" y="548"/>
                    <a:pt x="1825" y="408"/>
                    <a:pt x="2363" y="408"/>
                  </a:cubicBezTo>
                  <a:close/>
                  <a:moveTo>
                    <a:pt x="2363" y="0"/>
                  </a:moveTo>
                  <a:cubicBezTo>
                    <a:pt x="1739" y="0"/>
                    <a:pt x="1163" y="168"/>
                    <a:pt x="721" y="471"/>
                  </a:cubicBezTo>
                  <a:cubicBezTo>
                    <a:pt x="255" y="792"/>
                    <a:pt x="1" y="1224"/>
                    <a:pt x="1" y="1690"/>
                  </a:cubicBezTo>
                  <a:cubicBezTo>
                    <a:pt x="1" y="2156"/>
                    <a:pt x="255" y="2592"/>
                    <a:pt x="721" y="2909"/>
                  </a:cubicBezTo>
                  <a:cubicBezTo>
                    <a:pt x="1163" y="3212"/>
                    <a:pt x="1739" y="3380"/>
                    <a:pt x="2363" y="3380"/>
                  </a:cubicBezTo>
                  <a:cubicBezTo>
                    <a:pt x="2982" y="3380"/>
                    <a:pt x="3563" y="3212"/>
                    <a:pt x="3999" y="2909"/>
                  </a:cubicBezTo>
                  <a:cubicBezTo>
                    <a:pt x="4465" y="2588"/>
                    <a:pt x="4719" y="2156"/>
                    <a:pt x="4719" y="1690"/>
                  </a:cubicBezTo>
                  <a:cubicBezTo>
                    <a:pt x="4719" y="1224"/>
                    <a:pt x="4465" y="792"/>
                    <a:pt x="3999" y="471"/>
                  </a:cubicBezTo>
                  <a:cubicBezTo>
                    <a:pt x="3558" y="168"/>
                    <a:pt x="2982" y="0"/>
                    <a:pt x="2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28"/>
          <p:cNvGrpSpPr/>
          <p:nvPr/>
        </p:nvGrpSpPr>
        <p:grpSpPr>
          <a:xfrm>
            <a:off x="10139090" y="3103665"/>
            <a:ext cx="359829" cy="401212"/>
            <a:chOff x="3050527" y="2745694"/>
            <a:chExt cx="353502" cy="394156"/>
          </a:xfrm>
        </p:grpSpPr>
        <p:sp>
          <p:nvSpPr>
            <p:cNvPr id="727" name="Google Shape;727;p28"/>
            <p:cNvSpPr/>
            <p:nvPr/>
          </p:nvSpPr>
          <p:spPr>
            <a:xfrm>
              <a:off x="3057155" y="2853041"/>
              <a:ext cx="319500" cy="280077"/>
            </a:xfrm>
            <a:custGeom>
              <a:rect b="b" l="l" r="r" t="t"/>
              <a:pathLst>
                <a:path extrusionOk="0" h="10692" w="12197">
                  <a:moveTo>
                    <a:pt x="8593" y="1"/>
                  </a:moveTo>
                  <a:cubicBezTo>
                    <a:pt x="8138" y="1"/>
                    <a:pt x="7677" y="85"/>
                    <a:pt x="7276" y="188"/>
                  </a:cubicBezTo>
                  <a:cubicBezTo>
                    <a:pt x="7146" y="223"/>
                    <a:pt x="7015" y="253"/>
                    <a:pt x="6885" y="274"/>
                  </a:cubicBezTo>
                  <a:cubicBezTo>
                    <a:pt x="6626" y="319"/>
                    <a:pt x="6363" y="341"/>
                    <a:pt x="6101" y="341"/>
                  </a:cubicBezTo>
                  <a:cubicBezTo>
                    <a:pt x="5703" y="341"/>
                    <a:pt x="5305" y="290"/>
                    <a:pt x="4918" y="188"/>
                  </a:cubicBezTo>
                  <a:cubicBezTo>
                    <a:pt x="4519" y="85"/>
                    <a:pt x="4058" y="2"/>
                    <a:pt x="3603" y="2"/>
                  </a:cubicBezTo>
                  <a:cubicBezTo>
                    <a:pt x="3350" y="2"/>
                    <a:pt x="3099" y="28"/>
                    <a:pt x="2862" y="89"/>
                  </a:cubicBezTo>
                  <a:cubicBezTo>
                    <a:pt x="1478" y="449"/>
                    <a:pt x="1" y="1936"/>
                    <a:pt x="1" y="4403"/>
                  </a:cubicBezTo>
                  <a:cubicBezTo>
                    <a:pt x="1" y="6072"/>
                    <a:pt x="1067" y="8368"/>
                    <a:pt x="2369" y="9674"/>
                  </a:cubicBezTo>
                  <a:cubicBezTo>
                    <a:pt x="2989" y="10297"/>
                    <a:pt x="3664" y="10691"/>
                    <a:pt x="4301" y="10691"/>
                  </a:cubicBezTo>
                  <a:cubicBezTo>
                    <a:pt x="4675" y="10691"/>
                    <a:pt x="5045" y="10637"/>
                    <a:pt x="5405" y="10530"/>
                  </a:cubicBezTo>
                  <a:cubicBezTo>
                    <a:pt x="5631" y="10462"/>
                    <a:pt x="5865" y="10428"/>
                    <a:pt x="6099" y="10428"/>
                  </a:cubicBezTo>
                  <a:cubicBezTo>
                    <a:pt x="6333" y="10428"/>
                    <a:pt x="6567" y="10462"/>
                    <a:pt x="6793" y="10530"/>
                  </a:cubicBezTo>
                  <a:cubicBezTo>
                    <a:pt x="7152" y="10637"/>
                    <a:pt x="7523" y="10691"/>
                    <a:pt x="7896" y="10691"/>
                  </a:cubicBezTo>
                  <a:cubicBezTo>
                    <a:pt x="8506" y="10691"/>
                    <a:pt x="9147" y="10332"/>
                    <a:pt x="9743" y="9759"/>
                  </a:cubicBezTo>
                  <a:cubicBezTo>
                    <a:pt x="11086" y="8471"/>
                    <a:pt x="12197" y="6110"/>
                    <a:pt x="12197" y="4403"/>
                  </a:cubicBezTo>
                  <a:cubicBezTo>
                    <a:pt x="12197" y="1936"/>
                    <a:pt x="10720" y="449"/>
                    <a:pt x="9332" y="89"/>
                  </a:cubicBezTo>
                  <a:cubicBezTo>
                    <a:pt x="9095" y="27"/>
                    <a:pt x="8845" y="1"/>
                    <a:pt x="85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3057259" y="2853015"/>
              <a:ext cx="255218" cy="280103"/>
            </a:xfrm>
            <a:custGeom>
              <a:rect b="b" l="l" r="r" t="t"/>
              <a:pathLst>
                <a:path extrusionOk="0" h="10693" w="9743">
                  <a:moveTo>
                    <a:pt x="3592" y="1"/>
                  </a:moveTo>
                  <a:cubicBezTo>
                    <a:pt x="3342" y="1"/>
                    <a:pt x="3095" y="26"/>
                    <a:pt x="2862" y="86"/>
                  </a:cubicBezTo>
                  <a:cubicBezTo>
                    <a:pt x="1474" y="446"/>
                    <a:pt x="0" y="1937"/>
                    <a:pt x="0" y="4401"/>
                  </a:cubicBezTo>
                  <a:cubicBezTo>
                    <a:pt x="0" y="6868"/>
                    <a:pt x="2313" y="10692"/>
                    <a:pt x="4301" y="10692"/>
                  </a:cubicBezTo>
                  <a:cubicBezTo>
                    <a:pt x="4674" y="10692"/>
                    <a:pt x="5044" y="10638"/>
                    <a:pt x="5401" y="10531"/>
                  </a:cubicBezTo>
                  <a:cubicBezTo>
                    <a:pt x="5627" y="10463"/>
                    <a:pt x="5862" y="10429"/>
                    <a:pt x="6096" y="10429"/>
                  </a:cubicBezTo>
                  <a:cubicBezTo>
                    <a:pt x="6331" y="10429"/>
                    <a:pt x="6566" y="10463"/>
                    <a:pt x="6792" y="10531"/>
                  </a:cubicBezTo>
                  <a:cubicBezTo>
                    <a:pt x="7148" y="10638"/>
                    <a:pt x="7519" y="10692"/>
                    <a:pt x="7892" y="10692"/>
                  </a:cubicBezTo>
                  <a:cubicBezTo>
                    <a:pt x="8506" y="10692"/>
                    <a:pt x="9146" y="10333"/>
                    <a:pt x="9743" y="9760"/>
                  </a:cubicBezTo>
                  <a:lnTo>
                    <a:pt x="9739" y="9760"/>
                  </a:lnTo>
                  <a:cubicBezTo>
                    <a:pt x="8995" y="9892"/>
                    <a:pt x="8328" y="9947"/>
                    <a:pt x="7732" y="9947"/>
                  </a:cubicBezTo>
                  <a:cubicBezTo>
                    <a:pt x="7009" y="9947"/>
                    <a:pt x="6391" y="9866"/>
                    <a:pt x="5867" y="9740"/>
                  </a:cubicBezTo>
                  <a:cubicBezTo>
                    <a:pt x="4304" y="9356"/>
                    <a:pt x="3143" y="8047"/>
                    <a:pt x="2951" y="6450"/>
                  </a:cubicBezTo>
                  <a:cubicBezTo>
                    <a:pt x="2464" y="2454"/>
                    <a:pt x="5075" y="1293"/>
                    <a:pt x="5075" y="1293"/>
                  </a:cubicBezTo>
                  <a:cubicBezTo>
                    <a:pt x="5445" y="1460"/>
                    <a:pt x="5836" y="1503"/>
                    <a:pt x="6142" y="1503"/>
                  </a:cubicBezTo>
                  <a:cubicBezTo>
                    <a:pt x="6470" y="1503"/>
                    <a:pt x="6700" y="1454"/>
                    <a:pt x="6700" y="1454"/>
                  </a:cubicBezTo>
                  <a:cubicBezTo>
                    <a:pt x="6151" y="905"/>
                    <a:pt x="6881" y="275"/>
                    <a:pt x="6881" y="275"/>
                  </a:cubicBezTo>
                  <a:lnTo>
                    <a:pt x="6881" y="275"/>
                  </a:lnTo>
                  <a:cubicBezTo>
                    <a:pt x="6622" y="319"/>
                    <a:pt x="6360" y="341"/>
                    <a:pt x="6097" y="341"/>
                  </a:cubicBezTo>
                  <a:cubicBezTo>
                    <a:pt x="5700" y="341"/>
                    <a:pt x="5303" y="290"/>
                    <a:pt x="4918" y="189"/>
                  </a:cubicBezTo>
                  <a:cubicBezTo>
                    <a:pt x="4514" y="85"/>
                    <a:pt x="4049" y="1"/>
                    <a:pt x="3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3236774" y="2752426"/>
              <a:ext cx="160261" cy="88618"/>
            </a:xfrm>
            <a:custGeom>
              <a:rect b="b" l="l" r="r" t="t"/>
              <a:pathLst>
                <a:path extrusionOk="0" h="3383" w="6118">
                  <a:moveTo>
                    <a:pt x="2902" y="1"/>
                  </a:moveTo>
                  <a:cubicBezTo>
                    <a:pt x="2769" y="1"/>
                    <a:pt x="2631" y="6"/>
                    <a:pt x="2489" y="16"/>
                  </a:cubicBezTo>
                  <a:cubicBezTo>
                    <a:pt x="714" y="150"/>
                    <a:pt x="25" y="2210"/>
                    <a:pt x="1" y="2275"/>
                  </a:cubicBezTo>
                  <a:cubicBezTo>
                    <a:pt x="28" y="2261"/>
                    <a:pt x="52" y="2251"/>
                    <a:pt x="83" y="2244"/>
                  </a:cubicBezTo>
                  <a:cubicBezTo>
                    <a:pt x="107" y="2239"/>
                    <a:pt x="132" y="2236"/>
                    <a:pt x="159" y="2236"/>
                  </a:cubicBezTo>
                  <a:cubicBezTo>
                    <a:pt x="721" y="2236"/>
                    <a:pt x="1851" y="3382"/>
                    <a:pt x="3176" y="3382"/>
                  </a:cubicBezTo>
                  <a:cubicBezTo>
                    <a:pt x="3435" y="3382"/>
                    <a:pt x="3702" y="3339"/>
                    <a:pt x="3972" y="3234"/>
                  </a:cubicBezTo>
                  <a:cubicBezTo>
                    <a:pt x="5775" y="2539"/>
                    <a:pt x="6118" y="154"/>
                    <a:pt x="6118" y="154"/>
                  </a:cubicBezTo>
                  <a:lnTo>
                    <a:pt x="6118" y="154"/>
                  </a:lnTo>
                  <a:cubicBezTo>
                    <a:pt x="5902" y="294"/>
                    <a:pt x="5678" y="344"/>
                    <a:pt x="5433" y="344"/>
                  </a:cubicBezTo>
                  <a:cubicBezTo>
                    <a:pt x="4796" y="344"/>
                    <a:pt x="4019" y="1"/>
                    <a:pt x="2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3236879" y="2752426"/>
              <a:ext cx="160156" cy="59594"/>
            </a:xfrm>
            <a:custGeom>
              <a:rect b="b" l="l" r="r" t="t"/>
              <a:pathLst>
                <a:path extrusionOk="0" h="2275" w="6114">
                  <a:moveTo>
                    <a:pt x="2900" y="1"/>
                  </a:moveTo>
                  <a:cubicBezTo>
                    <a:pt x="2768" y="1"/>
                    <a:pt x="2630" y="6"/>
                    <a:pt x="2488" y="16"/>
                  </a:cubicBezTo>
                  <a:cubicBezTo>
                    <a:pt x="710" y="150"/>
                    <a:pt x="21" y="2210"/>
                    <a:pt x="0" y="2275"/>
                  </a:cubicBezTo>
                  <a:lnTo>
                    <a:pt x="79" y="2244"/>
                  </a:lnTo>
                  <a:cubicBezTo>
                    <a:pt x="459" y="2097"/>
                    <a:pt x="2125" y="1487"/>
                    <a:pt x="3478" y="1487"/>
                  </a:cubicBezTo>
                  <a:cubicBezTo>
                    <a:pt x="5020" y="1487"/>
                    <a:pt x="6113" y="154"/>
                    <a:pt x="6114" y="154"/>
                  </a:cubicBezTo>
                  <a:lnTo>
                    <a:pt x="6114" y="154"/>
                  </a:lnTo>
                  <a:cubicBezTo>
                    <a:pt x="5898" y="294"/>
                    <a:pt x="5674" y="344"/>
                    <a:pt x="5429" y="344"/>
                  </a:cubicBezTo>
                  <a:cubicBezTo>
                    <a:pt x="4792" y="344"/>
                    <a:pt x="4016" y="1"/>
                    <a:pt x="29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302314" y="2908706"/>
              <a:ext cx="45186" cy="64335"/>
            </a:xfrm>
            <a:custGeom>
              <a:rect b="b" l="l" r="r" t="t"/>
              <a:pathLst>
                <a:path extrusionOk="0" h="2456" w="1725">
                  <a:moveTo>
                    <a:pt x="794" y="0"/>
                  </a:moveTo>
                  <a:cubicBezTo>
                    <a:pt x="776" y="0"/>
                    <a:pt x="758" y="1"/>
                    <a:pt x="741" y="3"/>
                  </a:cubicBezTo>
                  <a:cubicBezTo>
                    <a:pt x="302" y="44"/>
                    <a:pt x="0" y="630"/>
                    <a:pt x="69" y="1308"/>
                  </a:cubicBezTo>
                  <a:cubicBezTo>
                    <a:pt x="131" y="1956"/>
                    <a:pt x="512" y="2456"/>
                    <a:pt x="931" y="2456"/>
                  </a:cubicBezTo>
                  <a:cubicBezTo>
                    <a:pt x="948" y="2456"/>
                    <a:pt x="966" y="2455"/>
                    <a:pt x="984" y="2453"/>
                  </a:cubicBezTo>
                  <a:cubicBezTo>
                    <a:pt x="1422" y="2412"/>
                    <a:pt x="1724" y="1826"/>
                    <a:pt x="1655" y="1151"/>
                  </a:cubicBezTo>
                  <a:cubicBezTo>
                    <a:pt x="1590" y="500"/>
                    <a:pt x="1212" y="0"/>
                    <a:pt x="7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050527" y="2846283"/>
              <a:ext cx="332860" cy="293567"/>
            </a:xfrm>
            <a:custGeom>
              <a:rect b="b" l="l" r="r" t="t"/>
              <a:pathLst>
                <a:path extrusionOk="0" h="11207" w="12707">
                  <a:moveTo>
                    <a:pt x="3855" y="0"/>
                  </a:moveTo>
                  <a:cubicBezTo>
                    <a:pt x="3565" y="0"/>
                    <a:pt x="3298" y="32"/>
                    <a:pt x="3053" y="97"/>
                  </a:cubicBezTo>
                  <a:cubicBezTo>
                    <a:pt x="2255" y="302"/>
                    <a:pt x="1511" y="823"/>
                    <a:pt x="960" y="1560"/>
                  </a:cubicBezTo>
                  <a:cubicBezTo>
                    <a:pt x="333" y="2400"/>
                    <a:pt x="0" y="3472"/>
                    <a:pt x="0" y="4658"/>
                  </a:cubicBezTo>
                  <a:cubicBezTo>
                    <a:pt x="0" y="5891"/>
                    <a:pt x="555" y="7505"/>
                    <a:pt x="1446" y="8869"/>
                  </a:cubicBezTo>
                  <a:cubicBezTo>
                    <a:pt x="2416" y="10353"/>
                    <a:pt x="3550" y="11206"/>
                    <a:pt x="4558" y="11206"/>
                  </a:cubicBezTo>
                  <a:cubicBezTo>
                    <a:pt x="4955" y="11206"/>
                    <a:pt x="5349" y="11148"/>
                    <a:pt x="5733" y="11035"/>
                  </a:cubicBezTo>
                  <a:cubicBezTo>
                    <a:pt x="5935" y="10973"/>
                    <a:pt x="6144" y="10943"/>
                    <a:pt x="6353" y="10943"/>
                  </a:cubicBezTo>
                  <a:cubicBezTo>
                    <a:pt x="6562" y="10943"/>
                    <a:pt x="6772" y="10973"/>
                    <a:pt x="6974" y="11035"/>
                  </a:cubicBezTo>
                  <a:cubicBezTo>
                    <a:pt x="7358" y="11148"/>
                    <a:pt x="7752" y="11206"/>
                    <a:pt x="8153" y="11206"/>
                  </a:cubicBezTo>
                  <a:cubicBezTo>
                    <a:pt x="9157" y="11206"/>
                    <a:pt x="10291" y="10353"/>
                    <a:pt x="11261" y="8869"/>
                  </a:cubicBezTo>
                  <a:cubicBezTo>
                    <a:pt x="12155" y="7505"/>
                    <a:pt x="12707" y="5891"/>
                    <a:pt x="12707" y="4658"/>
                  </a:cubicBezTo>
                  <a:cubicBezTo>
                    <a:pt x="12707" y="3774"/>
                    <a:pt x="12529" y="2965"/>
                    <a:pt x="12172" y="2252"/>
                  </a:cubicBezTo>
                  <a:cubicBezTo>
                    <a:pt x="12127" y="2161"/>
                    <a:pt x="12037" y="2110"/>
                    <a:pt x="11944" y="2110"/>
                  </a:cubicBezTo>
                  <a:cubicBezTo>
                    <a:pt x="11905" y="2110"/>
                    <a:pt x="11864" y="2120"/>
                    <a:pt x="11826" y="2139"/>
                  </a:cubicBezTo>
                  <a:cubicBezTo>
                    <a:pt x="11699" y="2201"/>
                    <a:pt x="11648" y="2355"/>
                    <a:pt x="11710" y="2482"/>
                  </a:cubicBezTo>
                  <a:cubicBezTo>
                    <a:pt x="12028" y="3123"/>
                    <a:pt x="12193" y="3856"/>
                    <a:pt x="12193" y="4658"/>
                  </a:cubicBezTo>
                  <a:cubicBezTo>
                    <a:pt x="12193" y="5795"/>
                    <a:pt x="11668" y="7303"/>
                    <a:pt x="10829" y="8588"/>
                  </a:cubicBezTo>
                  <a:cubicBezTo>
                    <a:pt x="9965" y="9908"/>
                    <a:pt x="8965" y="10692"/>
                    <a:pt x="8149" y="10692"/>
                  </a:cubicBezTo>
                  <a:cubicBezTo>
                    <a:pt x="7800" y="10692"/>
                    <a:pt x="7453" y="10641"/>
                    <a:pt x="7121" y="10542"/>
                  </a:cubicBezTo>
                  <a:cubicBezTo>
                    <a:pt x="6871" y="10466"/>
                    <a:pt x="6611" y="10429"/>
                    <a:pt x="6352" y="10429"/>
                  </a:cubicBezTo>
                  <a:cubicBezTo>
                    <a:pt x="6092" y="10429"/>
                    <a:pt x="5833" y="10466"/>
                    <a:pt x="5582" y="10542"/>
                  </a:cubicBezTo>
                  <a:cubicBezTo>
                    <a:pt x="5250" y="10641"/>
                    <a:pt x="4904" y="10692"/>
                    <a:pt x="4554" y="10692"/>
                  </a:cubicBezTo>
                  <a:cubicBezTo>
                    <a:pt x="3739" y="10692"/>
                    <a:pt x="2735" y="9908"/>
                    <a:pt x="1875" y="8588"/>
                  </a:cubicBezTo>
                  <a:cubicBezTo>
                    <a:pt x="1035" y="7303"/>
                    <a:pt x="511" y="5795"/>
                    <a:pt x="511" y="4658"/>
                  </a:cubicBezTo>
                  <a:cubicBezTo>
                    <a:pt x="511" y="3585"/>
                    <a:pt x="809" y="2619"/>
                    <a:pt x="1371" y="1865"/>
                  </a:cubicBezTo>
                  <a:cubicBezTo>
                    <a:pt x="1844" y="1234"/>
                    <a:pt x="2505" y="768"/>
                    <a:pt x="3180" y="594"/>
                  </a:cubicBezTo>
                  <a:cubicBezTo>
                    <a:pt x="3382" y="542"/>
                    <a:pt x="3608" y="516"/>
                    <a:pt x="3856" y="516"/>
                  </a:cubicBezTo>
                  <a:cubicBezTo>
                    <a:pt x="4231" y="516"/>
                    <a:pt x="4653" y="575"/>
                    <a:pt x="5110" y="693"/>
                  </a:cubicBezTo>
                  <a:cubicBezTo>
                    <a:pt x="5192" y="717"/>
                    <a:pt x="5274" y="738"/>
                    <a:pt x="5360" y="751"/>
                  </a:cubicBezTo>
                  <a:cubicBezTo>
                    <a:pt x="5375" y="754"/>
                    <a:pt x="5390" y="755"/>
                    <a:pt x="5404" y="755"/>
                  </a:cubicBezTo>
                  <a:cubicBezTo>
                    <a:pt x="5524" y="755"/>
                    <a:pt x="5630" y="671"/>
                    <a:pt x="5654" y="552"/>
                  </a:cubicBezTo>
                  <a:cubicBezTo>
                    <a:pt x="5682" y="415"/>
                    <a:pt x="5596" y="282"/>
                    <a:pt x="5462" y="251"/>
                  </a:cubicBezTo>
                  <a:cubicBezTo>
                    <a:pt x="5387" y="234"/>
                    <a:pt x="5312" y="217"/>
                    <a:pt x="5236" y="196"/>
                  </a:cubicBezTo>
                  <a:cubicBezTo>
                    <a:pt x="4734" y="67"/>
                    <a:pt x="4272" y="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224855" y="2846335"/>
              <a:ext cx="132966" cy="48356"/>
            </a:xfrm>
            <a:custGeom>
              <a:rect b="b" l="l" r="r" t="t"/>
              <a:pathLst>
                <a:path extrusionOk="0" h="1846" w="5076">
                  <a:moveTo>
                    <a:pt x="2195" y="0"/>
                  </a:moveTo>
                  <a:cubicBezTo>
                    <a:pt x="1777" y="0"/>
                    <a:pt x="1314" y="66"/>
                    <a:pt x="812" y="198"/>
                  </a:cubicBezTo>
                  <a:cubicBezTo>
                    <a:pt x="627" y="246"/>
                    <a:pt x="439" y="280"/>
                    <a:pt x="250" y="304"/>
                  </a:cubicBezTo>
                  <a:cubicBezTo>
                    <a:pt x="103" y="317"/>
                    <a:pt x="0" y="448"/>
                    <a:pt x="17" y="592"/>
                  </a:cubicBezTo>
                  <a:cubicBezTo>
                    <a:pt x="33" y="721"/>
                    <a:pt x="143" y="818"/>
                    <a:pt x="270" y="818"/>
                  </a:cubicBezTo>
                  <a:cubicBezTo>
                    <a:pt x="284" y="818"/>
                    <a:pt x="298" y="817"/>
                    <a:pt x="312" y="814"/>
                  </a:cubicBezTo>
                  <a:cubicBezTo>
                    <a:pt x="524" y="787"/>
                    <a:pt x="733" y="749"/>
                    <a:pt x="942" y="694"/>
                  </a:cubicBezTo>
                  <a:cubicBezTo>
                    <a:pt x="1398" y="576"/>
                    <a:pt x="1821" y="516"/>
                    <a:pt x="2197" y="516"/>
                  </a:cubicBezTo>
                  <a:cubicBezTo>
                    <a:pt x="2443" y="516"/>
                    <a:pt x="2669" y="542"/>
                    <a:pt x="2868" y="595"/>
                  </a:cubicBezTo>
                  <a:cubicBezTo>
                    <a:pt x="3506" y="760"/>
                    <a:pt x="4112" y="1164"/>
                    <a:pt x="4582" y="1740"/>
                  </a:cubicBezTo>
                  <a:cubicBezTo>
                    <a:pt x="4631" y="1809"/>
                    <a:pt x="4709" y="1845"/>
                    <a:pt x="4787" y="1845"/>
                  </a:cubicBezTo>
                  <a:cubicBezTo>
                    <a:pt x="4844" y="1845"/>
                    <a:pt x="4901" y="1826"/>
                    <a:pt x="4948" y="1788"/>
                  </a:cubicBezTo>
                  <a:cubicBezTo>
                    <a:pt x="5065" y="1695"/>
                    <a:pt x="5075" y="1527"/>
                    <a:pt x="4979" y="1417"/>
                  </a:cubicBezTo>
                  <a:cubicBezTo>
                    <a:pt x="4441" y="756"/>
                    <a:pt x="3739" y="287"/>
                    <a:pt x="2998" y="95"/>
                  </a:cubicBezTo>
                  <a:cubicBezTo>
                    <a:pt x="2753" y="32"/>
                    <a:pt x="2485" y="0"/>
                    <a:pt x="2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3176630" y="2745694"/>
              <a:ext cx="227399" cy="153843"/>
            </a:xfrm>
            <a:custGeom>
              <a:rect b="b" l="l" r="r" t="t"/>
              <a:pathLst>
                <a:path extrusionOk="0" h="5873" w="8681">
                  <a:moveTo>
                    <a:pt x="5211" y="0"/>
                  </a:moveTo>
                  <a:cubicBezTo>
                    <a:pt x="5062" y="0"/>
                    <a:pt x="4913" y="6"/>
                    <a:pt x="4764" y="16"/>
                  </a:cubicBezTo>
                  <a:cubicBezTo>
                    <a:pt x="3952" y="78"/>
                    <a:pt x="3222" y="524"/>
                    <a:pt x="2657" y="1302"/>
                  </a:cubicBezTo>
                  <a:cubicBezTo>
                    <a:pt x="2410" y="1644"/>
                    <a:pt x="2211" y="2018"/>
                    <a:pt x="2064" y="2415"/>
                  </a:cubicBezTo>
                  <a:lnTo>
                    <a:pt x="1389" y="3443"/>
                  </a:lnTo>
                  <a:cubicBezTo>
                    <a:pt x="1282" y="3111"/>
                    <a:pt x="1149" y="2789"/>
                    <a:pt x="995" y="2480"/>
                  </a:cubicBezTo>
                  <a:cubicBezTo>
                    <a:pt x="940" y="2388"/>
                    <a:pt x="859" y="2350"/>
                    <a:pt x="778" y="2350"/>
                  </a:cubicBezTo>
                  <a:cubicBezTo>
                    <a:pt x="609" y="2350"/>
                    <a:pt x="444" y="2519"/>
                    <a:pt x="539" y="2720"/>
                  </a:cubicBezTo>
                  <a:cubicBezTo>
                    <a:pt x="936" y="3543"/>
                    <a:pt x="1180" y="4434"/>
                    <a:pt x="1258" y="5345"/>
                  </a:cubicBezTo>
                  <a:cubicBezTo>
                    <a:pt x="1080" y="5328"/>
                    <a:pt x="906" y="5283"/>
                    <a:pt x="741" y="5215"/>
                  </a:cubicBezTo>
                  <a:cubicBezTo>
                    <a:pt x="570" y="5136"/>
                    <a:pt x="515" y="5057"/>
                    <a:pt x="515" y="5040"/>
                  </a:cubicBezTo>
                  <a:cubicBezTo>
                    <a:pt x="515" y="4896"/>
                    <a:pt x="402" y="4783"/>
                    <a:pt x="258" y="4783"/>
                  </a:cubicBezTo>
                  <a:cubicBezTo>
                    <a:pt x="117" y="4783"/>
                    <a:pt x="1" y="4896"/>
                    <a:pt x="1" y="5040"/>
                  </a:cubicBezTo>
                  <a:cubicBezTo>
                    <a:pt x="1" y="5191"/>
                    <a:pt x="69" y="5475"/>
                    <a:pt x="529" y="5681"/>
                  </a:cubicBezTo>
                  <a:cubicBezTo>
                    <a:pt x="799" y="5804"/>
                    <a:pt x="1159" y="5873"/>
                    <a:pt x="1536" y="5873"/>
                  </a:cubicBezTo>
                  <a:cubicBezTo>
                    <a:pt x="1913" y="5873"/>
                    <a:pt x="2269" y="5804"/>
                    <a:pt x="2544" y="5681"/>
                  </a:cubicBezTo>
                  <a:cubicBezTo>
                    <a:pt x="3003" y="5475"/>
                    <a:pt x="3068" y="5191"/>
                    <a:pt x="3068" y="5040"/>
                  </a:cubicBezTo>
                  <a:cubicBezTo>
                    <a:pt x="3068" y="4896"/>
                    <a:pt x="2955" y="4783"/>
                    <a:pt x="2811" y="4783"/>
                  </a:cubicBezTo>
                  <a:cubicBezTo>
                    <a:pt x="2670" y="4783"/>
                    <a:pt x="2554" y="4896"/>
                    <a:pt x="2554" y="5040"/>
                  </a:cubicBezTo>
                  <a:cubicBezTo>
                    <a:pt x="2554" y="5057"/>
                    <a:pt x="2502" y="5136"/>
                    <a:pt x="2331" y="5215"/>
                  </a:cubicBezTo>
                  <a:cubicBezTo>
                    <a:pt x="2153" y="5290"/>
                    <a:pt x="1964" y="5335"/>
                    <a:pt x="1772" y="5349"/>
                  </a:cubicBezTo>
                  <a:cubicBezTo>
                    <a:pt x="1742" y="4927"/>
                    <a:pt x="1673" y="4506"/>
                    <a:pt x="1574" y="4094"/>
                  </a:cubicBezTo>
                  <a:lnTo>
                    <a:pt x="2461" y="2748"/>
                  </a:lnTo>
                  <a:cubicBezTo>
                    <a:pt x="2520" y="2754"/>
                    <a:pt x="2581" y="2768"/>
                    <a:pt x="2636" y="2796"/>
                  </a:cubicBezTo>
                  <a:cubicBezTo>
                    <a:pt x="2842" y="2885"/>
                    <a:pt x="3040" y="2991"/>
                    <a:pt x="3232" y="3107"/>
                  </a:cubicBezTo>
                  <a:cubicBezTo>
                    <a:pt x="3832" y="3454"/>
                    <a:pt x="4603" y="3896"/>
                    <a:pt x="5467" y="3896"/>
                  </a:cubicBezTo>
                  <a:cubicBezTo>
                    <a:pt x="5772" y="3896"/>
                    <a:pt x="6077" y="3841"/>
                    <a:pt x="6361" y="3728"/>
                  </a:cubicBezTo>
                  <a:cubicBezTo>
                    <a:pt x="8280" y="2988"/>
                    <a:pt x="8653" y="548"/>
                    <a:pt x="8667" y="445"/>
                  </a:cubicBezTo>
                  <a:cubicBezTo>
                    <a:pt x="8681" y="345"/>
                    <a:pt x="8636" y="249"/>
                    <a:pt x="8554" y="195"/>
                  </a:cubicBezTo>
                  <a:cubicBezTo>
                    <a:pt x="8511" y="167"/>
                    <a:pt x="8462" y="154"/>
                    <a:pt x="8414" y="154"/>
                  </a:cubicBezTo>
                  <a:cubicBezTo>
                    <a:pt x="8366" y="154"/>
                    <a:pt x="8318" y="167"/>
                    <a:pt x="8277" y="195"/>
                  </a:cubicBezTo>
                  <a:cubicBezTo>
                    <a:pt x="8108" y="302"/>
                    <a:pt x="7930" y="343"/>
                    <a:pt x="7728" y="343"/>
                  </a:cubicBezTo>
                  <a:cubicBezTo>
                    <a:pt x="7485" y="343"/>
                    <a:pt x="7206" y="285"/>
                    <a:pt x="6865" y="212"/>
                  </a:cubicBezTo>
                  <a:lnTo>
                    <a:pt x="6700" y="178"/>
                  </a:lnTo>
                  <a:cubicBezTo>
                    <a:pt x="6683" y="175"/>
                    <a:pt x="6666" y="173"/>
                    <a:pt x="6649" y="173"/>
                  </a:cubicBezTo>
                  <a:cubicBezTo>
                    <a:pt x="6365" y="173"/>
                    <a:pt x="6293" y="603"/>
                    <a:pt x="6594" y="681"/>
                  </a:cubicBezTo>
                  <a:lnTo>
                    <a:pt x="6758" y="716"/>
                  </a:lnTo>
                  <a:cubicBezTo>
                    <a:pt x="7104" y="788"/>
                    <a:pt x="7425" y="855"/>
                    <a:pt x="7729" y="855"/>
                  </a:cubicBezTo>
                  <a:cubicBezTo>
                    <a:pt x="7840" y="855"/>
                    <a:pt x="7950" y="846"/>
                    <a:pt x="8057" y="825"/>
                  </a:cubicBezTo>
                  <a:lnTo>
                    <a:pt x="8057" y="825"/>
                  </a:lnTo>
                  <a:cubicBezTo>
                    <a:pt x="7865" y="1517"/>
                    <a:pt x="7358" y="2796"/>
                    <a:pt x="6176" y="3251"/>
                  </a:cubicBezTo>
                  <a:cubicBezTo>
                    <a:pt x="5936" y="3344"/>
                    <a:pt x="5700" y="3383"/>
                    <a:pt x="5469" y="3383"/>
                  </a:cubicBezTo>
                  <a:cubicBezTo>
                    <a:pt x="4739" y="3383"/>
                    <a:pt x="4062" y="2993"/>
                    <a:pt x="3489" y="2665"/>
                  </a:cubicBezTo>
                  <a:cubicBezTo>
                    <a:pt x="3188" y="2491"/>
                    <a:pt x="2920" y="2336"/>
                    <a:pt x="2684" y="2271"/>
                  </a:cubicBezTo>
                  <a:cubicBezTo>
                    <a:pt x="2951" y="1702"/>
                    <a:pt x="3613" y="620"/>
                    <a:pt x="4805" y="527"/>
                  </a:cubicBezTo>
                  <a:cubicBezTo>
                    <a:pt x="4937" y="518"/>
                    <a:pt x="5069" y="513"/>
                    <a:pt x="5200" y="513"/>
                  </a:cubicBezTo>
                  <a:cubicBezTo>
                    <a:pt x="5421" y="513"/>
                    <a:pt x="5642" y="527"/>
                    <a:pt x="5861" y="554"/>
                  </a:cubicBezTo>
                  <a:cubicBezTo>
                    <a:pt x="5875" y="557"/>
                    <a:pt x="5889" y="558"/>
                    <a:pt x="5904" y="558"/>
                  </a:cubicBezTo>
                  <a:cubicBezTo>
                    <a:pt x="6031" y="558"/>
                    <a:pt x="6143" y="464"/>
                    <a:pt x="6159" y="332"/>
                  </a:cubicBezTo>
                  <a:cubicBezTo>
                    <a:pt x="6176" y="188"/>
                    <a:pt x="6066" y="54"/>
                    <a:pt x="5922" y="44"/>
                  </a:cubicBezTo>
                  <a:cubicBezTo>
                    <a:pt x="5686" y="14"/>
                    <a:pt x="5449" y="0"/>
                    <a:pt x="5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8"/>
          <p:cNvGrpSpPr/>
          <p:nvPr/>
        </p:nvGrpSpPr>
        <p:grpSpPr>
          <a:xfrm>
            <a:off x="10108784" y="3659077"/>
            <a:ext cx="453902" cy="326635"/>
            <a:chOff x="3569896" y="3254349"/>
            <a:chExt cx="385381" cy="277326"/>
          </a:xfrm>
        </p:grpSpPr>
        <p:sp>
          <p:nvSpPr>
            <p:cNvPr id="736" name="Google Shape;736;p28"/>
            <p:cNvSpPr/>
            <p:nvPr/>
          </p:nvSpPr>
          <p:spPr>
            <a:xfrm>
              <a:off x="3731283" y="3273026"/>
              <a:ext cx="110805" cy="41152"/>
            </a:xfrm>
            <a:custGeom>
              <a:rect b="b" l="l" r="r" t="t"/>
              <a:pathLst>
                <a:path extrusionOk="0" h="1571" w="4230">
                  <a:moveTo>
                    <a:pt x="1228" y="1"/>
                  </a:moveTo>
                  <a:cubicBezTo>
                    <a:pt x="923" y="1"/>
                    <a:pt x="649" y="176"/>
                    <a:pt x="522" y="453"/>
                  </a:cubicBezTo>
                  <a:lnTo>
                    <a:pt x="1" y="1570"/>
                  </a:lnTo>
                  <a:lnTo>
                    <a:pt x="4230" y="1570"/>
                  </a:lnTo>
                  <a:lnTo>
                    <a:pt x="3712" y="453"/>
                  </a:lnTo>
                  <a:cubicBezTo>
                    <a:pt x="3585" y="176"/>
                    <a:pt x="3308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3867471" y="3288114"/>
              <a:ext cx="58022" cy="31617"/>
            </a:xfrm>
            <a:custGeom>
              <a:rect b="b" l="l" r="r" t="t"/>
              <a:pathLst>
                <a:path extrusionOk="0" h="1207" w="2215">
                  <a:moveTo>
                    <a:pt x="350" y="0"/>
                  </a:moveTo>
                  <a:cubicBezTo>
                    <a:pt x="158" y="4"/>
                    <a:pt x="0" y="158"/>
                    <a:pt x="0" y="350"/>
                  </a:cubicBezTo>
                  <a:lnTo>
                    <a:pt x="0" y="1207"/>
                  </a:lnTo>
                  <a:lnTo>
                    <a:pt x="2214" y="1207"/>
                  </a:lnTo>
                  <a:lnTo>
                    <a:pt x="2214" y="350"/>
                  </a:lnTo>
                  <a:cubicBezTo>
                    <a:pt x="2214" y="158"/>
                    <a:pt x="2057" y="4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3575554" y="3314152"/>
              <a:ext cx="373907" cy="211787"/>
            </a:xfrm>
            <a:custGeom>
              <a:rect b="b" l="l" r="r" t="t"/>
              <a:pathLst>
                <a:path extrusionOk="0" h="8085" w="14274">
                  <a:moveTo>
                    <a:pt x="871" y="0"/>
                  </a:moveTo>
                  <a:cubicBezTo>
                    <a:pt x="391" y="0"/>
                    <a:pt x="1" y="391"/>
                    <a:pt x="1" y="874"/>
                  </a:cubicBezTo>
                  <a:lnTo>
                    <a:pt x="1" y="7214"/>
                  </a:lnTo>
                  <a:cubicBezTo>
                    <a:pt x="1" y="7693"/>
                    <a:pt x="391" y="8084"/>
                    <a:pt x="871" y="8084"/>
                  </a:cubicBezTo>
                  <a:lnTo>
                    <a:pt x="13399" y="8084"/>
                  </a:lnTo>
                  <a:cubicBezTo>
                    <a:pt x="13882" y="8084"/>
                    <a:pt x="14270" y="7693"/>
                    <a:pt x="14273" y="7214"/>
                  </a:cubicBezTo>
                  <a:lnTo>
                    <a:pt x="14273" y="874"/>
                  </a:lnTo>
                  <a:cubicBezTo>
                    <a:pt x="14270" y="391"/>
                    <a:pt x="13882" y="0"/>
                    <a:pt x="133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3896102" y="3349698"/>
              <a:ext cx="53254" cy="147871"/>
            </a:xfrm>
            <a:custGeom>
              <a:rect b="b" l="l" r="r" t="t"/>
              <a:pathLst>
                <a:path extrusionOk="0" h="5645" w="2033">
                  <a:moveTo>
                    <a:pt x="765" y="0"/>
                  </a:moveTo>
                  <a:cubicBezTo>
                    <a:pt x="333" y="28"/>
                    <a:pt x="1" y="384"/>
                    <a:pt x="1" y="816"/>
                  </a:cubicBezTo>
                  <a:lnTo>
                    <a:pt x="1" y="4829"/>
                  </a:lnTo>
                  <a:cubicBezTo>
                    <a:pt x="1" y="5277"/>
                    <a:pt x="364" y="5641"/>
                    <a:pt x="813" y="5644"/>
                  </a:cubicBezTo>
                  <a:lnTo>
                    <a:pt x="2033" y="5644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691178" y="3329581"/>
              <a:ext cx="189599" cy="182186"/>
            </a:xfrm>
            <a:custGeom>
              <a:rect b="b" l="l" r="r" t="t"/>
              <a:pathLst>
                <a:path extrusionOk="0" h="6955" w="7238">
                  <a:moveTo>
                    <a:pt x="3768" y="1"/>
                  </a:moveTo>
                  <a:cubicBezTo>
                    <a:pt x="3762" y="1"/>
                    <a:pt x="3755" y="1"/>
                    <a:pt x="3749" y="1"/>
                  </a:cubicBezTo>
                  <a:cubicBezTo>
                    <a:pt x="2344" y="1"/>
                    <a:pt x="1076" y="847"/>
                    <a:pt x="538" y="2146"/>
                  </a:cubicBezTo>
                  <a:cubicBezTo>
                    <a:pt x="0" y="3445"/>
                    <a:pt x="295" y="4942"/>
                    <a:pt x="1292" y="5936"/>
                  </a:cubicBezTo>
                  <a:cubicBezTo>
                    <a:pt x="1957" y="6601"/>
                    <a:pt x="2846" y="6954"/>
                    <a:pt x="3751" y="6954"/>
                  </a:cubicBezTo>
                  <a:cubicBezTo>
                    <a:pt x="4199" y="6954"/>
                    <a:pt x="4651" y="6868"/>
                    <a:pt x="5082" y="6690"/>
                  </a:cubicBezTo>
                  <a:cubicBezTo>
                    <a:pt x="6381" y="6152"/>
                    <a:pt x="7227" y="4884"/>
                    <a:pt x="7227" y="3475"/>
                  </a:cubicBezTo>
                  <a:cubicBezTo>
                    <a:pt x="7238" y="1559"/>
                    <a:pt x="5685" y="1"/>
                    <a:pt x="3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3707969" y="3345114"/>
              <a:ext cx="157196" cy="151093"/>
            </a:xfrm>
            <a:custGeom>
              <a:rect b="b" l="l" r="r" t="t"/>
              <a:pathLst>
                <a:path extrusionOk="0" h="5768" w="6001">
                  <a:moveTo>
                    <a:pt x="3121" y="0"/>
                  </a:moveTo>
                  <a:cubicBezTo>
                    <a:pt x="3117" y="0"/>
                    <a:pt x="3112" y="0"/>
                    <a:pt x="3108" y="0"/>
                  </a:cubicBezTo>
                  <a:cubicBezTo>
                    <a:pt x="1943" y="0"/>
                    <a:pt x="891" y="703"/>
                    <a:pt x="446" y="1782"/>
                  </a:cubicBezTo>
                  <a:cubicBezTo>
                    <a:pt x="0" y="2858"/>
                    <a:pt x="247" y="4099"/>
                    <a:pt x="1069" y="4921"/>
                  </a:cubicBezTo>
                  <a:cubicBezTo>
                    <a:pt x="1622" y="5474"/>
                    <a:pt x="2360" y="5767"/>
                    <a:pt x="3111" y="5767"/>
                  </a:cubicBezTo>
                  <a:cubicBezTo>
                    <a:pt x="3482" y="5767"/>
                    <a:pt x="3856" y="5696"/>
                    <a:pt x="4212" y="5548"/>
                  </a:cubicBezTo>
                  <a:cubicBezTo>
                    <a:pt x="5291" y="5100"/>
                    <a:pt x="5993" y="4051"/>
                    <a:pt x="5990" y="2882"/>
                  </a:cubicBezTo>
                  <a:cubicBezTo>
                    <a:pt x="6000" y="1293"/>
                    <a:pt x="4712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3724027" y="3364996"/>
              <a:ext cx="123640" cy="110019"/>
            </a:xfrm>
            <a:custGeom>
              <a:rect b="b" l="l" r="r" t="t"/>
              <a:pathLst>
                <a:path extrusionOk="0" h="4200" w="4720">
                  <a:moveTo>
                    <a:pt x="2482" y="0"/>
                  </a:moveTo>
                  <a:cubicBezTo>
                    <a:pt x="2261" y="0"/>
                    <a:pt x="2038" y="36"/>
                    <a:pt x="1820" y="108"/>
                  </a:cubicBezTo>
                  <a:cubicBezTo>
                    <a:pt x="1741" y="132"/>
                    <a:pt x="1666" y="163"/>
                    <a:pt x="1590" y="198"/>
                  </a:cubicBezTo>
                  <a:cubicBezTo>
                    <a:pt x="377" y="766"/>
                    <a:pt x="0" y="2308"/>
                    <a:pt x="813" y="3374"/>
                  </a:cubicBezTo>
                  <a:cubicBezTo>
                    <a:pt x="1231" y="3922"/>
                    <a:pt x="1856" y="4199"/>
                    <a:pt x="2482" y="4199"/>
                  </a:cubicBezTo>
                  <a:cubicBezTo>
                    <a:pt x="3070" y="4199"/>
                    <a:pt x="3658" y="3954"/>
                    <a:pt x="4078" y="3460"/>
                  </a:cubicBezTo>
                  <a:lnTo>
                    <a:pt x="4085" y="3453"/>
                  </a:lnTo>
                  <a:cubicBezTo>
                    <a:pt x="4126" y="3405"/>
                    <a:pt x="4161" y="3360"/>
                    <a:pt x="4195" y="3309"/>
                  </a:cubicBezTo>
                  <a:cubicBezTo>
                    <a:pt x="4719" y="2569"/>
                    <a:pt x="4705" y="1579"/>
                    <a:pt x="4167" y="849"/>
                  </a:cubicBezTo>
                  <a:cubicBezTo>
                    <a:pt x="3763" y="306"/>
                    <a:pt x="3133" y="0"/>
                    <a:pt x="2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751322" y="3364996"/>
              <a:ext cx="96345" cy="91892"/>
            </a:xfrm>
            <a:custGeom>
              <a:rect b="b" l="l" r="r" t="t"/>
              <a:pathLst>
                <a:path extrusionOk="0" h="3508" w="3678">
                  <a:moveTo>
                    <a:pt x="1440" y="0"/>
                  </a:moveTo>
                  <a:cubicBezTo>
                    <a:pt x="1219" y="0"/>
                    <a:pt x="996" y="36"/>
                    <a:pt x="778" y="108"/>
                  </a:cubicBezTo>
                  <a:cubicBezTo>
                    <a:pt x="699" y="132"/>
                    <a:pt x="624" y="163"/>
                    <a:pt x="548" y="198"/>
                  </a:cubicBezTo>
                  <a:cubicBezTo>
                    <a:pt x="0" y="975"/>
                    <a:pt x="41" y="2027"/>
                    <a:pt x="655" y="2757"/>
                  </a:cubicBezTo>
                  <a:cubicBezTo>
                    <a:pt x="1062" y="3245"/>
                    <a:pt x="1657" y="3508"/>
                    <a:pt x="2263" y="3508"/>
                  </a:cubicBezTo>
                  <a:cubicBezTo>
                    <a:pt x="2564" y="3508"/>
                    <a:pt x="2867" y="3443"/>
                    <a:pt x="3153" y="3309"/>
                  </a:cubicBezTo>
                  <a:cubicBezTo>
                    <a:pt x="3677" y="2569"/>
                    <a:pt x="3663" y="1579"/>
                    <a:pt x="3125" y="849"/>
                  </a:cubicBezTo>
                  <a:cubicBezTo>
                    <a:pt x="2721" y="306"/>
                    <a:pt x="2091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3781473" y="3393575"/>
              <a:ext cx="34761" cy="34787"/>
            </a:xfrm>
            <a:custGeom>
              <a:rect b="b" l="l" r="r" t="t"/>
              <a:pathLst>
                <a:path extrusionOk="0" h="1328" w="1327">
                  <a:moveTo>
                    <a:pt x="662" y="1"/>
                  </a:moveTo>
                  <a:cubicBezTo>
                    <a:pt x="295" y="1"/>
                    <a:pt x="1" y="299"/>
                    <a:pt x="1" y="662"/>
                  </a:cubicBezTo>
                  <a:cubicBezTo>
                    <a:pt x="1" y="1029"/>
                    <a:pt x="295" y="1327"/>
                    <a:pt x="662" y="1327"/>
                  </a:cubicBezTo>
                  <a:cubicBezTo>
                    <a:pt x="1029" y="1327"/>
                    <a:pt x="1327" y="1029"/>
                    <a:pt x="1327" y="662"/>
                  </a:cubicBezTo>
                  <a:cubicBezTo>
                    <a:pt x="1327" y="299"/>
                    <a:pt x="1029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3608952" y="3264512"/>
              <a:ext cx="35835" cy="31251"/>
            </a:xfrm>
            <a:custGeom>
              <a:rect b="b" l="l" r="r" t="t"/>
              <a:pathLst>
                <a:path extrusionOk="0" h="1193" w="1368">
                  <a:moveTo>
                    <a:pt x="350" y="0"/>
                  </a:moveTo>
                  <a:cubicBezTo>
                    <a:pt x="158" y="0"/>
                    <a:pt x="0" y="154"/>
                    <a:pt x="0" y="350"/>
                  </a:cubicBezTo>
                  <a:lnTo>
                    <a:pt x="0" y="843"/>
                  </a:lnTo>
                  <a:cubicBezTo>
                    <a:pt x="0" y="1035"/>
                    <a:pt x="158" y="1189"/>
                    <a:pt x="350" y="1193"/>
                  </a:cubicBezTo>
                  <a:lnTo>
                    <a:pt x="1018" y="1193"/>
                  </a:lnTo>
                  <a:cubicBezTo>
                    <a:pt x="1210" y="1189"/>
                    <a:pt x="1368" y="1035"/>
                    <a:pt x="1368" y="843"/>
                  </a:cubicBezTo>
                  <a:lnTo>
                    <a:pt x="1368" y="350"/>
                  </a:lnTo>
                  <a:cubicBezTo>
                    <a:pt x="1368" y="154"/>
                    <a:pt x="1210" y="0"/>
                    <a:pt x="1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3575632" y="3286778"/>
              <a:ext cx="102737" cy="239160"/>
            </a:xfrm>
            <a:custGeom>
              <a:rect b="b" l="l" r="r" t="t"/>
              <a:pathLst>
                <a:path extrusionOk="0" h="9130" w="3922">
                  <a:moveTo>
                    <a:pt x="875" y="0"/>
                  </a:moveTo>
                  <a:cubicBezTo>
                    <a:pt x="392" y="0"/>
                    <a:pt x="1" y="391"/>
                    <a:pt x="1" y="874"/>
                  </a:cubicBezTo>
                  <a:lnTo>
                    <a:pt x="1" y="8259"/>
                  </a:lnTo>
                  <a:cubicBezTo>
                    <a:pt x="1" y="8738"/>
                    <a:pt x="392" y="9129"/>
                    <a:pt x="875" y="9129"/>
                  </a:cubicBezTo>
                  <a:lnTo>
                    <a:pt x="3047" y="9129"/>
                  </a:lnTo>
                  <a:cubicBezTo>
                    <a:pt x="3527" y="9129"/>
                    <a:pt x="3918" y="8738"/>
                    <a:pt x="3921" y="8259"/>
                  </a:cubicBezTo>
                  <a:lnTo>
                    <a:pt x="3921" y="874"/>
                  </a:lnTo>
                  <a:cubicBezTo>
                    <a:pt x="3918" y="401"/>
                    <a:pt x="3548" y="17"/>
                    <a:pt x="3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3575554" y="3286778"/>
              <a:ext cx="80628" cy="212494"/>
            </a:xfrm>
            <a:custGeom>
              <a:rect b="b" l="l" r="r" t="t"/>
              <a:pathLst>
                <a:path extrusionOk="0" h="8112" w="3078">
                  <a:moveTo>
                    <a:pt x="878" y="0"/>
                  </a:moveTo>
                  <a:cubicBezTo>
                    <a:pt x="395" y="0"/>
                    <a:pt x="4" y="391"/>
                    <a:pt x="1" y="874"/>
                  </a:cubicBezTo>
                  <a:lnTo>
                    <a:pt x="1" y="8111"/>
                  </a:lnTo>
                  <a:lnTo>
                    <a:pt x="2204" y="8111"/>
                  </a:lnTo>
                  <a:cubicBezTo>
                    <a:pt x="2687" y="8111"/>
                    <a:pt x="3078" y="7721"/>
                    <a:pt x="3078" y="7237"/>
                  </a:cubicBezTo>
                  <a:lnTo>
                    <a:pt x="3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3867025" y="3332986"/>
              <a:ext cx="22921" cy="22921"/>
            </a:xfrm>
            <a:custGeom>
              <a:rect b="b" l="l" r="r" t="t"/>
              <a:pathLst>
                <a:path extrusionOk="0" h="875" w="875">
                  <a:moveTo>
                    <a:pt x="439" y="1"/>
                  </a:moveTo>
                  <a:cubicBezTo>
                    <a:pt x="196" y="1"/>
                    <a:pt x="0" y="196"/>
                    <a:pt x="0" y="439"/>
                  </a:cubicBezTo>
                  <a:cubicBezTo>
                    <a:pt x="0" y="679"/>
                    <a:pt x="196" y="875"/>
                    <a:pt x="439" y="875"/>
                  </a:cubicBezTo>
                  <a:cubicBezTo>
                    <a:pt x="679" y="875"/>
                    <a:pt x="874" y="679"/>
                    <a:pt x="874" y="439"/>
                  </a:cubicBezTo>
                  <a:cubicBezTo>
                    <a:pt x="874" y="196"/>
                    <a:pt x="679" y="1"/>
                    <a:pt x="439" y="1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3569896" y="3254349"/>
              <a:ext cx="385381" cy="277326"/>
            </a:xfrm>
            <a:custGeom>
              <a:rect b="b" l="l" r="r" t="t"/>
              <a:pathLst>
                <a:path extrusionOk="0" h="10587" w="14712">
                  <a:moveTo>
                    <a:pt x="2509" y="436"/>
                  </a:moveTo>
                  <a:cubicBezTo>
                    <a:pt x="2581" y="436"/>
                    <a:pt x="2639" y="494"/>
                    <a:pt x="2639" y="566"/>
                  </a:cubicBezTo>
                  <a:lnTo>
                    <a:pt x="2639" y="1019"/>
                  </a:lnTo>
                  <a:lnTo>
                    <a:pt x="1711" y="1019"/>
                  </a:lnTo>
                  <a:lnTo>
                    <a:pt x="1711" y="566"/>
                  </a:lnTo>
                  <a:cubicBezTo>
                    <a:pt x="1711" y="494"/>
                    <a:pt x="1769" y="436"/>
                    <a:pt x="1841" y="436"/>
                  </a:cubicBezTo>
                  <a:close/>
                  <a:moveTo>
                    <a:pt x="13225" y="1509"/>
                  </a:moveTo>
                  <a:cubicBezTo>
                    <a:pt x="13297" y="1512"/>
                    <a:pt x="13355" y="1570"/>
                    <a:pt x="13355" y="1642"/>
                  </a:cubicBezTo>
                  <a:lnTo>
                    <a:pt x="13355" y="2067"/>
                  </a:lnTo>
                  <a:lnTo>
                    <a:pt x="11580" y="2067"/>
                  </a:lnTo>
                  <a:lnTo>
                    <a:pt x="11580" y="1642"/>
                  </a:lnTo>
                  <a:cubicBezTo>
                    <a:pt x="11580" y="1570"/>
                    <a:pt x="11638" y="1512"/>
                    <a:pt x="11710" y="1509"/>
                  </a:cubicBezTo>
                  <a:close/>
                  <a:moveTo>
                    <a:pt x="1841" y="1"/>
                  </a:moveTo>
                  <a:cubicBezTo>
                    <a:pt x="1529" y="1"/>
                    <a:pt x="1272" y="255"/>
                    <a:pt x="1272" y="570"/>
                  </a:cubicBezTo>
                  <a:lnTo>
                    <a:pt x="1272" y="1019"/>
                  </a:lnTo>
                  <a:lnTo>
                    <a:pt x="1094" y="1019"/>
                  </a:lnTo>
                  <a:cubicBezTo>
                    <a:pt x="840" y="1019"/>
                    <a:pt x="597" y="1104"/>
                    <a:pt x="402" y="1265"/>
                  </a:cubicBezTo>
                  <a:cubicBezTo>
                    <a:pt x="226" y="1414"/>
                    <a:pt x="365" y="1654"/>
                    <a:pt x="543" y="1654"/>
                  </a:cubicBezTo>
                  <a:cubicBezTo>
                    <a:pt x="587" y="1654"/>
                    <a:pt x="634" y="1639"/>
                    <a:pt x="679" y="1605"/>
                  </a:cubicBezTo>
                  <a:cubicBezTo>
                    <a:pt x="837" y="1474"/>
                    <a:pt x="993" y="1454"/>
                    <a:pt x="1145" y="1454"/>
                  </a:cubicBezTo>
                  <a:cubicBezTo>
                    <a:pt x="1211" y="1454"/>
                    <a:pt x="1276" y="1457"/>
                    <a:pt x="1340" y="1457"/>
                  </a:cubicBezTo>
                  <a:cubicBezTo>
                    <a:pt x="1371" y="1457"/>
                    <a:pt x="1402" y="1457"/>
                    <a:pt x="1433" y="1454"/>
                  </a:cubicBezTo>
                  <a:lnTo>
                    <a:pt x="3266" y="1454"/>
                  </a:lnTo>
                  <a:cubicBezTo>
                    <a:pt x="3630" y="1454"/>
                    <a:pt x="3921" y="1749"/>
                    <a:pt x="3921" y="2112"/>
                  </a:cubicBezTo>
                  <a:lnTo>
                    <a:pt x="3921" y="2948"/>
                  </a:lnTo>
                  <a:cubicBezTo>
                    <a:pt x="3921" y="3068"/>
                    <a:pt x="4020" y="3164"/>
                    <a:pt x="4140" y="3164"/>
                  </a:cubicBezTo>
                  <a:cubicBezTo>
                    <a:pt x="4260" y="3164"/>
                    <a:pt x="4359" y="3068"/>
                    <a:pt x="4359" y="2948"/>
                  </a:cubicBezTo>
                  <a:lnTo>
                    <a:pt x="4359" y="2503"/>
                  </a:lnTo>
                  <a:lnTo>
                    <a:pt x="13667" y="2503"/>
                  </a:lnTo>
                  <a:cubicBezTo>
                    <a:pt x="14006" y="2527"/>
                    <a:pt x="14270" y="2811"/>
                    <a:pt x="14273" y="3154"/>
                  </a:cubicBezTo>
                  <a:lnTo>
                    <a:pt x="14273" y="3421"/>
                  </a:lnTo>
                  <a:lnTo>
                    <a:pt x="13896" y="3421"/>
                  </a:lnTo>
                  <a:cubicBezTo>
                    <a:pt x="13605" y="3421"/>
                    <a:pt x="13605" y="3856"/>
                    <a:pt x="13896" y="3856"/>
                  </a:cubicBezTo>
                  <a:lnTo>
                    <a:pt x="14270" y="3856"/>
                  </a:lnTo>
                  <a:lnTo>
                    <a:pt x="14270" y="9061"/>
                  </a:lnTo>
                  <a:lnTo>
                    <a:pt x="13269" y="9061"/>
                  </a:lnTo>
                  <a:cubicBezTo>
                    <a:pt x="12937" y="9061"/>
                    <a:pt x="12673" y="8794"/>
                    <a:pt x="12673" y="8465"/>
                  </a:cubicBezTo>
                  <a:lnTo>
                    <a:pt x="12673" y="4452"/>
                  </a:lnTo>
                  <a:cubicBezTo>
                    <a:pt x="12673" y="4192"/>
                    <a:pt x="12844" y="3962"/>
                    <a:pt x="13091" y="3884"/>
                  </a:cubicBezTo>
                  <a:cubicBezTo>
                    <a:pt x="13328" y="3795"/>
                    <a:pt x="13247" y="3458"/>
                    <a:pt x="13023" y="3458"/>
                  </a:cubicBezTo>
                  <a:cubicBezTo>
                    <a:pt x="13004" y="3458"/>
                    <a:pt x="12985" y="3460"/>
                    <a:pt x="12964" y="3465"/>
                  </a:cubicBezTo>
                  <a:cubicBezTo>
                    <a:pt x="12532" y="3603"/>
                    <a:pt x="12238" y="4000"/>
                    <a:pt x="12234" y="4452"/>
                  </a:cubicBezTo>
                  <a:lnTo>
                    <a:pt x="12234" y="8465"/>
                  </a:lnTo>
                  <a:cubicBezTo>
                    <a:pt x="12238" y="9034"/>
                    <a:pt x="12697" y="9497"/>
                    <a:pt x="13269" y="9497"/>
                  </a:cubicBezTo>
                  <a:lnTo>
                    <a:pt x="14273" y="9497"/>
                  </a:lnTo>
                  <a:cubicBezTo>
                    <a:pt x="14270" y="9856"/>
                    <a:pt x="13979" y="10144"/>
                    <a:pt x="13619" y="10148"/>
                  </a:cubicBezTo>
                  <a:lnTo>
                    <a:pt x="4137" y="10148"/>
                  </a:lnTo>
                  <a:cubicBezTo>
                    <a:pt x="4233" y="10017"/>
                    <a:pt x="4301" y="9870"/>
                    <a:pt x="4336" y="9712"/>
                  </a:cubicBezTo>
                  <a:cubicBezTo>
                    <a:pt x="4369" y="9549"/>
                    <a:pt x="4241" y="9449"/>
                    <a:pt x="4115" y="9449"/>
                  </a:cubicBezTo>
                  <a:cubicBezTo>
                    <a:pt x="4023" y="9449"/>
                    <a:pt x="3932" y="9503"/>
                    <a:pt x="3907" y="9623"/>
                  </a:cubicBezTo>
                  <a:cubicBezTo>
                    <a:pt x="3842" y="9928"/>
                    <a:pt x="3575" y="10144"/>
                    <a:pt x="3263" y="10148"/>
                  </a:cubicBezTo>
                  <a:lnTo>
                    <a:pt x="1059" y="10148"/>
                  </a:lnTo>
                  <a:lnTo>
                    <a:pt x="1025" y="10144"/>
                  </a:lnTo>
                  <a:lnTo>
                    <a:pt x="994" y="10141"/>
                  </a:lnTo>
                  <a:cubicBezTo>
                    <a:pt x="676" y="10093"/>
                    <a:pt x="439" y="9815"/>
                    <a:pt x="439" y="9493"/>
                  </a:cubicBezTo>
                  <a:lnTo>
                    <a:pt x="439" y="2208"/>
                  </a:lnTo>
                  <a:cubicBezTo>
                    <a:pt x="439" y="2062"/>
                    <a:pt x="330" y="1989"/>
                    <a:pt x="220" y="1989"/>
                  </a:cubicBezTo>
                  <a:cubicBezTo>
                    <a:pt x="110" y="1989"/>
                    <a:pt x="1" y="2062"/>
                    <a:pt x="1" y="2208"/>
                  </a:cubicBezTo>
                  <a:lnTo>
                    <a:pt x="1" y="9497"/>
                  </a:lnTo>
                  <a:cubicBezTo>
                    <a:pt x="1" y="10024"/>
                    <a:pt x="384" y="10480"/>
                    <a:pt x="905" y="10569"/>
                  </a:cubicBezTo>
                  <a:cubicBezTo>
                    <a:pt x="933" y="10576"/>
                    <a:pt x="957" y="10579"/>
                    <a:pt x="984" y="10579"/>
                  </a:cubicBezTo>
                  <a:cubicBezTo>
                    <a:pt x="1001" y="10579"/>
                    <a:pt x="1018" y="10583"/>
                    <a:pt x="1036" y="10586"/>
                  </a:cubicBezTo>
                  <a:lnTo>
                    <a:pt x="13619" y="10586"/>
                  </a:lnTo>
                  <a:cubicBezTo>
                    <a:pt x="14222" y="10583"/>
                    <a:pt x="14708" y="10096"/>
                    <a:pt x="14712" y="9493"/>
                  </a:cubicBezTo>
                  <a:lnTo>
                    <a:pt x="14712" y="3154"/>
                  </a:lnTo>
                  <a:cubicBezTo>
                    <a:pt x="14708" y="2619"/>
                    <a:pt x="14321" y="2163"/>
                    <a:pt x="13790" y="2081"/>
                  </a:cubicBezTo>
                  <a:lnTo>
                    <a:pt x="13790" y="1639"/>
                  </a:lnTo>
                  <a:cubicBezTo>
                    <a:pt x="13790" y="1327"/>
                    <a:pt x="13536" y="1074"/>
                    <a:pt x="13225" y="1074"/>
                  </a:cubicBezTo>
                  <a:lnTo>
                    <a:pt x="11710" y="1074"/>
                  </a:lnTo>
                  <a:cubicBezTo>
                    <a:pt x="11395" y="1074"/>
                    <a:pt x="11141" y="1327"/>
                    <a:pt x="11141" y="1639"/>
                  </a:cubicBezTo>
                  <a:lnTo>
                    <a:pt x="11141" y="2064"/>
                  </a:lnTo>
                  <a:lnTo>
                    <a:pt x="10531" y="2064"/>
                  </a:lnTo>
                  <a:lnTo>
                    <a:pt x="10072" y="1074"/>
                  </a:lnTo>
                  <a:cubicBezTo>
                    <a:pt x="9907" y="721"/>
                    <a:pt x="9555" y="494"/>
                    <a:pt x="9167" y="494"/>
                  </a:cubicBezTo>
                  <a:lnTo>
                    <a:pt x="7389" y="494"/>
                  </a:lnTo>
                  <a:cubicBezTo>
                    <a:pt x="7067" y="494"/>
                    <a:pt x="6762" y="652"/>
                    <a:pt x="6577" y="916"/>
                  </a:cubicBezTo>
                  <a:cubicBezTo>
                    <a:pt x="6466" y="1084"/>
                    <a:pt x="6608" y="1255"/>
                    <a:pt x="6761" y="1255"/>
                  </a:cubicBezTo>
                  <a:cubicBezTo>
                    <a:pt x="6820" y="1255"/>
                    <a:pt x="6881" y="1229"/>
                    <a:pt x="6930" y="1166"/>
                  </a:cubicBezTo>
                  <a:cubicBezTo>
                    <a:pt x="7036" y="1019"/>
                    <a:pt x="7207" y="933"/>
                    <a:pt x="7389" y="933"/>
                  </a:cubicBezTo>
                  <a:lnTo>
                    <a:pt x="9167" y="933"/>
                  </a:lnTo>
                  <a:cubicBezTo>
                    <a:pt x="9383" y="933"/>
                    <a:pt x="9582" y="1060"/>
                    <a:pt x="9674" y="1259"/>
                  </a:cubicBezTo>
                  <a:lnTo>
                    <a:pt x="10048" y="2067"/>
                  </a:lnTo>
                  <a:lnTo>
                    <a:pt x="6508" y="2067"/>
                  </a:lnTo>
                  <a:lnTo>
                    <a:pt x="6577" y="1920"/>
                  </a:lnTo>
                  <a:cubicBezTo>
                    <a:pt x="6662" y="1743"/>
                    <a:pt x="6515" y="1601"/>
                    <a:pt x="6371" y="1601"/>
                  </a:cubicBezTo>
                  <a:cubicBezTo>
                    <a:pt x="6295" y="1601"/>
                    <a:pt x="6219" y="1640"/>
                    <a:pt x="6179" y="1735"/>
                  </a:cubicBezTo>
                  <a:lnTo>
                    <a:pt x="6025" y="2064"/>
                  </a:lnTo>
                  <a:lnTo>
                    <a:pt x="4356" y="2064"/>
                  </a:lnTo>
                  <a:cubicBezTo>
                    <a:pt x="4329" y="1481"/>
                    <a:pt x="3849" y="1019"/>
                    <a:pt x="3263" y="1019"/>
                  </a:cubicBezTo>
                  <a:lnTo>
                    <a:pt x="3078" y="1019"/>
                  </a:lnTo>
                  <a:lnTo>
                    <a:pt x="3078" y="570"/>
                  </a:lnTo>
                  <a:cubicBezTo>
                    <a:pt x="3078" y="255"/>
                    <a:pt x="2824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3672580" y="3348624"/>
              <a:ext cx="11447" cy="141925"/>
            </a:xfrm>
            <a:custGeom>
              <a:rect b="b" l="l" r="r" t="t"/>
              <a:pathLst>
                <a:path extrusionOk="0" h="5418" w="437">
                  <a:moveTo>
                    <a:pt x="218" y="1"/>
                  </a:moveTo>
                  <a:cubicBezTo>
                    <a:pt x="110" y="1"/>
                    <a:pt x="1" y="74"/>
                    <a:pt x="1" y="219"/>
                  </a:cubicBezTo>
                  <a:lnTo>
                    <a:pt x="1" y="5199"/>
                  </a:lnTo>
                  <a:cubicBezTo>
                    <a:pt x="1" y="5322"/>
                    <a:pt x="97" y="5418"/>
                    <a:pt x="217" y="5418"/>
                  </a:cubicBezTo>
                  <a:cubicBezTo>
                    <a:pt x="340" y="5418"/>
                    <a:pt x="436" y="5322"/>
                    <a:pt x="436" y="5199"/>
                  </a:cubicBezTo>
                  <a:lnTo>
                    <a:pt x="436" y="219"/>
                  </a:lnTo>
                  <a:cubicBezTo>
                    <a:pt x="436" y="74"/>
                    <a:pt x="32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3859560" y="3329423"/>
              <a:ext cx="42410" cy="32220"/>
            </a:xfrm>
            <a:custGeom>
              <a:rect b="b" l="l" r="r" t="t"/>
              <a:pathLst>
                <a:path extrusionOk="0" h="1230" w="1619">
                  <a:moveTo>
                    <a:pt x="976" y="0"/>
                  </a:moveTo>
                  <a:cubicBezTo>
                    <a:pt x="792" y="0"/>
                    <a:pt x="662" y="257"/>
                    <a:pt x="847" y="397"/>
                  </a:cubicBezTo>
                  <a:cubicBezTo>
                    <a:pt x="988" y="497"/>
                    <a:pt x="960" y="713"/>
                    <a:pt x="799" y="778"/>
                  </a:cubicBezTo>
                  <a:cubicBezTo>
                    <a:pt x="772" y="788"/>
                    <a:pt x="745" y="793"/>
                    <a:pt x="719" y="793"/>
                  </a:cubicBezTo>
                  <a:cubicBezTo>
                    <a:pt x="588" y="793"/>
                    <a:pt x="476" y="674"/>
                    <a:pt x="505" y="531"/>
                  </a:cubicBezTo>
                  <a:cubicBezTo>
                    <a:pt x="525" y="414"/>
                    <a:pt x="450" y="301"/>
                    <a:pt x="333" y="277"/>
                  </a:cubicBezTo>
                  <a:cubicBezTo>
                    <a:pt x="319" y="274"/>
                    <a:pt x="305" y="273"/>
                    <a:pt x="291" y="273"/>
                  </a:cubicBezTo>
                  <a:cubicBezTo>
                    <a:pt x="190" y="273"/>
                    <a:pt x="97" y="347"/>
                    <a:pt x="76" y="452"/>
                  </a:cubicBezTo>
                  <a:cubicBezTo>
                    <a:pt x="1" y="853"/>
                    <a:pt x="309" y="1230"/>
                    <a:pt x="721" y="1230"/>
                  </a:cubicBezTo>
                  <a:cubicBezTo>
                    <a:pt x="1354" y="1230"/>
                    <a:pt x="1618" y="411"/>
                    <a:pt x="1101" y="41"/>
                  </a:cubicBezTo>
                  <a:cubicBezTo>
                    <a:pt x="1059" y="13"/>
                    <a:pt x="1016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3692331" y="3323137"/>
              <a:ext cx="193660" cy="193555"/>
            </a:xfrm>
            <a:custGeom>
              <a:rect b="b" l="l" r="r" t="t"/>
              <a:pathLst>
                <a:path extrusionOk="0" h="7389" w="7393">
                  <a:moveTo>
                    <a:pt x="3672" y="0"/>
                  </a:moveTo>
                  <a:cubicBezTo>
                    <a:pt x="2896" y="0"/>
                    <a:pt x="2103" y="247"/>
                    <a:pt x="1409" y="795"/>
                  </a:cubicBezTo>
                  <a:cubicBezTo>
                    <a:pt x="1215" y="937"/>
                    <a:pt x="1357" y="1193"/>
                    <a:pt x="1539" y="1193"/>
                  </a:cubicBezTo>
                  <a:cubicBezTo>
                    <a:pt x="1585" y="1193"/>
                    <a:pt x="1634" y="1176"/>
                    <a:pt x="1680" y="1138"/>
                  </a:cubicBezTo>
                  <a:cubicBezTo>
                    <a:pt x="2292" y="654"/>
                    <a:pt x="2991" y="436"/>
                    <a:pt x="3675" y="436"/>
                  </a:cubicBezTo>
                  <a:cubicBezTo>
                    <a:pt x="5360" y="436"/>
                    <a:pt x="6957" y="1757"/>
                    <a:pt x="6957" y="3694"/>
                  </a:cubicBezTo>
                  <a:cubicBezTo>
                    <a:pt x="6954" y="5493"/>
                    <a:pt x="5497" y="6949"/>
                    <a:pt x="3698" y="6949"/>
                  </a:cubicBezTo>
                  <a:cubicBezTo>
                    <a:pt x="1899" y="6949"/>
                    <a:pt x="439" y="5493"/>
                    <a:pt x="439" y="3694"/>
                  </a:cubicBezTo>
                  <a:cubicBezTo>
                    <a:pt x="436" y="2978"/>
                    <a:pt x="672" y="2282"/>
                    <a:pt x="1108" y="1717"/>
                  </a:cubicBezTo>
                  <a:cubicBezTo>
                    <a:pt x="1180" y="1621"/>
                    <a:pt x="1162" y="1484"/>
                    <a:pt x="1066" y="1412"/>
                  </a:cubicBezTo>
                  <a:cubicBezTo>
                    <a:pt x="1027" y="1381"/>
                    <a:pt x="981" y="1366"/>
                    <a:pt x="935" y="1366"/>
                  </a:cubicBezTo>
                  <a:cubicBezTo>
                    <a:pt x="868" y="1366"/>
                    <a:pt x="802" y="1396"/>
                    <a:pt x="758" y="1453"/>
                  </a:cubicBezTo>
                  <a:cubicBezTo>
                    <a:pt x="265" y="2097"/>
                    <a:pt x="1" y="2885"/>
                    <a:pt x="1" y="3694"/>
                  </a:cubicBezTo>
                  <a:cubicBezTo>
                    <a:pt x="1" y="5736"/>
                    <a:pt x="1656" y="7388"/>
                    <a:pt x="3698" y="7388"/>
                  </a:cubicBezTo>
                  <a:cubicBezTo>
                    <a:pt x="5737" y="7388"/>
                    <a:pt x="7392" y="5736"/>
                    <a:pt x="7392" y="3694"/>
                  </a:cubicBezTo>
                  <a:cubicBezTo>
                    <a:pt x="7392" y="1496"/>
                    <a:pt x="5582" y="0"/>
                    <a:pt x="3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3723136" y="3359207"/>
              <a:ext cx="146247" cy="121335"/>
            </a:xfrm>
            <a:custGeom>
              <a:rect b="b" l="l" r="r" t="t"/>
              <a:pathLst>
                <a:path extrusionOk="0" h="4632" w="5583">
                  <a:moveTo>
                    <a:pt x="2522" y="0"/>
                  </a:moveTo>
                  <a:cubicBezTo>
                    <a:pt x="1090" y="0"/>
                    <a:pt x="0" y="1286"/>
                    <a:pt x="237" y="2697"/>
                  </a:cubicBezTo>
                  <a:cubicBezTo>
                    <a:pt x="252" y="2805"/>
                    <a:pt x="345" y="2885"/>
                    <a:pt x="454" y="2885"/>
                  </a:cubicBezTo>
                  <a:cubicBezTo>
                    <a:pt x="466" y="2885"/>
                    <a:pt x="478" y="2884"/>
                    <a:pt x="490" y="2882"/>
                  </a:cubicBezTo>
                  <a:cubicBezTo>
                    <a:pt x="610" y="2862"/>
                    <a:pt x="689" y="2745"/>
                    <a:pt x="668" y="2625"/>
                  </a:cubicBezTo>
                  <a:cubicBezTo>
                    <a:pt x="463" y="1401"/>
                    <a:pt x="1444" y="437"/>
                    <a:pt x="2525" y="437"/>
                  </a:cubicBezTo>
                  <a:cubicBezTo>
                    <a:pt x="2957" y="437"/>
                    <a:pt x="3405" y="591"/>
                    <a:pt x="3800" y="943"/>
                  </a:cubicBezTo>
                  <a:cubicBezTo>
                    <a:pt x="4626" y="1710"/>
                    <a:pt x="4592" y="3026"/>
                    <a:pt x="3732" y="3753"/>
                  </a:cubicBezTo>
                  <a:cubicBezTo>
                    <a:pt x="3378" y="4052"/>
                    <a:pt x="2948" y="4196"/>
                    <a:pt x="2522" y="4196"/>
                  </a:cubicBezTo>
                  <a:cubicBezTo>
                    <a:pt x="1915" y="4196"/>
                    <a:pt x="1314" y="3903"/>
                    <a:pt x="949" y="3348"/>
                  </a:cubicBezTo>
                  <a:cubicBezTo>
                    <a:pt x="902" y="3280"/>
                    <a:pt x="839" y="3252"/>
                    <a:pt x="777" y="3252"/>
                  </a:cubicBezTo>
                  <a:cubicBezTo>
                    <a:pt x="625" y="3252"/>
                    <a:pt x="479" y="3418"/>
                    <a:pt x="586" y="3588"/>
                  </a:cubicBezTo>
                  <a:cubicBezTo>
                    <a:pt x="1038" y="4276"/>
                    <a:pt x="1778" y="4632"/>
                    <a:pt x="2522" y="4632"/>
                  </a:cubicBezTo>
                  <a:cubicBezTo>
                    <a:pt x="3139" y="4632"/>
                    <a:pt x="3759" y="4388"/>
                    <a:pt x="4222" y="3886"/>
                  </a:cubicBezTo>
                  <a:cubicBezTo>
                    <a:pt x="5582" y="2413"/>
                    <a:pt x="4534" y="0"/>
                    <a:pt x="2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3768820" y="3388205"/>
              <a:ext cx="58729" cy="45972"/>
            </a:xfrm>
            <a:custGeom>
              <a:rect b="b" l="l" r="r" t="t"/>
              <a:pathLst>
                <a:path extrusionOk="0" h="1755" w="2242">
                  <a:moveTo>
                    <a:pt x="1012" y="0"/>
                  </a:moveTo>
                  <a:cubicBezTo>
                    <a:pt x="999" y="0"/>
                    <a:pt x="986" y="1"/>
                    <a:pt x="974" y="4"/>
                  </a:cubicBezTo>
                  <a:cubicBezTo>
                    <a:pt x="148" y="168"/>
                    <a:pt x="0" y="1285"/>
                    <a:pt x="754" y="1659"/>
                  </a:cubicBezTo>
                  <a:cubicBezTo>
                    <a:pt x="887" y="1725"/>
                    <a:pt x="1020" y="1754"/>
                    <a:pt x="1149" y="1754"/>
                  </a:cubicBezTo>
                  <a:cubicBezTo>
                    <a:pt x="1751" y="1754"/>
                    <a:pt x="2242" y="1107"/>
                    <a:pt x="1940" y="483"/>
                  </a:cubicBezTo>
                  <a:cubicBezTo>
                    <a:pt x="1895" y="401"/>
                    <a:pt x="1824" y="366"/>
                    <a:pt x="1753" y="366"/>
                  </a:cubicBezTo>
                  <a:cubicBezTo>
                    <a:pt x="1611" y="366"/>
                    <a:pt x="1471" y="504"/>
                    <a:pt x="1546" y="675"/>
                  </a:cubicBezTo>
                  <a:cubicBezTo>
                    <a:pt x="1698" y="989"/>
                    <a:pt x="1451" y="1316"/>
                    <a:pt x="1146" y="1316"/>
                  </a:cubicBezTo>
                  <a:cubicBezTo>
                    <a:pt x="1081" y="1316"/>
                    <a:pt x="1013" y="1301"/>
                    <a:pt x="946" y="1268"/>
                  </a:cubicBezTo>
                  <a:cubicBezTo>
                    <a:pt x="569" y="1080"/>
                    <a:pt x="641" y="514"/>
                    <a:pt x="1056" y="432"/>
                  </a:cubicBezTo>
                  <a:lnTo>
                    <a:pt x="1059" y="432"/>
                  </a:lnTo>
                  <a:cubicBezTo>
                    <a:pt x="1176" y="408"/>
                    <a:pt x="1248" y="292"/>
                    <a:pt x="1224" y="175"/>
                  </a:cubicBezTo>
                  <a:cubicBezTo>
                    <a:pt x="1205" y="71"/>
                    <a:pt x="1114" y="0"/>
                    <a:pt x="1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28"/>
          <p:cNvSpPr/>
          <p:nvPr/>
        </p:nvSpPr>
        <p:spPr>
          <a:xfrm>
            <a:off x="42443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8"/>
          <p:cNvSpPr/>
          <p:nvPr/>
        </p:nvSpPr>
        <p:spPr>
          <a:xfrm>
            <a:off x="4803000" y="4712457"/>
            <a:ext cx="147600" cy="14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4523500" y="4712457"/>
            <a:ext cx="147600" cy="147600"/>
          </a:xfrm>
          <a:prstGeom prst="ellipse">
            <a:avLst/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8">
            <a:hlinkClick/>
          </p:cNvPr>
          <p:cNvSpPr/>
          <p:nvPr/>
        </p:nvSpPr>
        <p:spPr>
          <a:xfrm>
            <a:off x="83830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8">
            <a:hlinkClick/>
          </p:cNvPr>
          <p:cNvSpPr/>
          <p:nvPr/>
        </p:nvSpPr>
        <p:spPr>
          <a:xfrm rot="10800000">
            <a:off x="369800" y="4584200"/>
            <a:ext cx="391200" cy="404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0" name="Google Shape;7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75" y="2197575"/>
            <a:ext cx="2244048" cy="2244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28"/>
          <p:cNvGrpSpPr/>
          <p:nvPr/>
        </p:nvGrpSpPr>
        <p:grpSpPr>
          <a:xfrm rot="877947">
            <a:off x="7306874" y="3985745"/>
            <a:ext cx="243925" cy="423333"/>
            <a:chOff x="2586876" y="2283117"/>
            <a:chExt cx="205605" cy="356828"/>
          </a:xfrm>
        </p:grpSpPr>
        <p:sp>
          <p:nvSpPr>
            <p:cNvPr id="762" name="Google Shape;762;p28"/>
            <p:cNvSpPr/>
            <p:nvPr/>
          </p:nvSpPr>
          <p:spPr>
            <a:xfrm>
              <a:off x="2745408" y="2309233"/>
              <a:ext cx="41860" cy="283666"/>
            </a:xfrm>
            <a:custGeom>
              <a:rect b="b" l="l" r="r" t="t"/>
              <a:pathLst>
                <a:path extrusionOk="0" h="10829" w="1598">
                  <a:moveTo>
                    <a:pt x="1" y="0"/>
                  </a:moveTo>
                  <a:lnTo>
                    <a:pt x="1" y="10829"/>
                  </a:lnTo>
                  <a:lnTo>
                    <a:pt x="1597" y="10031"/>
                  </a:lnTo>
                  <a:lnTo>
                    <a:pt x="1597" y="7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2592089" y="2309233"/>
              <a:ext cx="174249" cy="283666"/>
            </a:xfrm>
            <a:custGeom>
              <a:rect b="b" l="l" r="r" t="t"/>
              <a:pathLst>
                <a:path extrusionOk="0" h="10829" w="6652">
                  <a:moveTo>
                    <a:pt x="6652" y="0"/>
                  </a:moveTo>
                  <a:lnTo>
                    <a:pt x="1" y="799"/>
                  </a:lnTo>
                  <a:lnTo>
                    <a:pt x="1" y="10031"/>
                  </a:lnTo>
                  <a:lnTo>
                    <a:pt x="6652" y="10829"/>
                  </a:lnTo>
                  <a:lnTo>
                    <a:pt x="66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2745408" y="2571969"/>
              <a:ext cx="41860" cy="62763"/>
            </a:xfrm>
            <a:custGeom>
              <a:rect b="b" l="l" r="r" t="t"/>
              <a:pathLst>
                <a:path extrusionOk="0" h="2396" w="1598">
                  <a:moveTo>
                    <a:pt x="799" y="1"/>
                  </a:moveTo>
                  <a:lnTo>
                    <a:pt x="1" y="2396"/>
                  </a:lnTo>
                  <a:lnTo>
                    <a:pt x="799" y="2396"/>
                  </a:lnTo>
                  <a:cubicBezTo>
                    <a:pt x="1241" y="2396"/>
                    <a:pt x="1597" y="2036"/>
                    <a:pt x="1597" y="1597"/>
                  </a:cubicBezTo>
                  <a:lnTo>
                    <a:pt x="15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2745408" y="2288303"/>
              <a:ext cx="41860" cy="41860"/>
            </a:xfrm>
            <a:custGeom>
              <a:rect b="b" l="l" r="r" t="t"/>
              <a:pathLst>
                <a:path extrusionOk="0" h="1598" w="1598">
                  <a:moveTo>
                    <a:pt x="1" y="1"/>
                  </a:moveTo>
                  <a:lnTo>
                    <a:pt x="799" y="1598"/>
                  </a:lnTo>
                  <a:lnTo>
                    <a:pt x="1597" y="1598"/>
                  </a:lnTo>
                  <a:lnTo>
                    <a:pt x="1597" y="799"/>
                  </a:lnTo>
                  <a:cubicBezTo>
                    <a:pt x="1597" y="357"/>
                    <a:pt x="1238" y="1"/>
                    <a:pt x="7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2592089" y="2571969"/>
              <a:ext cx="174249" cy="62763"/>
            </a:xfrm>
            <a:custGeom>
              <a:rect b="b" l="l" r="r" t="t"/>
              <a:pathLst>
                <a:path extrusionOk="0" h="2396" w="6652">
                  <a:moveTo>
                    <a:pt x="1" y="1"/>
                  </a:moveTo>
                  <a:lnTo>
                    <a:pt x="1" y="1597"/>
                  </a:lnTo>
                  <a:cubicBezTo>
                    <a:pt x="4" y="2039"/>
                    <a:pt x="360" y="2396"/>
                    <a:pt x="799" y="2396"/>
                  </a:cubicBezTo>
                  <a:lnTo>
                    <a:pt x="5854" y="2396"/>
                  </a:lnTo>
                  <a:cubicBezTo>
                    <a:pt x="6296" y="2396"/>
                    <a:pt x="6652" y="2036"/>
                    <a:pt x="6652" y="1597"/>
                  </a:cubicBezTo>
                  <a:lnTo>
                    <a:pt x="6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2592089" y="2288303"/>
              <a:ext cx="174249" cy="41860"/>
            </a:xfrm>
            <a:custGeom>
              <a:rect b="b" l="l" r="r" t="t"/>
              <a:pathLst>
                <a:path extrusionOk="0" h="1598" w="6652">
                  <a:moveTo>
                    <a:pt x="799" y="1"/>
                  </a:moveTo>
                  <a:cubicBezTo>
                    <a:pt x="357" y="1"/>
                    <a:pt x="1" y="357"/>
                    <a:pt x="1" y="799"/>
                  </a:cubicBezTo>
                  <a:lnTo>
                    <a:pt x="1" y="1598"/>
                  </a:lnTo>
                  <a:lnTo>
                    <a:pt x="6652" y="1598"/>
                  </a:lnTo>
                  <a:lnTo>
                    <a:pt x="6652" y="799"/>
                  </a:lnTo>
                  <a:cubicBezTo>
                    <a:pt x="6652" y="357"/>
                    <a:pt x="6292" y="1"/>
                    <a:pt x="5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2679161" y="2592872"/>
              <a:ext cx="20930" cy="20956"/>
            </a:xfrm>
            <a:custGeom>
              <a:rect b="b" l="l" r="r" t="t"/>
              <a:pathLst>
                <a:path extrusionOk="0" h="800" w="799">
                  <a:moveTo>
                    <a:pt x="401" y="1"/>
                  </a:moveTo>
                  <a:cubicBezTo>
                    <a:pt x="182" y="1"/>
                    <a:pt x="1" y="179"/>
                    <a:pt x="1" y="398"/>
                  </a:cubicBezTo>
                  <a:cubicBezTo>
                    <a:pt x="1" y="621"/>
                    <a:pt x="182" y="799"/>
                    <a:pt x="401" y="799"/>
                  </a:cubicBezTo>
                  <a:cubicBezTo>
                    <a:pt x="621" y="799"/>
                    <a:pt x="799" y="621"/>
                    <a:pt x="799" y="398"/>
                  </a:cubicBezTo>
                  <a:cubicBezTo>
                    <a:pt x="799" y="179"/>
                    <a:pt x="621" y="1"/>
                    <a:pt x="4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2586876" y="2283117"/>
              <a:ext cx="205605" cy="356828"/>
            </a:xfrm>
            <a:custGeom>
              <a:rect b="b" l="l" r="r" t="t"/>
              <a:pathLst>
                <a:path extrusionOk="0" h="13622" w="7849">
                  <a:moveTo>
                    <a:pt x="6851" y="398"/>
                  </a:moveTo>
                  <a:cubicBezTo>
                    <a:pt x="7183" y="398"/>
                    <a:pt x="7451" y="665"/>
                    <a:pt x="7451" y="997"/>
                  </a:cubicBezTo>
                  <a:lnTo>
                    <a:pt x="7451" y="1597"/>
                  </a:lnTo>
                  <a:lnTo>
                    <a:pt x="398" y="1597"/>
                  </a:lnTo>
                  <a:lnTo>
                    <a:pt x="398" y="997"/>
                  </a:lnTo>
                  <a:cubicBezTo>
                    <a:pt x="398" y="668"/>
                    <a:pt x="666" y="398"/>
                    <a:pt x="998" y="398"/>
                  </a:cubicBezTo>
                  <a:close/>
                  <a:moveTo>
                    <a:pt x="7447" y="1994"/>
                  </a:moveTo>
                  <a:lnTo>
                    <a:pt x="7447" y="10829"/>
                  </a:lnTo>
                  <a:lnTo>
                    <a:pt x="1793" y="10829"/>
                  </a:lnTo>
                  <a:cubicBezTo>
                    <a:pt x="1529" y="10829"/>
                    <a:pt x="1529" y="11226"/>
                    <a:pt x="1793" y="11226"/>
                  </a:cubicBezTo>
                  <a:lnTo>
                    <a:pt x="7447" y="11226"/>
                  </a:lnTo>
                  <a:lnTo>
                    <a:pt x="7447" y="12624"/>
                  </a:lnTo>
                  <a:cubicBezTo>
                    <a:pt x="7447" y="12953"/>
                    <a:pt x="7180" y="13221"/>
                    <a:pt x="6851" y="13221"/>
                  </a:cubicBezTo>
                  <a:lnTo>
                    <a:pt x="998" y="13221"/>
                  </a:lnTo>
                  <a:cubicBezTo>
                    <a:pt x="666" y="13221"/>
                    <a:pt x="398" y="12953"/>
                    <a:pt x="398" y="12621"/>
                  </a:cubicBezTo>
                  <a:lnTo>
                    <a:pt x="398" y="11226"/>
                  </a:lnTo>
                  <a:lnTo>
                    <a:pt x="998" y="11226"/>
                  </a:lnTo>
                  <a:cubicBezTo>
                    <a:pt x="1108" y="11226"/>
                    <a:pt x="1197" y="11137"/>
                    <a:pt x="1197" y="11028"/>
                  </a:cubicBezTo>
                  <a:cubicBezTo>
                    <a:pt x="1197" y="10918"/>
                    <a:pt x="1108" y="10829"/>
                    <a:pt x="998" y="10829"/>
                  </a:cubicBezTo>
                  <a:lnTo>
                    <a:pt x="398" y="10829"/>
                  </a:lnTo>
                  <a:lnTo>
                    <a:pt x="398" y="1994"/>
                  </a:lnTo>
                  <a:close/>
                  <a:moveTo>
                    <a:pt x="998" y="0"/>
                  </a:moveTo>
                  <a:cubicBezTo>
                    <a:pt x="446" y="0"/>
                    <a:pt x="1" y="446"/>
                    <a:pt x="1" y="997"/>
                  </a:cubicBezTo>
                  <a:lnTo>
                    <a:pt x="1" y="12624"/>
                  </a:lnTo>
                  <a:cubicBezTo>
                    <a:pt x="1" y="13173"/>
                    <a:pt x="446" y="13622"/>
                    <a:pt x="998" y="13622"/>
                  </a:cubicBezTo>
                  <a:lnTo>
                    <a:pt x="6851" y="13622"/>
                  </a:lnTo>
                  <a:cubicBezTo>
                    <a:pt x="7403" y="13622"/>
                    <a:pt x="7848" y="13173"/>
                    <a:pt x="7848" y="12624"/>
                  </a:cubicBezTo>
                  <a:lnTo>
                    <a:pt x="7848" y="997"/>
                  </a:lnTo>
                  <a:cubicBezTo>
                    <a:pt x="7848" y="446"/>
                    <a:pt x="7403" y="0"/>
                    <a:pt x="6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682671" y="2304020"/>
              <a:ext cx="33137" cy="10452"/>
            </a:xfrm>
            <a:custGeom>
              <a:rect b="b" l="l" r="r" t="t"/>
              <a:pathLst>
                <a:path extrusionOk="0" h="399" w="1265">
                  <a:moveTo>
                    <a:pt x="267" y="1"/>
                  </a:moveTo>
                  <a:cubicBezTo>
                    <a:pt x="0" y="1"/>
                    <a:pt x="0" y="398"/>
                    <a:pt x="267" y="398"/>
                  </a:cubicBezTo>
                  <a:lnTo>
                    <a:pt x="1062" y="398"/>
                  </a:lnTo>
                  <a:cubicBezTo>
                    <a:pt x="1176" y="398"/>
                    <a:pt x="1265" y="309"/>
                    <a:pt x="1265" y="199"/>
                  </a:cubicBezTo>
                  <a:cubicBezTo>
                    <a:pt x="1265" y="90"/>
                    <a:pt x="1176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668657" y="2587581"/>
              <a:ext cx="36752" cy="31486"/>
            </a:xfrm>
            <a:custGeom>
              <a:rect b="b" l="l" r="r" t="t"/>
              <a:pathLst>
                <a:path extrusionOk="0" h="1202" w="1403">
                  <a:moveTo>
                    <a:pt x="798" y="399"/>
                  </a:moveTo>
                  <a:cubicBezTo>
                    <a:pt x="901" y="399"/>
                    <a:pt x="1001" y="479"/>
                    <a:pt x="1001" y="600"/>
                  </a:cubicBezTo>
                  <a:cubicBezTo>
                    <a:pt x="1001" y="710"/>
                    <a:pt x="912" y="803"/>
                    <a:pt x="802" y="803"/>
                  </a:cubicBezTo>
                  <a:lnTo>
                    <a:pt x="802" y="799"/>
                  </a:lnTo>
                  <a:cubicBezTo>
                    <a:pt x="624" y="799"/>
                    <a:pt x="535" y="583"/>
                    <a:pt x="659" y="457"/>
                  </a:cubicBezTo>
                  <a:cubicBezTo>
                    <a:pt x="699" y="417"/>
                    <a:pt x="749" y="399"/>
                    <a:pt x="798" y="399"/>
                  </a:cubicBezTo>
                  <a:close/>
                  <a:moveTo>
                    <a:pt x="802" y="1"/>
                  </a:moveTo>
                  <a:cubicBezTo>
                    <a:pt x="268" y="1"/>
                    <a:pt x="1" y="645"/>
                    <a:pt x="378" y="1025"/>
                  </a:cubicBezTo>
                  <a:cubicBezTo>
                    <a:pt x="499" y="1147"/>
                    <a:pt x="649" y="1202"/>
                    <a:pt x="797" y="1202"/>
                  </a:cubicBezTo>
                  <a:cubicBezTo>
                    <a:pt x="1105" y="1202"/>
                    <a:pt x="1402" y="962"/>
                    <a:pt x="1402" y="600"/>
                  </a:cubicBezTo>
                  <a:cubicBezTo>
                    <a:pt x="1402" y="268"/>
                    <a:pt x="1131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663549" y="2304020"/>
              <a:ext cx="10426" cy="10452"/>
            </a:xfrm>
            <a:custGeom>
              <a:rect b="b" l="l" r="r" t="t"/>
              <a:pathLst>
                <a:path extrusionOk="0" h="399" w="398">
                  <a:moveTo>
                    <a:pt x="199" y="1"/>
                  </a:moveTo>
                  <a:cubicBezTo>
                    <a:pt x="89" y="1"/>
                    <a:pt x="0" y="90"/>
                    <a:pt x="0" y="199"/>
                  </a:cubicBezTo>
                  <a:cubicBezTo>
                    <a:pt x="0" y="309"/>
                    <a:pt x="89" y="398"/>
                    <a:pt x="199" y="398"/>
                  </a:cubicBezTo>
                  <a:cubicBezTo>
                    <a:pt x="309" y="398"/>
                    <a:pt x="398" y="309"/>
                    <a:pt x="398" y="199"/>
                  </a:cubicBezTo>
                  <a:cubicBezTo>
                    <a:pt x="398" y="90"/>
                    <a:pt x="309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8"/>
          <p:cNvGrpSpPr/>
          <p:nvPr/>
        </p:nvGrpSpPr>
        <p:grpSpPr>
          <a:xfrm>
            <a:off x="-1009069" y="2197582"/>
            <a:ext cx="431158" cy="349817"/>
            <a:chOff x="3028591" y="2443798"/>
            <a:chExt cx="431158" cy="349817"/>
          </a:xfrm>
        </p:grpSpPr>
        <p:sp>
          <p:nvSpPr>
            <p:cNvPr id="774" name="Google Shape;774;p28"/>
            <p:cNvSpPr/>
            <p:nvPr/>
          </p:nvSpPr>
          <p:spPr>
            <a:xfrm>
              <a:off x="3068332" y="2658997"/>
              <a:ext cx="144278" cy="120873"/>
            </a:xfrm>
            <a:custGeom>
              <a:rect b="b" l="l" r="r" t="t"/>
              <a:pathLst>
                <a:path extrusionOk="0" h="4617" w="5511">
                  <a:moveTo>
                    <a:pt x="3443" y="603"/>
                  </a:moveTo>
                  <a:cubicBezTo>
                    <a:pt x="3643" y="603"/>
                    <a:pt x="3815" y="858"/>
                    <a:pt x="3637" y="1047"/>
                  </a:cubicBezTo>
                  <a:lnTo>
                    <a:pt x="1413" y="3276"/>
                  </a:lnTo>
                  <a:cubicBezTo>
                    <a:pt x="1356" y="3327"/>
                    <a:pt x="1295" y="3349"/>
                    <a:pt x="1235" y="3349"/>
                  </a:cubicBezTo>
                  <a:cubicBezTo>
                    <a:pt x="1032" y="3349"/>
                    <a:pt x="859" y="3095"/>
                    <a:pt x="1038" y="2902"/>
                  </a:cubicBezTo>
                  <a:lnTo>
                    <a:pt x="3267" y="677"/>
                  </a:lnTo>
                  <a:cubicBezTo>
                    <a:pt x="3323" y="625"/>
                    <a:pt x="3384" y="603"/>
                    <a:pt x="3443" y="603"/>
                  </a:cubicBezTo>
                  <a:close/>
                  <a:moveTo>
                    <a:pt x="2753" y="0"/>
                  </a:moveTo>
                  <a:cubicBezTo>
                    <a:pt x="1235" y="0"/>
                    <a:pt x="0" y="831"/>
                    <a:pt x="0" y="1859"/>
                  </a:cubicBezTo>
                  <a:cubicBezTo>
                    <a:pt x="0" y="2796"/>
                    <a:pt x="476" y="3666"/>
                    <a:pt x="1264" y="4170"/>
                  </a:cubicBezTo>
                  <a:lnTo>
                    <a:pt x="3522" y="1912"/>
                  </a:lnTo>
                  <a:cubicBezTo>
                    <a:pt x="3579" y="1860"/>
                    <a:pt x="3641" y="1837"/>
                    <a:pt x="3700" y="1837"/>
                  </a:cubicBezTo>
                  <a:cubicBezTo>
                    <a:pt x="3901" y="1837"/>
                    <a:pt x="4070" y="2093"/>
                    <a:pt x="3892" y="2282"/>
                  </a:cubicBezTo>
                  <a:lnTo>
                    <a:pt x="1754" y="4425"/>
                  </a:lnTo>
                  <a:cubicBezTo>
                    <a:pt x="2089" y="4555"/>
                    <a:pt x="2428" y="4616"/>
                    <a:pt x="2760" y="4616"/>
                  </a:cubicBezTo>
                  <a:cubicBezTo>
                    <a:pt x="4216" y="4616"/>
                    <a:pt x="5511" y="3440"/>
                    <a:pt x="5511" y="1859"/>
                  </a:cubicBezTo>
                  <a:cubicBezTo>
                    <a:pt x="5506" y="1542"/>
                    <a:pt x="5390" y="1235"/>
                    <a:pt x="5189" y="990"/>
                  </a:cubicBezTo>
                  <a:lnTo>
                    <a:pt x="4636" y="1537"/>
                  </a:lnTo>
                  <a:cubicBezTo>
                    <a:pt x="4579" y="1590"/>
                    <a:pt x="4516" y="1613"/>
                    <a:pt x="4457" y="1613"/>
                  </a:cubicBezTo>
                  <a:cubicBezTo>
                    <a:pt x="4256" y="1613"/>
                    <a:pt x="4089" y="1360"/>
                    <a:pt x="4266" y="1167"/>
                  </a:cubicBezTo>
                  <a:lnTo>
                    <a:pt x="4809" y="620"/>
                  </a:lnTo>
                  <a:cubicBezTo>
                    <a:pt x="4305" y="240"/>
                    <a:pt x="3570" y="0"/>
                    <a:pt x="2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3275338" y="2658997"/>
              <a:ext cx="144304" cy="120873"/>
            </a:xfrm>
            <a:custGeom>
              <a:rect b="b" l="l" r="r" t="t"/>
              <a:pathLst>
                <a:path extrusionOk="0" h="4617" w="5512">
                  <a:moveTo>
                    <a:pt x="3440" y="605"/>
                  </a:moveTo>
                  <a:cubicBezTo>
                    <a:pt x="3641" y="605"/>
                    <a:pt x="3811" y="859"/>
                    <a:pt x="3633" y="1052"/>
                  </a:cubicBezTo>
                  <a:lnTo>
                    <a:pt x="3637" y="1052"/>
                  </a:lnTo>
                  <a:lnTo>
                    <a:pt x="1408" y="3276"/>
                  </a:lnTo>
                  <a:cubicBezTo>
                    <a:pt x="1352" y="3329"/>
                    <a:pt x="1290" y="3351"/>
                    <a:pt x="1230" y="3351"/>
                  </a:cubicBezTo>
                  <a:cubicBezTo>
                    <a:pt x="1029" y="3351"/>
                    <a:pt x="860" y="3096"/>
                    <a:pt x="1038" y="2907"/>
                  </a:cubicBezTo>
                  <a:lnTo>
                    <a:pt x="3263" y="677"/>
                  </a:lnTo>
                  <a:cubicBezTo>
                    <a:pt x="3319" y="626"/>
                    <a:pt x="3381" y="605"/>
                    <a:pt x="3440" y="605"/>
                  </a:cubicBezTo>
                  <a:close/>
                  <a:moveTo>
                    <a:pt x="2754" y="0"/>
                  </a:moveTo>
                  <a:cubicBezTo>
                    <a:pt x="1235" y="0"/>
                    <a:pt x="1" y="831"/>
                    <a:pt x="1" y="1859"/>
                  </a:cubicBezTo>
                  <a:cubicBezTo>
                    <a:pt x="1" y="2796"/>
                    <a:pt x="476" y="3666"/>
                    <a:pt x="1264" y="4170"/>
                  </a:cubicBezTo>
                  <a:lnTo>
                    <a:pt x="3522" y="1912"/>
                  </a:lnTo>
                  <a:cubicBezTo>
                    <a:pt x="3581" y="1848"/>
                    <a:pt x="3649" y="1822"/>
                    <a:pt x="3713" y="1822"/>
                  </a:cubicBezTo>
                  <a:cubicBezTo>
                    <a:pt x="3920" y="1822"/>
                    <a:pt x="4097" y="2095"/>
                    <a:pt x="3892" y="2282"/>
                  </a:cubicBezTo>
                  <a:lnTo>
                    <a:pt x="1754" y="4425"/>
                  </a:lnTo>
                  <a:cubicBezTo>
                    <a:pt x="2089" y="4555"/>
                    <a:pt x="2429" y="4616"/>
                    <a:pt x="2760" y="4616"/>
                  </a:cubicBezTo>
                  <a:cubicBezTo>
                    <a:pt x="4217" y="4616"/>
                    <a:pt x="5511" y="3440"/>
                    <a:pt x="5511" y="1859"/>
                  </a:cubicBezTo>
                  <a:cubicBezTo>
                    <a:pt x="5506" y="1542"/>
                    <a:pt x="5391" y="1235"/>
                    <a:pt x="5189" y="990"/>
                  </a:cubicBezTo>
                  <a:lnTo>
                    <a:pt x="4637" y="1537"/>
                  </a:lnTo>
                  <a:cubicBezTo>
                    <a:pt x="4577" y="1602"/>
                    <a:pt x="4509" y="1628"/>
                    <a:pt x="4445" y="1628"/>
                  </a:cubicBezTo>
                  <a:cubicBezTo>
                    <a:pt x="4238" y="1628"/>
                    <a:pt x="4062" y="1358"/>
                    <a:pt x="4267" y="1167"/>
                  </a:cubicBezTo>
                  <a:lnTo>
                    <a:pt x="4810" y="620"/>
                  </a:lnTo>
                  <a:cubicBezTo>
                    <a:pt x="4305" y="240"/>
                    <a:pt x="3570" y="0"/>
                    <a:pt x="2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3041917" y="2696853"/>
              <a:ext cx="13849" cy="18745"/>
            </a:xfrm>
            <a:custGeom>
              <a:rect b="b" l="l" r="r" t="t"/>
              <a:pathLst>
                <a:path extrusionOk="0" h="716" w="529">
                  <a:moveTo>
                    <a:pt x="269" y="0"/>
                  </a:moveTo>
                  <a:cubicBezTo>
                    <a:pt x="121" y="0"/>
                    <a:pt x="0" y="120"/>
                    <a:pt x="0" y="264"/>
                  </a:cubicBezTo>
                  <a:lnTo>
                    <a:pt x="0" y="452"/>
                  </a:lnTo>
                  <a:cubicBezTo>
                    <a:pt x="0" y="596"/>
                    <a:pt x="121" y="716"/>
                    <a:pt x="269" y="716"/>
                  </a:cubicBezTo>
                  <a:lnTo>
                    <a:pt x="495" y="716"/>
                  </a:lnTo>
                  <a:cubicBezTo>
                    <a:pt x="490" y="615"/>
                    <a:pt x="486" y="514"/>
                    <a:pt x="486" y="413"/>
                  </a:cubicBezTo>
                  <a:cubicBezTo>
                    <a:pt x="481" y="274"/>
                    <a:pt x="500" y="135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3432051" y="2696853"/>
              <a:ext cx="13875" cy="18745"/>
            </a:xfrm>
            <a:custGeom>
              <a:rect b="b" l="l" r="r" t="t"/>
              <a:pathLst>
                <a:path extrusionOk="0" h="716" w="530">
                  <a:moveTo>
                    <a:pt x="1" y="0"/>
                  </a:moveTo>
                  <a:cubicBezTo>
                    <a:pt x="34" y="135"/>
                    <a:pt x="49" y="274"/>
                    <a:pt x="49" y="413"/>
                  </a:cubicBezTo>
                  <a:cubicBezTo>
                    <a:pt x="49" y="514"/>
                    <a:pt x="44" y="615"/>
                    <a:pt x="34" y="716"/>
                  </a:cubicBezTo>
                  <a:lnTo>
                    <a:pt x="265" y="716"/>
                  </a:lnTo>
                  <a:cubicBezTo>
                    <a:pt x="409" y="716"/>
                    <a:pt x="529" y="596"/>
                    <a:pt x="529" y="452"/>
                  </a:cubicBezTo>
                  <a:lnTo>
                    <a:pt x="529" y="264"/>
                  </a:lnTo>
                  <a:cubicBezTo>
                    <a:pt x="529" y="120"/>
                    <a:pt x="409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3098518" y="2782488"/>
              <a:ext cx="1021" cy="654"/>
            </a:xfrm>
            <a:custGeom>
              <a:rect b="b" l="l" r="r" t="t"/>
              <a:pathLst>
                <a:path extrusionOk="0" h="25" w="39">
                  <a:moveTo>
                    <a:pt x="0" y="1"/>
                  </a:moveTo>
                  <a:lnTo>
                    <a:pt x="0" y="1"/>
                  </a:lnTo>
                  <a:cubicBezTo>
                    <a:pt x="10" y="10"/>
                    <a:pt x="24" y="20"/>
                    <a:pt x="39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3305523" y="2782619"/>
              <a:ext cx="1047" cy="524"/>
            </a:xfrm>
            <a:custGeom>
              <a:rect b="b" l="l" r="r" t="t"/>
              <a:pathLst>
                <a:path extrusionOk="0" h="20" w="40">
                  <a:moveTo>
                    <a:pt x="1" y="0"/>
                  </a:moveTo>
                  <a:cubicBezTo>
                    <a:pt x="10" y="5"/>
                    <a:pt x="25" y="15"/>
                    <a:pt x="39" y="2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3028591" y="2443798"/>
              <a:ext cx="431158" cy="349817"/>
            </a:xfrm>
            <a:custGeom>
              <a:rect b="b" l="l" r="r" t="t"/>
              <a:pathLst>
                <a:path extrusionOk="0" h="13362" w="16469">
                  <a:moveTo>
                    <a:pt x="1043" y="9666"/>
                  </a:moveTo>
                  <a:cubicBezTo>
                    <a:pt x="1009" y="9801"/>
                    <a:pt x="990" y="9940"/>
                    <a:pt x="995" y="10079"/>
                  </a:cubicBezTo>
                  <a:cubicBezTo>
                    <a:pt x="995" y="10180"/>
                    <a:pt x="999" y="10281"/>
                    <a:pt x="1009" y="10382"/>
                  </a:cubicBezTo>
                  <a:lnTo>
                    <a:pt x="778" y="10382"/>
                  </a:lnTo>
                  <a:cubicBezTo>
                    <a:pt x="630" y="10382"/>
                    <a:pt x="509" y="10262"/>
                    <a:pt x="509" y="10118"/>
                  </a:cubicBezTo>
                  <a:lnTo>
                    <a:pt x="509" y="9930"/>
                  </a:lnTo>
                  <a:cubicBezTo>
                    <a:pt x="509" y="9786"/>
                    <a:pt x="630" y="9666"/>
                    <a:pt x="778" y="9666"/>
                  </a:cubicBezTo>
                  <a:close/>
                  <a:moveTo>
                    <a:pt x="15676" y="9666"/>
                  </a:moveTo>
                  <a:cubicBezTo>
                    <a:pt x="15820" y="9666"/>
                    <a:pt x="15940" y="9786"/>
                    <a:pt x="15940" y="9930"/>
                  </a:cubicBezTo>
                  <a:lnTo>
                    <a:pt x="15940" y="10118"/>
                  </a:lnTo>
                  <a:cubicBezTo>
                    <a:pt x="15940" y="10262"/>
                    <a:pt x="15820" y="10382"/>
                    <a:pt x="15676" y="10382"/>
                  </a:cubicBezTo>
                  <a:lnTo>
                    <a:pt x="15445" y="10382"/>
                  </a:lnTo>
                  <a:cubicBezTo>
                    <a:pt x="15455" y="10281"/>
                    <a:pt x="15460" y="10180"/>
                    <a:pt x="15460" y="10079"/>
                  </a:cubicBezTo>
                  <a:cubicBezTo>
                    <a:pt x="15460" y="9940"/>
                    <a:pt x="15445" y="9801"/>
                    <a:pt x="15412" y="9666"/>
                  </a:cubicBezTo>
                  <a:close/>
                  <a:moveTo>
                    <a:pt x="4271" y="8220"/>
                  </a:moveTo>
                  <a:cubicBezTo>
                    <a:pt x="5088" y="8220"/>
                    <a:pt x="5823" y="8460"/>
                    <a:pt x="6327" y="8840"/>
                  </a:cubicBezTo>
                  <a:cubicBezTo>
                    <a:pt x="6466" y="8945"/>
                    <a:pt x="6596" y="9070"/>
                    <a:pt x="6707" y="9210"/>
                  </a:cubicBezTo>
                  <a:cubicBezTo>
                    <a:pt x="6908" y="9455"/>
                    <a:pt x="7024" y="9762"/>
                    <a:pt x="7029" y="10079"/>
                  </a:cubicBezTo>
                  <a:cubicBezTo>
                    <a:pt x="7024" y="11602"/>
                    <a:pt x="5794" y="12832"/>
                    <a:pt x="4271" y="12832"/>
                  </a:cubicBezTo>
                  <a:cubicBezTo>
                    <a:pt x="2753" y="12832"/>
                    <a:pt x="1518" y="11597"/>
                    <a:pt x="1518" y="10079"/>
                  </a:cubicBezTo>
                  <a:cubicBezTo>
                    <a:pt x="1518" y="9051"/>
                    <a:pt x="2753" y="8220"/>
                    <a:pt x="4271" y="8220"/>
                  </a:cubicBezTo>
                  <a:close/>
                  <a:moveTo>
                    <a:pt x="12179" y="8220"/>
                  </a:moveTo>
                  <a:cubicBezTo>
                    <a:pt x="12995" y="8220"/>
                    <a:pt x="13730" y="8460"/>
                    <a:pt x="14235" y="8840"/>
                  </a:cubicBezTo>
                  <a:cubicBezTo>
                    <a:pt x="14374" y="8945"/>
                    <a:pt x="14504" y="9070"/>
                    <a:pt x="14614" y="9210"/>
                  </a:cubicBezTo>
                  <a:cubicBezTo>
                    <a:pt x="14816" y="9455"/>
                    <a:pt x="14926" y="9762"/>
                    <a:pt x="14931" y="10079"/>
                  </a:cubicBezTo>
                  <a:cubicBezTo>
                    <a:pt x="14935" y="11660"/>
                    <a:pt x="13638" y="12836"/>
                    <a:pt x="12181" y="12836"/>
                  </a:cubicBezTo>
                  <a:cubicBezTo>
                    <a:pt x="11849" y="12836"/>
                    <a:pt x="11509" y="12775"/>
                    <a:pt x="11174" y="12645"/>
                  </a:cubicBezTo>
                  <a:cubicBezTo>
                    <a:pt x="10122" y="12227"/>
                    <a:pt x="9426" y="11213"/>
                    <a:pt x="9426" y="10079"/>
                  </a:cubicBezTo>
                  <a:cubicBezTo>
                    <a:pt x="9426" y="9051"/>
                    <a:pt x="10660" y="8220"/>
                    <a:pt x="12179" y="8220"/>
                  </a:cubicBezTo>
                  <a:close/>
                  <a:moveTo>
                    <a:pt x="3603" y="0"/>
                  </a:moveTo>
                  <a:cubicBezTo>
                    <a:pt x="2921" y="0"/>
                    <a:pt x="2325" y="462"/>
                    <a:pt x="2162" y="1125"/>
                  </a:cubicBezTo>
                  <a:lnTo>
                    <a:pt x="19" y="9743"/>
                  </a:lnTo>
                  <a:lnTo>
                    <a:pt x="19" y="9748"/>
                  </a:lnTo>
                  <a:cubicBezTo>
                    <a:pt x="5" y="9805"/>
                    <a:pt x="0" y="9868"/>
                    <a:pt x="0" y="9930"/>
                  </a:cubicBezTo>
                  <a:lnTo>
                    <a:pt x="0" y="10118"/>
                  </a:lnTo>
                  <a:cubicBezTo>
                    <a:pt x="0" y="10550"/>
                    <a:pt x="346" y="10901"/>
                    <a:pt x="778" y="10910"/>
                  </a:cubicBezTo>
                  <a:lnTo>
                    <a:pt x="1100" y="10910"/>
                  </a:lnTo>
                  <a:cubicBezTo>
                    <a:pt x="1326" y="11770"/>
                    <a:pt x="1893" y="12500"/>
                    <a:pt x="2671" y="12938"/>
                  </a:cubicBezTo>
                  <a:lnTo>
                    <a:pt x="2710" y="12962"/>
                  </a:lnTo>
                  <a:cubicBezTo>
                    <a:pt x="3216" y="13236"/>
                    <a:pt x="3749" y="13361"/>
                    <a:pt x="4268" y="13361"/>
                  </a:cubicBezTo>
                  <a:cubicBezTo>
                    <a:pt x="5944" y="13361"/>
                    <a:pt x="7483" y="12055"/>
                    <a:pt x="7552" y="10199"/>
                  </a:cubicBezTo>
                  <a:cubicBezTo>
                    <a:pt x="7752" y="10050"/>
                    <a:pt x="7988" y="9976"/>
                    <a:pt x="8225" y="9976"/>
                  </a:cubicBezTo>
                  <a:cubicBezTo>
                    <a:pt x="8463" y="9976"/>
                    <a:pt x="8700" y="10050"/>
                    <a:pt x="8902" y="10199"/>
                  </a:cubicBezTo>
                  <a:cubicBezTo>
                    <a:pt x="8945" y="11343"/>
                    <a:pt x="9580" y="12380"/>
                    <a:pt x="10579" y="12938"/>
                  </a:cubicBezTo>
                  <a:lnTo>
                    <a:pt x="10617" y="12962"/>
                  </a:lnTo>
                  <a:cubicBezTo>
                    <a:pt x="11119" y="13233"/>
                    <a:pt x="11653" y="13360"/>
                    <a:pt x="12177" y="13360"/>
                  </a:cubicBezTo>
                  <a:cubicBezTo>
                    <a:pt x="13608" y="13360"/>
                    <a:pt x="14960" y="12416"/>
                    <a:pt x="15354" y="10910"/>
                  </a:cubicBezTo>
                  <a:lnTo>
                    <a:pt x="15676" y="10910"/>
                  </a:lnTo>
                  <a:cubicBezTo>
                    <a:pt x="16113" y="10906"/>
                    <a:pt x="16469" y="10555"/>
                    <a:pt x="16469" y="10118"/>
                  </a:cubicBezTo>
                  <a:lnTo>
                    <a:pt x="16469" y="9930"/>
                  </a:lnTo>
                  <a:cubicBezTo>
                    <a:pt x="16469" y="9868"/>
                    <a:pt x="16459" y="9805"/>
                    <a:pt x="16445" y="9743"/>
                  </a:cubicBezTo>
                  <a:lnTo>
                    <a:pt x="16445" y="9738"/>
                  </a:lnTo>
                  <a:lnTo>
                    <a:pt x="14302" y="1125"/>
                  </a:lnTo>
                  <a:cubicBezTo>
                    <a:pt x="14139" y="462"/>
                    <a:pt x="13543" y="0"/>
                    <a:pt x="12861" y="0"/>
                  </a:cubicBezTo>
                  <a:cubicBezTo>
                    <a:pt x="12510" y="0"/>
                    <a:pt x="12510" y="524"/>
                    <a:pt x="12861" y="524"/>
                  </a:cubicBezTo>
                  <a:cubicBezTo>
                    <a:pt x="13303" y="524"/>
                    <a:pt x="13687" y="827"/>
                    <a:pt x="13793" y="1254"/>
                  </a:cubicBezTo>
                  <a:lnTo>
                    <a:pt x="15753" y="9142"/>
                  </a:lnTo>
                  <a:lnTo>
                    <a:pt x="15200" y="9142"/>
                  </a:lnTo>
                  <a:cubicBezTo>
                    <a:pt x="15013" y="8830"/>
                    <a:pt x="14763" y="8566"/>
                    <a:pt x="14465" y="8359"/>
                  </a:cubicBezTo>
                  <a:cubicBezTo>
                    <a:pt x="13850" y="7927"/>
                    <a:pt x="13038" y="7692"/>
                    <a:pt x="12183" y="7692"/>
                  </a:cubicBezTo>
                  <a:cubicBezTo>
                    <a:pt x="11328" y="7692"/>
                    <a:pt x="10512" y="7932"/>
                    <a:pt x="9901" y="8359"/>
                  </a:cubicBezTo>
                  <a:cubicBezTo>
                    <a:pt x="9411" y="8705"/>
                    <a:pt x="9090" y="9142"/>
                    <a:pt x="8965" y="9623"/>
                  </a:cubicBezTo>
                  <a:cubicBezTo>
                    <a:pt x="8734" y="9510"/>
                    <a:pt x="8483" y="9454"/>
                    <a:pt x="8232" y="9454"/>
                  </a:cubicBezTo>
                  <a:cubicBezTo>
                    <a:pt x="7981" y="9454"/>
                    <a:pt x="7730" y="9510"/>
                    <a:pt x="7499" y="9623"/>
                  </a:cubicBezTo>
                  <a:cubicBezTo>
                    <a:pt x="7374" y="9142"/>
                    <a:pt x="7053" y="8705"/>
                    <a:pt x="6563" y="8359"/>
                  </a:cubicBezTo>
                  <a:cubicBezTo>
                    <a:pt x="5948" y="7927"/>
                    <a:pt x="5141" y="7692"/>
                    <a:pt x="4281" y="7692"/>
                  </a:cubicBezTo>
                  <a:cubicBezTo>
                    <a:pt x="3426" y="7692"/>
                    <a:pt x="2609" y="7932"/>
                    <a:pt x="1999" y="8359"/>
                  </a:cubicBezTo>
                  <a:cubicBezTo>
                    <a:pt x="1701" y="8566"/>
                    <a:pt x="1451" y="8830"/>
                    <a:pt x="1264" y="9142"/>
                  </a:cubicBezTo>
                  <a:lnTo>
                    <a:pt x="711" y="9142"/>
                  </a:lnTo>
                  <a:lnTo>
                    <a:pt x="2671" y="1254"/>
                  </a:lnTo>
                  <a:cubicBezTo>
                    <a:pt x="2777" y="827"/>
                    <a:pt x="3161" y="524"/>
                    <a:pt x="3603" y="524"/>
                  </a:cubicBezTo>
                  <a:cubicBezTo>
                    <a:pt x="3954" y="524"/>
                    <a:pt x="3954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8"/>
          <p:cNvGrpSpPr/>
          <p:nvPr/>
        </p:nvGrpSpPr>
        <p:grpSpPr>
          <a:xfrm>
            <a:off x="-942675" y="2714325"/>
            <a:ext cx="298373" cy="390920"/>
            <a:chOff x="1774648" y="1976930"/>
            <a:chExt cx="298373" cy="390920"/>
          </a:xfrm>
        </p:grpSpPr>
        <p:sp>
          <p:nvSpPr>
            <p:cNvPr id="782" name="Google Shape;782;p28"/>
            <p:cNvSpPr/>
            <p:nvPr/>
          </p:nvSpPr>
          <p:spPr>
            <a:xfrm>
              <a:off x="1781821" y="2283445"/>
              <a:ext cx="284262" cy="76864"/>
            </a:xfrm>
            <a:custGeom>
              <a:rect b="b" l="l" r="r" t="t"/>
              <a:pathLst>
                <a:path extrusionOk="0" h="2936" w="10858">
                  <a:moveTo>
                    <a:pt x="1471" y="0"/>
                  </a:moveTo>
                  <a:cubicBezTo>
                    <a:pt x="659" y="0"/>
                    <a:pt x="1" y="658"/>
                    <a:pt x="1" y="1470"/>
                  </a:cubicBezTo>
                  <a:cubicBezTo>
                    <a:pt x="1" y="2277"/>
                    <a:pt x="659" y="2936"/>
                    <a:pt x="1471" y="2936"/>
                  </a:cubicBezTo>
                  <a:lnTo>
                    <a:pt x="10858" y="2936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1820306" y="1983605"/>
              <a:ext cx="245778" cy="299866"/>
            </a:xfrm>
            <a:custGeom>
              <a:rect b="b" l="l" r="r" t="t"/>
              <a:pathLst>
                <a:path extrusionOk="0" h="11454" w="9388">
                  <a:moveTo>
                    <a:pt x="1" y="1"/>
                  </a:moveTo>
                  <a:lnTo>
                    <a:pt x="1" y="11453"/>
                  </a:lnTo>
                  <a:lnTo>
                    <a:pt x="9388" y="11453"/>
                  </a:lnTo>
                  <a:lnTo>
                    <a:pt x="93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1781821" y="1983605"/>
              <a:ext cx="38511" cy="338219"/>
            </a:xfrm>
            <a:custGeom>
              <a:rect b="b" l="l" r="r" t="t"/>
              <a:pathLst>
                <a:path extrusionOk="0" h="12919" w="1471">
                  <a:moveTo>
                    <a:pt x="1471" y="1"/>
                  </a:moveTo>
                  <a:cubicBezTo>
                    <a:pt x="659" y="1"/>
                    <a:pt x="5" y="654"/>
                    <a:pt x="1" y="1466"/>
                  </a:cubicBezTo>
                  <a:lnTo>
                    <a:pt x="1" y="12919"/>
                  </a:lnTo>
                  <a:cubicBezTo>
                    <a:pt x="1" y="12111"/>
                    <a:pt x="659" y="11453"/>
                    <a:pt x="1471" y="11453"/>
                  </a:cubicBezTo>
                  <a:lnTo>
                    <a:pt x="1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1774910" y="2283445"/>
              <a:ext cx="291174" cy="51967"/>
            </a:xfrm>
            <a:custGeom>
              <a:rect b="b" l="l" r="r" t="t"/>
              <a:pathLst>
                <a:path extrusionOk="0" h="1985" w="11122">
                  <a:moveTo>
                    <a:pt x="1735" y="0"/>
                  </a:moveTo>
                  <a:cubicBezTo>
                    <a:pt x="707" y="0"/>
                    <a:pt x="0" y="1024"/>
                    <a:pt x="361" y="1984"/>
                  </a:cubicBezTo>
                  <a:cubicBezTo>
                    <a:pt x="572" y="1413"/>
                    <a:pt x="1120" y="1033"/>
                    <a:pt x="1735" y="1033"/>
                  </a:cubicBezTo>
                  <a:lnTo>
                    <a:pt x="11122" y="1033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1774648" y="1976930"/>
              <a:ext cx="298373" cy="390920"/>
            </a:xfrm>
            <a:custGeom>
              <a:rect b="b" l="l" r="r" t="t"/>
              <a:pathLst>
                <a:path extrusionOk="0" h="14932" w="11397">
                  <a:moveTo>
                    <a:pt x="1705" y="12001"/>
                  </a:moveTo>
                  <a:cubicBezTo>
                    <a:pt x="1717" y="12001"/>
                    <a:pt x="1728" y="12001"/>
                    <a:pt x="1740" y="12001"/>
                  </a:cubicBezTo>
                  <a:lnTo>
                    <a:pt x="10853" y="12001"/>
                  </a:lnTo>
                  <a:lnTo>
                    <a:pt x="10853" y="12448"/>
                  </a:lnTo>
                  <a:lnTo>
                    <a:pt x="4267" y="12448"/>
                  </a:lnTo>
                  <a:cubicBezTo>
                    <a:pt x="3935" y="12482"/>
                    <a:pt x="3935" y="12957"/>
                    <a:pt x="4267" y="12991"/>
                  </a:cubicBezTo>
                  <a:lnTo>
                    <a:pt x="10853" y="12991"/>
                  </a:lnTo>
                  <a:lnTo>
                    <a:pt x="10853" y="13394"/>
                  </a:lnTo>
                  <a:lnTo>
                    <a:pt x="8610" y="13394"/>
                  </a:lnTo>
                  <a:cubicBezTo>
                    <a:pt x="8601" y="13394"/>
                    <a:pt x="8593" y="13393"/>
                    <a:pt x="8584" y="13393"/>
                  </a:cubicBezTo>
                  <a:cubicBezTo>
                    <a:pt x="8433" y="13393"/>
                    <a:pt x="8312" y="13513"/>
                    <a:pt x="8312" y="13664"/>
                  </a:cubicBezTo>
                  <a:cubicBezTo>
                    <a:pt x="8312" y="13814"/>
                    <a:pt x="8433" y="13934"/>
                    <a:pt x="8584" y="13934"/>
                  </a:cubicBezTo>
                  <a:cubicBezTo>
                    <a:pt x="8593" y="13934"/>
                    <a:pt x="8601" y="13933"/>
                    <a:pt x="8610" y="13933"/>
                  </a:cubicBezTo>
                  <a:lnTo>
                    <a:pt x="10853" y="13933"/>
                  </a:lnTo>
                  <a:lnTo>
                    <a:pt x="10853" y="14389"/>
                  </a:lnTo>
                  <a:lnTo>
                    <a:pt x="1740" y="14389"/>
                  </a:lnTo>
                  <a:cubicBezTo>
                    <a:pt x="1731" y="14389"/>
                    <a:pt x="1722" y="14389"/>
                    <a:pt x="1713" y="14389"/>
                  </a:cubicBezTo>
                  <a:cubicBezTo>
                    <a:pt x="1053" y="14389"/>
                    <a:pt x="515" y="13856"/>
                    <a:pt x="515" y="13193"/>
                  </a:cubicBezTo>
                  <a:cubicBezTo>
                    <a:pt x="515" y="12536"/>
                    <a:pt x="1048" y="12001"/>
                    <a:pt x="1705" y="12001"/>
                  </a:cubicBezTo>
                  <a:close/>
                  <a:moveTo>
                    <a:pt x="1740" y="1"/>
                  </a:moveTo>
                  <a:cubicBezTo>
                    <a:pt x="779" y="6"/>
                    <a:pt x="1" y="779"/>
                    <a:pt x="1" y="1740"/>
                  </a:cubicBezTo>
                  <a:lnTo>
                    <a:pt x="1" y="13198"/>
                  </a:lnTo>
                  <a:cubicBezTo>
                    <a:pt x="1" y="14154"/>
                    <a:pt x="779" y="14932"/>
                    <a:pt x="1740" y="14932"/>
                  </a:cubicBezTo>
                  <a:lnTo>
                    <a:pt x="11127" y="14932"/>
                  </a:lnTo>
                  <a:cubicBezTo>
                    <a:pt x="11276" y="14932"/>
                    <a:pt x="11396" y="14812"/>
                    <a:pt x="11396" y="14663"/>
                  </a:cubicBezTo>
                  <a:lnTo>
                    <a:pt x="11396" y="2782"/>
                  </a:lnTo>
                  <a:cubicBezTo>
                    <a:pt x="11382" y="2619"/>
                    <a:pt x="11254" y="2537"/>
                    <a:pt x="11127" y="2537"/>
                  </a:cubicBezTo>
                  <a:cubicBezTo>
                    <a:pt x="11000" y="2537"/>
                    <a:pt x="10872" y="2619"/>
                    <a:pt x="10858" y="2782"/>
                  </a:cubicBezTo>
                  <a:lnTo>
                    <a:pt x="10858" y="11458"/>
                  </a:lnTo>
                  <a:lnTo>
                    <a:pt x="2009" y="11458"/>
                  </a:lnTo>
                  <a:lnTo>
                    <a:pt x="2009" y="9926"/>
                  </a:lnTo>
                  <a:cubicBezTo>
                    <a:pt x="2023" y="9767"/>
                    <a:pt x="1898" y="9633"/>
                    <a:pt x="1740" y="9633"/>
                  </a:cubicBezTo>
                  <a:cubicBezTo>
                    <a:pt x="1581" y="9633"/>
                    <a:pt x="1452" y="9767"/>
                    <a:pt x="1471" y="9926"/>
                  </a:cubicBezTo>
                  <a:lnTo>
                    <a:pt x="1471" y="11478"/>
                  </a:lnTo>
                  <a:cubicBezTo>
                    <a:pt x="1120" y="11531"/>
                    <a:pt x="798" y="11689"/>
                    <a:pt x="544" y="11934"/>
                  </a:cubicBezTo>
                  <a:lnTo>
                    <a:pt x="544" y="1740"/>
                  </a:lnTo>
                  <a:cubicBezTo>
                    <a:pt x="544" y="1183"/>
                    <a:pt x="928" y="702"/>
                    <a:pt x="1466" y="577"/>
                  </a:cubicBezTo>
                  <a:lnTo>
                    <a:pt x="1466" y="9047"/>
                  </a:lnTo>
                  <a:cubicBezTo>
                    <a:pt x="1452" y="9205"/>
                    <a:pt x="1577" y="9340"/>
                    <a:pt x="1735" y="9340"/>
                  </a:cubicBezTo>
                  <a:cubicBezTo>
                    <a:pt x="1898" y="9340"/>
                    <a:pt x="2023" y="9205"/>
                    <a:pt x="2009" y="9047"/>
                  </a:cubicBezTo>
                  <a:lnTo>
                    <a:pt x="2009" y="544"/>
                  </a:lnTo>
                  <a:lnTo>
                    <a:pt x="10853" y="544"/>
                  </a:lnTo>
                  <a:lnTo>
                    <a:pt x="10853" y="1898"/>
                  </a:lnTo>
                  <a:cubicBezTo>
                    <a:pt x="10870" y="2062"/>
                    <a:pt x="10997" y="2143"/>
                    <a:pt x="11125" y="2143"/>
                  </a:cubicBezTo>
                  <a:cubicBezTo>
                    <a:pt x="11252" y="2143"/>
                    <a:pt x="11379" y="2062"/>
                    <a:pt x="11396" y="1898"/>
                  </a:cubicBezTo>
                  <a:lnTo>
                    <a:pt x="11396" y="275"/>
                  </a:lnTo>
                  <a:cubicBezTo>
                    <a:pt x="11396" y="121"/>
                    <a:pt x="11276" y="1"/>
                    <a:pt x="11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1810488" y="2327715"/>
              <a:ext cx="177239" cy="14111"/>
            </a:xfrm>
            <a:custGeom>
              <a:rect b="b" l="l" r="r" t="t"/>
              <a:pathLst>
                <a:path extrusionOk="0" h="539" w="6770">
                  <a:moveTo>
                    <a:pt x="328" y="0"/>
                  </a:moveTo>
                  <a:cubicBezTo>
                    <a:pt x="1" y="29"/>
                    <a:pt x="1" y="510"/>
                    <a:pt x="328" y="538"/>
                  </a:cubicBezTo>
                  <a:lnTo>
                    <a:pt x="6443" y="538"/>
                  </a:lnTo>
                  <a:cubicBezTo>
                    <a:pt x="6770" y="510"/>
                    <a:pt x="6770" y="29"/>
                    <a:pt x="6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28"/>
          <p:cNvGrpSpPr/>
          <p:nvPr/>
        </p:nvGrpSpPr>
        <p:grpSpPr>
          <a:xfrm>
            <a:off x="-983229" y="3272170"/>
            <a:ext cx="379479" cy="370395"/>
            <a:chOff x="3046943" y="3367847"/>
            <a:chExt cx="379479" cy="370395"/>
          </a:xfrm>
        </p:grpSpPr>
        <p:sp>
          <p:nvSpPr>
            <p:cNvPr id="789" name="Google Shape;789;p28"/>
            <p:cNvSpPr/>
            <p:nvPr/>
          </p:nvSpPr>
          <p:spPr>
            <a:xfrm>
              <a:off x="3047834" y="3373737"/>
              <a:ext cx="372803" cy="358692"/>
            </a:xfrm>
            <a:custGeom>
              <a:rect b="b" l="l" r="r" t="t"/>
              <a:pathLst>
                <a:path extrusionOk="0" h="13701" w="14240">
                  <a:moveTo>
                    <a:pt x="7389" y="0"/>
                  </a:moveTo>
                  <a:cubicBezTo>
                    <a:pt x="4617" y="0"/>
                    <a:pt x="2119" y="1667"/>
                    <a:pt x="1062" y="4228"/>
                  </a:cubicBezTo>
                  <a:cubicBezTo>
                    <a:pt x="0" y="6788"/>
                    <a:pt x="586" y="9733"/>
                    <a:pt x="2546" y="11693"/>
                  </a:cubicBezTo>
                  <a:cubicBezTo>
                    <a:pt x="3857" y="13004"/>
                    <a:pt x="5608" y="13700"/>
                    <a:pt x="7389" y="13700"/>
                  </a:cubicBezTo>
                  <a:cubicBezTo>
                    <a:pt x="8271" y="13700"/>
                    <a:pt x="9160" y="13529"/>
                    <a:pt x="10007" y="13178"/>
                  </a:cubicBezTo>
                  <a:cubicBezTo>
                    <a:pt x="12568" y="12116"/>
                    <a:pt x="14239" y="9618"/>
                    <a:pt x="14239" y="6851"/>
                  </a:cubicBezTo>
                  <a:cubicBezTo>
                    <a:pt x="14239" y="3065"/>
                    <a:pt x="11170" y="0"/>
                    <a:pt x="73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3159387" y="3373763"/>
              <a:ext cx="261250" cy="358614"/>
            </a:xfrm>
            <a:custGeom>
              <a:rect b="b" l="l" r="r" t="t"/>
              <a:pathLst>
                <a:path extrusionOk="0" h="13698" w="9979">
                  <a:moveTo>
                    <a:pt x="3128" y="0"/>
                  </a:moveTo>
                  <a:cubicBezTo>
                    <a:pt x="2057" y="0"/>
                    <a:pt x="984" y="250"/>
                    <a:pt x="0" y="754"/>
                  </a:cubicBezTo>
                  <a:cubicBezTo>
                    <a:pt x="2287" y="1926"/>
                    <a:pt x="3724" y="4280"/>
                    <a:pt x="3724" y="6850"/>
                  </a:cubicBezTo>
                  <a:cubicBezTo>
                    <a:pt x="3724" y="9420"/>
                    <a:pt x="2287" y="11769"/>
                    <a:pt x="0" y="12946"/>
                  </a:cubicBezTo>
                  <a:cubicBezTo>
                    <a:pt x="982" y="13448"/>
                    <a:pt x="2052" y="13698"/>
                    <a:pt x="3121" y="13698"/>
                  </a:cubicBezTo>
                  <a:cubicBezTo>
                    <a:pt x="4363" y="13698"/>
                    <a:pt x="5602" y="13360"/>
                    <a:pt x="6697" y="12692"/>
                  </a:cubicBezTo>
                  <a:cubicBezTo>
                    <a:pt x="8734" y="11447"/>
                    <a:pt x="9974" y="9233"/>
                    <a:pt x="9978" y="6850"/>
                  </a:cubicBezTo>
                  <a:cubicBezTo>
                    <a:pt x="9974" y="4462"/>
                    <a:pt x="8734" y="2248"/>
                    <a:pt x="6697" y="1003"/>
                  </a:cubicBezTo>
                  <a:cubicBezTo>
                    <a:pt x="5604" y="336"/>
                    <a:pt x="4367" y="0"/>
                    <a:pt x="3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3061918" y="3553070"/>
              <a:ext cx="358718" cy="179254"/>
            </a:xfrm>
            <a:custGeom>
              <a:rect b="b" l="l" r="r" t="t"/>
              <a:pathLst>
                <a:path extrusionOk="0" h="6847" w="13702">
                  <a:moveTo>
                    <a:pt x="0" y="1"/>
                  </a:moveTo>
                  <a:cubicBezTo>
                    <a:pt x="0" y="3782"/>
                    <a:pt x="3065" y="6847"/>
                    <a:pt x="6851" y="6847"/>
                  </a:cubicBezTo>
                  <a:cubicBezTo>
                    <a:pt x="10632" y="6847"/>
                    <a:pt x="13701" y="3782"/>
                    <a:pt x="1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8"/>
            <p:cNvSpPr/>
            <p:nvPr/>
          </p:nvSpPr>
          <p:spPr>
            <a:xfrm>
              <a:off x="3159387" y="3553070"/>
              <a:ext cx="261250" cy="179307"/>
            </a:xfrm>
            <a:custGeom>
              <a:rect b="b" l="l" r="r" t="t"/>
              <a:pathLst>
                <a:path extrusionOk="0" h="6849" w="9979">
                  <a:moveTo>
                    <a:pt x="3724" y="1"/>
                  </a:moveTo>
                  <a:cubicBezTo>
                    <a:pt x="3724" y="2571"/>
                    <a:pt x="2287" y="4925"/>
                    <a:pt x="0" y="6097"/>
                  </a:cubicBezTo>
                  <a:cubicBezTo>
                    <a:pt x="982" y="6599"/>
                    <a:pt x="2052" y="6849"/>
                    <a:pt x="3121" y="6849"/>
                  </a:cubicBezTo>
                  <a:cubicBezTo>
                    <a:pt x="4363" y="6849"/>
                    <a:pt x="5602" y="6511"/>
                    <a:pt x="6697" y="5843"/>
                  </a:cubicBezTo>
                  <a:cubicBezTo>
                    <a:pt x="8734" y="4598"/>
                    <a:pt x="9974" y="2384"/>
                    <a:pt x="9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3061918" y="3475106"/>
              <a:ext cx="358718" cy="155980"/>
            </a:xfrm>
            <a:custGeom>
              <a:rect b="b" l="l" r="r" t="t"/>
              <a:pathLst>
                <a:path extrusionOk="0" h="5958" w="13702">
                  <a:moveTo>
                    <a:pt x="6851" y="0"/>
                  </a:moveTo>
                  <a:cubicBezTo>
                    <a:pt x="3070" y="0"/>
                    <a:pt x="0" y="1331"/>
                    <a:pt x="0" y="2979"/>
                  </a:cubicBezTo>
                  <a:cubicBezTo>
                    <a:pt x="0" y="4622"/>
                    <a:pt x="3070" y="5957"/>
                    <a:pt x="6851" y="5957"/>
                  </a:cubicBezTo>
                  <a:cubicBezTo>
                    <a:pt x="10632" y="5957"/>
                    <a:pt x="13701" y="4622"/>
                    <a:pt x="13701" y="2979"/>
                  </a:cubicBezTo>
                  <a:cubicBezTo>
                    <a:pt x="13701" y="1331"/>
                    <a:pt x="10632" y="0"/>
                    <a:pt x="6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3061918" y="3475106"/>
              <a:ext cx="200879" cy="155980"/>
            </a:xfrm>
            <a:custGeom>
              <a:rect b="b" l="l" r="r" t="t"/>
              <a:pathLst>
                <a:path extrusionOk="0" h="5958" w="7673">
                  <a:moveTo>
                    <a:pt x="6764" y="0"/>
                  </a:moveTo>
                  <a:cubicBezTo>
                    <a:pt x="3022" y="20"/>
                    <a:pt x="0" y="1345"/>
                    <a:pt x="0" y="2979"/>
                  </a:cubicBezTo>
                  <a:cubicBezTo>
                    <a:pt x="0" y="4612"/>
                    <a:pt x="3022" y="5938"/>
                    <a:pt x="6764" y="5957"/>
                  </a:cubicBezTo>
                  <a:cubicBezTo>
                    <a:pt x="7672" y="4074"/>
                    <a:pt x="7672" y="1884"/>
                    <a:pt x="6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3046943" y="3367847"/>
              <a:ext cx="379479" cy="370395"/>
            </a:xfrm>
            <a:custGeom>
              <a:rect b="b" l="l" r="r" t="t"/>
              <a:pathLst>
                <a:path extrusionOk="0" h="14148" w="14495">
                  <a:moveTo>
                    <a:pt x="4165" y="1793"/>
                  </a:moveTo>
                  <a:cubicBezTo>
                    <a:pt x="4146" y="1793"/>
                    <a:pt x="4125" y="1796"/>
                    <a:pt x="4103" y="1801"/>
                  </a:cubicBezTo>
                  <a:lnTo>
                    <a:pt x="4046" y="1811"/>
                  </a:lnTo>
                  <a:cubicBezTo>
                    <a:pt x="3926" y="1835"/>
                    <a:pt x="3844" y="1955"/>
                    <a:pt x="3868" y="2075"/>
                  </a:cubicBezTo>
                  <a:lnTo>
                    <a:pt x="3873" y="2075"/>
                  </a:lnTo>
                  <a:cubicBezTo>
                    <a:pt x="3894" y="2180"/>
                    <a:pt x="3985" y="2252"/>
                    <a:pt x="4088" y="2252"/>
                  </a:cubicBezTo>
                  <a:cubicBezTo>
                    <a:pt x="4103" y="2252"/>
                    <a:pt x="4117" y="2251"/>
                    <a:pt x="4132" y="2248"/>
                  </a:cubicBezTo>
                  <a:lnTo>
                    <a:pt x="4190" y="2238"/>
                  </a:lnTo>
                  <a:cubicBezTo>
                    <a:pt x="4471" y="2194"/>
                    <a:pt x="4416" y="1793"/>
                    <a:pt x="4165" y="1793"/>
                  </a:cubicBezTo>
                  <a:close/>
                  <a:moveTo>
                    <a:pt x="7423" y="446"/>
                  </a:moveTo>
                  <a:cubicBezTo>
                    <a:pt x="8984" y="446"/>
                    <a:pt x="10502" y="1004"/>
                    <a:pt x="11694" y="2017"/>
                  </a:cubicBezTo>
                  <a:cubicBezTo>
                    <a:pt x="10314" y="1666"/>
                    <a:pt x="8897" y="1489"/>
                    <a:pt x="7480" y="1489"/>
                  </a:cubicBezTo>
                  <a:cubicBezTo>
                    <a:pt x="7461" y="1489"/>
                    <a:pt x="7442" y="1489"/>
                    <a:pt x="7423" y="1489"/>
                  </a:cubicBezTo>
                  <a:cubicBezTo>
                    <a:pt x="6616" y="1489"/>
                    <a:pt x="5809" y="1542"/>
                    <a:pt x="5006" y="1652"/>
                  </a:cubicBezTo>
                  <a:cubicBezTo>
                    <a:pt x="4734" y="1698"/>
                    <a:pt x="4777" y="2096"/>
                    <a:pt x="5037" y="2096"/>
                  </a:cubicBezTo>
                  <a:cubicBezTo>
                    <a:pt x="5047" y="2096"/>
                    <a:pt x="5058" y="2095"/>
                    <a:pt x="5069" y="2094"/>
                  </a:cubicBezTo>
                  <a:cubicBezTo>
                    <a:pt x="5847" y="1988"/>
                    <a:pt x="6635" y="1936"/>
                    <a:pt x="7423" y="1936"/>
                  </a:cubicBezTo>
                  <a:cubicBezTo>
                    <a:pt x="9172" y="1936"/>
                    <a:pt x="10882" y="2195"/>
                    <a:pt x="12376" y="2680"/>
                  </a:cubicBezTo>
                  <a:cubicBezTo>
                    <a:pt x="13159" y="3559"/>
                    <a:pt x="13692" y="4635"/>
                    <a:pt x="13923" y="5788"/>
                  </a:cubicBezTo>
                  <a:cubicBezTo>
                    <a:pt x="13562" y="5409"/>
                    <a:pt x="13034" y="5058"/>
                    <a:pt x="12352" y="4765"/>
                  </a:cubicBezTo>
                  <a:cubicBezTo>
                    <a:pt x="11031" y="4189"/>
                    <a:pt x="9282" y="3872"/>
                    <a:pt x="7423" y="3872"/>
                  </a:cubicBezTo>
                  <a:cubicBezTo>
                    <a:pt x="5559" y="3872"/>
                    <a:pt x="3810" y="4189"/>
                    <a:pt x="2489" y="4765"/>
                  </a:cubicBezTo>
                  <a:cubicBezTo>
                    <a:pt x="1812" y="5058"/>
                    <a:pt x="1283" y="5409"/>
                    <a:pt x="918" y="5788"/>
                  </a:cubicBezTo>
                  <a:cubicBezTo>
                    <a:pt x="1538" y="2685"/>
                    <a:pt x="4257" y="451"/>
                    <a:pt x="7423" y="446"/>
                  </a:cubicBezTo>
                  <a:close/>
                  <a:moveTo>
                    <a:pt x="7125" y="6850"/>
                  </a:moveTo>
                  <a:cubicBezTo>
                    <a:pt x="7000" y="6850"/>
                    <a:pt x="6899" y="6951"/>
                    <a:pt x="6899" y="7076"/>
                  </a:cubicBezTo>
                  <a:cubicBezTo>
                    <a:pt x="6899" y="7196"/>
                    <a:pt x="7000" y="7297"/>
                    <a:pt x="7125" y="7297"/>
                  </a:cubicBezTo>
                  <a:lnTo>
                    <a:pt x="7154" y="7297"/>
                  </a:lnTo>
                  <a:cubicBezTo>
                    <a:pt x="7452" y="7297"/>
                    <a:pt x="7452" y="6850"/>
                    <a:pt x="7154" y="6850"/>
                  </a:cubicBezTo>
                  <a:close/>
                  <a:moveTo>
                    <a:pt x="7418" y="4318"/>
                  </a:moveTo>
                  <a:cubicBezTo>
                    <a:pt x="9220" y="4318"/>
                    <a:pt x="10906" y="4621"/>
                    <a:pt x="12174" y="5173"/>
                  </a:cubicBezTo>
                  <a:cubicBezTo>
                    <a:pt x="13366" y="5692"/>
                    <a:pt x="14048" y="6384"/>
                    <a:pt x="14048" y="7076"/>
                  </a:cubicBezTo>
                  <a:cubicBezTo>
                    <a:pt x="14048" y="7768"/>
                    <a:pt x="13366" y="8455"/>
                    <a:pt x="12174" y="8978"/>
                  </a:cubicBezTo>
                  <a:cubicBezTo>
                    <a:pt x="10906" y="9526"/>
                    <a:pt x="9220" y="9829"/>
                    <a:pt x="7418" y="9829"/>
                  </a:cubicBezTo>
                  <a:cubicBezTo>
                    <a:pt x="5621" y="9829"/>
                    <a:pt x="3930" y="9531"/>
                    <a:pt x="2667" y="8978"/>
                  </a:cubicBezTo>
                  <a:cubicBezTo>
                    <a:pt x="1605" y="8517"/>
                    <a:pt x="947" y="7912"/>
                    <a:pt x="817" y="7297"/>
                  </a:cubicBezTo>
                  <a:lnTo>
                    <a:pt x="6231" y="7297"/>
                  </a:lnTo>
                  <a:cubicBezTo>
                    <a:pt x="6525" y="7297"/>
                    <a:pt x="6525" y="6850"/>
                    <a:pt x="6231" y="6850"/>
                  </a:cubicBezTo>
                  <a:lnTo>
                    <a:pt x="817" y="6850"/>
                  </a:lnTo>
                  <a:cubicBezTo>
                    <a:pt x="947" y="6235"/>
                    <a:pt x="1605" y="5635"/>
                    <a:pt x="2667" y="5173"/>
                  </a:cubicBezTo>
                  <a:cubicBezTo>
                    <a:pt x="3930" y="4621"/>
                    <a:pt x="5621" y="4318"/>
                    <a:pt x="7418" y="4318"/>
                  </a:cubicBezTo>
                  <a:close/>
                  <a:moveTo>
                    <a:pt x="10743" y="11895"/>
                  </a:moveTo>
                  <a:cubicBezTo>
                    <a:pt x="10729" y="11895"/>
                    <a:pt x="10714" y="11896"/>
                    <a:pt x="10699" y="11899"/>
                  </a:cubicBezTo>
                  <a:lnTo>
                    <a:pt x="10642" y="11913"/>
                  </a:lnTo>
                  <a:cubicBezTo>
                    <a:pt x="10359" y="11954"/>
                    <a:pt x="10415" y="12357"/>
                    <a:pt x="10670" y="12357"/>
                  </a:cubicBezTo>
                  <a:cubicBezTo>
                    <a:pt x="10688" y="12357"/>
                    <a:pt x="10708" y="12355"/>
                    <a:pt x="10728" y="12351"/>
                  </a:cubicBezTo>
                  <a:lnTo>
                    <a:pt x="10786" y="12336"/>
                  </a:lnTo>
                  <a:cubicBezTo>
                    <a:pt x="10906" y="12317"/>
                    <a:pt x="10988" y="12197"/>
                    <a:pt x="10963" y="12077"/>
                  </a:cubicBezTo>
                  <a:cubicBezTo>
                    <a:pt x="10942" y="11967"/>
                    <a:pt x="10847" y="11895"/>
                    <a:pt x="10743" y="11895"/>
                  </a:cubicBezTo>
                  <a:close/>
                  <a:moveTo>
                    <a:pt x="13923" y="8359"/>
                  </a:moveTo>
                  <a:lnTo>
                    <a:pt x="13923" y="8359"/>
                  </a:lnTo>
                  <a:cubicBezTo>
                    <a:pt x="13308" y="11462"/>
                    <a:pt x="10584" y="13696"/>
                    <a:pt x="7423" y="13701"/>
                  </a:cubicBezTo>
                  <a:cubicBezTo>
                    <a:pt x="7416" y="13701"/>
                    <a:pt x="7410" y="13701"/>
                    <a:pt x="7403" y="13701"/>
                  </a:cubicBezTo>
                  <a:cubicBezTo>
                    <a:pt x="5844" y="13701"/>
                    <a:pt x="4338" y="13144"/>
                    <a:pt x="3152" y="12139"/>
                  </a:cubicBezTo>
                  <a:lnTo>
                    <a:pt x="3152" y="12139"/>
                  </a:lnTo>
                  <a:cubicBezTo>
                    <a:pt x="4527" y="12485"/>
                    <a:pt x="5935" y="12663"/>
                    <a:pt x="7352" y="12663"/>
                  </a:cubicBezTo>
                  <a:cubicBezTo>
                    <a:pt x="7371" y="12663"/>
                    <a:pt x="7390" y="12663"/>
                    <a:pt x="7408" y="12663"/>
                  </a:cubicBezTo>
                  <a:cubicBezTo>
                    <a:pt x="8216" y="12663"/>
                    <a:pt x="9023" y="12610"/>
                    <a:pt x="9825" y="12500"/>
                  </a:cubicBezTo>
                  <a:cubicBezTo>
                    <a:pt x="10098" y="12453"/>
                    <a:pt x="10055" y="12056"/>
                    <a:pt x="9794" y="12056"/>
                  </a:cubicBezTo>
                  <a:cubicBezTo>
                    <a:pt x="9784" y="12056"/>
                    <a:pt x="9773" y="12056"/>
                    <a:pt x="9762" y="12058"/>
                  </a:cubicBezTo>
                  <a:cubicBezTo>
                    <a:pt x="8984" y="12163"/>
                    <a:pt x="8196" y="12216"/>
                    <a:pt x="7408" y="12216"/>
                  </a:cubicBezTo>
                  <a:cubicBezTo>
                    <a:pt x="5665" y="12216"/>
                    <a:pt x="3959" y="11962"/>
                    <a:pt x="2470" y="11476"/>
                  </a:cubicBezTo>
                  <a:cubicBezTo>
                    <a:pt x="1682" y="10597"/>
                    <a:pt x="1149" y="9521"/>
                    <a:pt x="918" y="8363"/>
                  </a:cubicBezTo>
                  <a:lnTo>
                    <a:pt x="918" y="8363"/>
                  </a:lnTo>
                  <a:cubicBezTo>
                    <a:pt x="1279" y="8743"/>
                    <a:pt x="1812" y="9094"/>
                    <a:pt x="2489" y="9387"/>
                  </a:cubicBezTo>
                  <a:cubicBezTo>
                    <a:pt x="3810" y="9963"/>
                    <a:pt x="5559" y="10280"/>
                    <a:pt x="7423" y="10280"/>
                  </a:cubicBezTo>
                  <a:cubicBezTo>
                    <a:pt x="9282" y="10280"/>
                    <a:pt x="11036" y="9963"/>
                    <a:pt x="12357" y="9387"/>
                  </a:cubicBezTo>
                  <a:cubicBezTo>
                    <a:pt x="13034" y="9089"/>
                    <a:pt x="13562" y="8743"/>
                    <a:pt x="13923" y="8359"/>
                  </a:cubicBezTo>
                  <a:close/>
                  <a:moveTo>
                    <a:pt x="572" y="13701"/>
                  </a:moveTo>
                  <a:cubicBezTo>
                    <a:pt x="274" y="13701"/>
                    <a:pt x="274" y="14147"/>
                    <a:pt x="572" y="14147"/>
                  </a:cubicBezTo>
                  <a:lnTo>
                    <a:pt x="601" y="14147"/>
                  </a:lnTo>
                  <a:cubicBezTo>
                    <a:pt x="726" y="14147"/>
                    <a:pt x="827" y="14046"/>
                    <a:pt x="827" y="13926"/>
                  </a:cubicBezTo>
                  <a:cubicBezTo>
                    <a:pt x="827" y="13801"/>
                    <a:pt x="726" y="13701"/>
                    <a:pt x="601" y="13701"/>
                  </a:cubicBezTo>
                  <a:close/>
                  <a:moveTo>
                    <a:pt x="7423" y="0"/>
                  </a:moveTo>
                  <a:cubicBezTo>
                    <a:pt x="6578" y="0"/>
                    <a:pt x="5729" y="152"/>
                    <a:pt x="4915" y="461"/>
                  </a:cubicBezTo>
                  <a:cubicBezTo>
                    <a:pt x="2744" y="1282"/>
                    <a:pt x="1110" y="3122"/>
                    <a:pt x="553" y="5380"/>
                  </a:cubicBezTo>
                  <a:cubicBezTo>
                    <a:pt x="1" y="7638"/>
                    <a:pt x="587" y="10021"/>
                    <a:pt x="2129" y="11765"/>
                  </a:cubicBezTo>
                  <a:cubicBezTo>
                    <a:pt x="2143" y="11798"/>
                    <a:pt x="2172" y="11827"/>
                    <a:pt x="2206" y="11846"/>
                  </a:cubicBezTo>
                  <a:cubicBezTo>
                    <a:pt x="2273" y="11923"/>
                    <a:pt x="2345" y="12000"/>
                    <a:pt x="2422" y="12072"/>
                  </a:cubicBezTo>
                  <a:cubicBezTo>
                    <a:pt x="3133" y="12788"/>
                    <a:pt x="3993" y="13345"/>
                    <a:pt x="4939" y="13701"/>
                  </a:cubicBezTo>
                  <a:lnTo>
                    <a:pt x="1764" y="13701"/>
                  </a:lnTo>
                  <a:cubicBezTo>
                    <a:pt x="1466" y="13701"/>
                    <a:pt x="1466" y="14147"/>
                    <a:pt x="1764" y="14147"/>
                  </a:cubicBezTo>
                  <a:lnTo>
                    <a:pt x="12184" y="14147"/>
                  </a:lnTo>
                  <a:cubicBezTo>
                    <a:pt x="12482" y="14147"/>
                    <a:pt x="12482" y="13701"/>
                    <a:pt x="12184" y="13701"/>
                  </a:cubicBezTo>
                  <a:lnTo>
                    <a:pt x="9902" y="13701"/>
                  </a:lnTo>
                  <a:cubicBezTo>
                    <a:pt x="12664" y="12658"/>
                    <a:pt x="14489" y="10021"/>
                    <a:pt x="14494" y="7072"/>
                  </a:cubicBezTo>
                  <a:lnTo>
                    <a:pt x="14494" y="7072"/>
                  </a:lnTo>
                  <a:cubicBezTo>
                    <a:pt x="14494" y="7073"/>
                    <a:pt x="14494" y="7074"/>
                    <a:pt x="14494" y="7076"/>
                  </a:cubicBezTo>
                  <a:lnTo>
                    <a:pt x="14494" y="7071"/>
                  </a:lnTo>
                  <a:cubicBezTo>
                    <a:pt x="14494" y="7071"/>
                    <a:pt x="14494" y="7072"/>
                    <a:pt x="14494" y="7072"/>
                  </a:cubicBezTo>
                  <a:lnTo>
                    <a:pt x="14494" y="7072"/>
                  </a:lnTo>
                  <a:cubicBezTo>
                    <a:pt x="14493" y="4748"/>
                    <a:pt x="13355" y="2574"/>
                    <a:pt x="11439" y="1253"/>
                  </a:cubicBezTo>
                  <a:cubicBezTo>
                    <a:pt x="10242" y="426"/>
                    <a:pt x="8839" y="0"/>
                    <a:pt x="7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28"/>
          <p:cNvGrpSpPr/>
          <p:nvPr/>
        </p:nvGrpSpPr>
        <p:grpSpPr>
          <a:xfrm>
            <a:off x="-1013586" y="3809490"/>
            <a:ext cx="440171" cy="391070"/>
            <a:chOff x="3034239" y="1980106"/>
            <a:chExt cx="379033" cy="336752"/>
          </a:xfrm>
        </p:grpSpPr>
        <p:sp>
          <p:nvSpPr>
            <p:cNvPr id="797" name="Google Shape;797;p28"/>
            <p:cNvSpPr/>
            <p:nvPr/>
          </p:nvSpPr>
          <p:spPr>
            <a:xfrm>
              <a:off x="3085564" y="1991613"/>
              <a:ext cx="276463" cy="256647"/>
            </a:xfrm>
            <a:custGeom>
              <a:rect b="b" l="l" r="r" t="t"/>
              <a:pathLst>
                <a:path extrusionOk="0" h="9791" w="10547">
                  <a:moveTo>
                    <a:pt x="5272" y="1"/>
                  </a:moveTo>
                  <a:cubicBezTo>
                    <a:pt x="3952" y="1"/>
                    <a:pt x="3545" y="328"/>
                    <a:pt x="3049" y="328"/>
                  </a:cubicBezTo>
                  <a:cubicBezTo>
                    <a:pt x="2902" y="328"/>
                    <a:pt x="2748" y="299"/>
                    <a:pt x="2561" y="226"/>
                  </a:cubicBezTo>
                  <a:lnTo>
                    <a:pt x="303" y="226"/>
                  </a:lnTo>
                  <a:lnTo>
                    <a:pt x="1" y="5905"/>
                  </a:lnTo>
                  <a:cubicBezTo>
                    <a:pt x="191" y="8134"/>
                    <a:pt x="1573" y="9347"/>
                    <a:pt x="2666" y="9790"/>
                  </a:cubicBezTo>
                  <a:lnTo>
                    <a:pt x="7881" y="9790"/>
                  </a:lnTo>
                  <a:cubicBezTo>
                    <a:pt x="8975" y="9347"/>
                    <a:pt x="10357" y="8134"/>
                    <a:pt x="10547" y="5905"/>
                  </a:cubicBezTo>
                  <a:lnTo>
                    <a:pt x="10244" y="226"/>
                  </a:lnTo>
                  <a:lnTo>
                    <a:pt x="7983" y="226"/>
                  </a:lnTo>
                  <a:cubicBezTo>
                    <a:pt x="7797" y="299"/>
                    <a:pt x="7645" y="328"/>
                    <a:pt x="7499" y="328"/>
                  </a:cubicBezTo>
                  <a:cubicBezTo>
                    <a:pt x="7005" y="328"/>
                    <a:pt x="6595" y="1"/>
                    <a:pt x="5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3294818" y="1985637"/>
              <a:ext cx="112556" cy="182727"/>
            </a:xfrm>
            <a:custGeom>
              <a:rect b="b" l="l" r="r" t="t"/>
              <a:pathLst>
                <a:path extrusionOk="0" h="6971" w="4294">
                  <a:moveTo>
                    <a:pt x="1583" y="0"/>
                  </a:moveTo>
                  <a:cubicBezTo>
                    <a:pt x="904" y="0"/>
                    <a:pt x="0" y="454"/>
                    <a:pt x="0" y="454"/>
                  </a:cubicBezTo>
                  <a:cubicBezTo>
                    <a:pt x="2546" y="1213"/>
                    <a:pt x="1161" y="5141"/>
                    <a:pt x="2799" y="6836"/>
                  </a:cubicBezTo>
                  <a:cubicBezTo>
                    <a:pt x="2888" y="6928"/>
                    <a:pt x="3001" y="6971"/>
                    <a:pt x="3113" y="6971"/>
                  </a:cubicBezTo>
                  <a:cubicBezTo>
                    <a:pt x="3301" y="6971"/>
                    <a:pt x="3485" y="6852"/>
                    <a:pt x="3545" y="6650"/>
                  </a:cubicBezTo>
                  <a:cubicBezTo>
                    <a:pt x="3675" y="6221"/>
                    <a:pt x="3805" y="5546"/>
                    <a:pt x="3784" y="4575"/>
                  </a:cubicBezTo>
                  <a:cubicBezTo>
                    <a:pt x="3756" y="3249"/>
                    <a:pt x="4294" y="3165"/>
                    <a:pt x="4294" y="3165"/>
                  </a:cubicBezTo>
                  <a:cubicBezTo>
                    <a:pt x="4294" y="3165"/>
                    <a:pt x="3615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3140872" y="2098167"/>
              <a:ext cx="41521" cy="53316"/>
            </a:xfrm>
            <a:custGeom>
              <a:rect b="b" l="l" r="r" t="t"/>
              <a:pathLst>
                <a:path extrusionOk="0" h="2034" w="1584">
                  <a:moveTo>
                    <a:pt x="792" y="1"/>
                  </a:moveTo>
                  <a:cubicBezTo>
                    <a:pt x="356" y="1"/>
                    <a:pt x="1" y="352"/>
                    <a:pt x="1" y="792"/>
                  </a:cubicBezTo>
                  <a:lnTo>
                    <a:pt x="1" y="1242"/>
                  </a:lnTo>
                  <a:cubicBezTo>
                    <a:pt x="1" y="1678"/>
                    <a:pt x="356" y="2033"/>
                    <a:pt x="792" y="2033"/>
                  </a:cubicBezTo>
                  <a:cubicBezTo>
                    <a:pt x="1228" y="2033"/>
                    <a:pt x="1583" y="1678"/>
                    <a:pt x="1583" y="1242"/>
                  </a:cubicBezTo>
                  <a:lnTo>
                    <a:pt x="1583" y="792"/>
                  </a:lnTo>
                  <a:cubicBezTo>
                    <a:pt x="1583" y="352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158670" y="2098167"/>
              <a:ext cx="23722" cy="41521"/>
            </a:xfrm>
            <a:custGeom>
              <a:rect b="b" l="l" r="r" t="t"/>
              <a:pathLst>
                <a:path extrusionOk="0" h="1584" w="905">
                  <a:moveTo>
                    <a:pt x="113" y="1"/>
                  </a:moveTo>
                  <a:cubicBezTo>
                    <a:pt x="74" y="1"/>
                    <a:pt x="36" y="4"/>
                    <a:pt x="0" y="11"/>
                  </a:cubicBezTo>
                  <a:lnTo>
                    <a:pt x="0" y="1129"/>
                  </a:lnTo>
                  <a:cubicBezTo>
                    <a:pt x="0" y="1379"/>
                    <a:pt x="201" y="1583"/>
                    <a:pt x="451" y="1583"/>
                  </a:cubicBezTo>
                  <a:cubicBezTo>
                    <a:pt x="700" y="1583"/>
                    <a:pt x="904" y="1379"/>
                    <a:pt x="904" y="1129"/>
                  </a:cubicBezTo>
                  <a:lnTo>
                    <a:pt x="904" y="792"/>
                  </a:lnTo>
                  <a:cubicBezTo>
                    <a:pt x="904" y="356"/>
                    <a:pt x="54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152668" y="2104065"/>
              <a:ext cx="17824" cy="17824"/>
            </a:xfrm>
            <a:custGeom>
              <a:rect b="b" l="l" r="r" t="t"/>
              <a:pathLst>
                <a:path extrusionOk="0" h="680" w="680">
                  <a:moveTo>
                    <a:pt x="342" y="1"/>
                  </a:moveTo>
                  <a:cubicBezTo>
                    <a:pt x="156" y="1"/>
                    <a:pt x="1" y="152"/>
                    <a:pt x="1" y="338"/>
                  </a:cubicBezTo>
                  <a:cubicBezTo>
                    <a:pt x="1" y="528"/>
                    <a:pt x="156" y="679"/>
                    <a:pt x="342" y="679"/>
                  </a:cubicBezTo>
                  <a:cubicBezTo>
                    <a:pt x="528" y="679"/>
                    <a:pt x="680" y="528"/>
                    <a:pt x="680" y="338"/>
                  </a:cubicBezTo>
                  <a:cubicBezTo>
                    <a:pt x="680" y="152"/>
                    <a:pt x="528" y="1"/>
                    <a:pt x="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3265224" y="2098167"/>
              <a:ext cx="41494" cy="53316"/>
            </a:xfrm>
            <a:custGeom>
              <a:rect b="b" l="l" r="r" t="t"/>
              <a:pathLst>
                <a:path extrusionOk="0" h="2034" w="1583">
                  <a:moveTo>
                    <a:pt x="792" y="1"/>
                  </a:moveTo>
                  <a:cubicBezTo>
                    <a:pt x="356" y="1"/>
                    <a:pt x="0" y="352"/>
                    <a:pt x="0" y="792"/>
                  </a:cubicBezTo>
                  <a:lnTo>
                    <a:pt x="0" y="1242"/>
                  </a:lnTo>
                  <a:cubicBezTo>
                    <a:pt x="0" y="1678"/>
                    <a:pt x="356" y="2033"/>
                    <a:pt x="792" y="2033"/>
                  </a:cubicBezTo>
                  <a:cubicBezTo>
                    <a:pt x="1228" y="2033"/>
                    <a:pt x="1583" y="1678"/>
                    <a:pt x="1583" y="1242"/>
                  </a:cubicBezTo>
                  <a:lnTo>
                    <a:pt x="1583" y="792"/>
                  </a:lnTo>
                  <a:cubicBezTo>
                    <a:pt x="1583" y="352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3283022" y="2098167"/>
              <a:ext cx="23696" cy="41521"/>
            </a:xfrm>
            <a:custGeom>
              <a:rect b="b" l="l" r="r" t="t"/>
              <a:pathLst>
                <a:path extrusionOk="0" h="1584" w="904">
                  <a:moveTo>
                    <a:pt x="113" y="1"/>
                  </a:moveTo>
                  <a:cubicBezTo>
                    <a:pt x="74" y="1"/>
                    <a:pt x="35" y="4"/>
                    <a:pt x="0" y="11"/>
                  </a:cubicBezTo>
                  <a:lnTo>
                    <a:pt x="0" y="1129"/>
                  </a:lnTo>
                  <a:cubicBezTo>
                    <a:pt x="0" y="1379"/>
                    <a:pt x="201" y="1583"/>
                    <a:pt x="450" y="1583"/>
                  </a:cubicBezTo>
                  <a:cubicBezTo>
                    <a:pt x="700" y="1583"/>
                    <a:pt x="904" y="1379"/>
                    <a:pt x="904" y="1129"/>
                  </a:cubicBezTo>
                  <a:lnTo>
                    <a:pt x="904" y="792"/>
                  </a:lnTo>
                  <a:cubicBezTo>
                    <a:pt x="904" y="356"/>
                    <a:pt x="549" y="1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3277125" y="2104065"/>
              <a:ext cx="17720" cy="17824"/>
            </a:xfrm>
            <a:custGeom>
              <a:rect b="b" l="l" r="r" t="t"/>
              <a:pathLst>
                <a:path extrusionOk="0" h="680" w="676">
                  <a:moveTo>
                    <a:pt x="338" y="1"/>
                  </a:moveTo>
                  <a:cubicBezTo>
                    <a:pt x="151" y="1"/>
                    <a:pt x="0" y="152"/>
                    <a:pt x="0" y="338"/>
                  </a:cubicBezTo>
                  <a:cubicBezTo>
                    <a:pt x="0" y="528"/>
                    <a:pt x="151" y="679"/>
                    <a:pt x="338" y="679"/>
                  </a:cubicBezTo>
                  <a:cubicBezTo>
                    <a:pt x="524" y="679"/>
                    <a:pt x="675" y="528"/>
                    <a:pt x="675" y="338"/>
                  </a:cubicBezTo>
                  <a:cubicBezTo>
                    <a:pt x="675" y="152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3294897" y="1996253"/>
              <a:ext cx="97930" cy="172137"/>
            </a:xfrm>
            <a:custGeom>
              <a:rect b="b" l="l" r="r" t="t"/>
              <a:pathLst>
                <a:path extrusionOk="0" h="6567" w="3736">
                  <a:moveTo>
                    <a:pt x="488" y="0"/>
                  </a:moveTo>
                  <a:cubicBezTo>
                    <a:pt x="336" y="0"/>
                    <a:pt x="174" y="16"/>
                    <a:pt x="1" y="49"/>
                  </a:cubicBezTo>
                  <a:cubicBezTo>
                    <a:pt x="2543" y="808"/>
                    <a:pt x="1158" y="4736"/>
                    <a:pt x="2796" y="6435"/>
                  </a:cubicBezTo>
                  <a:cubicBezTo>
                    <a:pt x="2884" y="6525"/>
                    <a:pt x="2996" y="6566"/>
                    <a:pt x="3108" y="6566"/>
                  </a:cubicBezTo>
                  <a:cubicBezTo>
                    <a:pt x="3296" y="6566"/>
                    <a:pt x="3482" y="6448"/>
                    <a:pt x="3542" y="6245"/>
                  </a:cubicBezTo>
                  <a:cubicBezTo>
                    <a:pt x="3637" y="5921"/>
                    <a:pt x="3704" y="5587"/>
                    <a:pt x="3735" y="5250"/>
                  </a:cubicBezTo>
                  <a:cubicBezTo>
                    <a:pt x="3292" y="5032"/>
                    <a:pt x="2912" y="4325"/>
                    <a:pt x="2680" y="3126"/>
                  </a:cubicBezTo>
                  <a:cubicBezTo>
                    <a:pt x="2302" y="1179"/>
                    <a:pt x="1786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3040216" y="1985637"/>
              <a:ext cx="112583" cy="182727"/>
            </a:xfrm>
            <a:custGeom>
              <a:rect b="b" l="l" r="r" t="t"/>
              <a:pathLst>
                <a:path extrusionOk="0" h="6971" w="4295">
                  <a:moveTo>
                    <a:pt x="2712" y="0"/>
                  </a:moveTo>
                  <a:cubicBezTo>
                    <a:pt x="680" y="0"/>
                    <a:pt x="1" y="3165"/>
                    <a:pt x="1" y="3165"/>
                  </a:cubicBezTo>
                  <a:cubicBezTo>
                    <a:pt x="1" y="3165"/>
                    <a:pt x="539" y="3249"/>
                    <a:pt x="511" y="4575"/>
                  </a:cubicBezTo>
                  <a:cubicBezTo>
                    <a:pt x="490" y="5546"/>
                    <a:pt x="620" y="6221"/>
                    <a:pt x="750" y="6650"/>
                  </a:cubicBezTo>
                  <a:cubicBezTo>
                    <a:pt x="809" y="6852"/>
                    <a:pt x="994" y="6971"/>
                    <a:pt x="1182" y="6971"/>
                  </a:cubicBezTo>
                  <a:cubicBezTo>
                    <a:pt x="1294" y="6971"/>
                    <a:pt x="1407" y="6928"/>
                    <a:pt x="1495" y="6836"/>
                  </a:cubicBezTo>
                  <a:cubicBezTo>
                    <a:pt x="3134" y="5141"/>
                    <a:pt x="1749" y="1213"/>
                    <a:pt x="4294" y="454"/>
                  </a:cubicBezTo>
                  <a:cubicBezTo>
                    <a:pt x="4294" y="454"/>
                    <a:pt x="3391" y="0"/>
                    <a:pt x="2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3040137" y="1985637"/>
              <a:ext cx="110643" cy="121311"/>
            </a:xfrm>
            <a:custGeom>
              <a:rect b="b" l="l" r="r" t="t"/>
              <a:pathLst>
                <a:path extrusionOk="0" h="4628" w="4221">
                  <a:moveTo>
                    <a:pt x="2712" y="0"/>
                  </a:moveTo>
                  <a:cubicBezTo>
                    <a:pt x="679" y="0"/>
                    <a:pt x="0" y="3165"/>
                    <a:pt x="0" y="3165"/>
                  </a:cubicBezTo>
                  <a:cubicBezTo>
                    <a:pt x="0" y="3165"/>
                    <a:pt x="538" y="3249"/>
                    <a:pt x="510" y="4579"/>
                  </a:cubicBezTo>
                  <a:lnTo>
                    <a:pt x="510" y="4628"/>
                  </a:lnTo>
                  <a:cubicBezTo>
                    <a:pt x="1488" y="919"/>
                    <a:pt x="2860" y="308"/>
                    <a:pt x="3655" y="308"/>
                  </a:cubicBezTo>
                  <a:cubicBezTo>
                    <a:pt x="3918" y="308"/>
                    <a:pt x="4118" y="375"/>
                    <a:pt x="4220" y="419"/>
                  </a:cubicBezTo>
                  <a:cubicBezTo>
                    <a:pt x="3988" y="310"/>
                    <a:pt x="3274" y="0"/>
                    <a:pt x="2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3158670" y="2204721"/>
              <a:ext cx="130276" cy="94784"/>
            </a:xfrm>
            <a:custGeom>
              <a:rect b="b" l="l" r="r" t="t"/>
              <a:pathLst>
                <a:path extrusionOk="0" h="3616" w="4970">
                  <a:moveTo>
                    <a:pt x="2483" y="1"/>
                  </a:moveTo>
                  <a:cubicBezTo>
                    <a:pt x="1112" y="1"/>
                    <a:pt x="0" y="813"/>
                    <a:pt x="0" y="1808"/>
                  </a:cubicBezTo>
                  <a:cubicBezTo>
                    <a:pt x="0" y="2807"/>
                    <a:pt x="1112" y="3616"/>
                    <a:pt x="2483" y="3616"/>
                  </a:cubicBezTo>
                  <a:cubicBezTo>
                    <a:pt x="3858" y="3616"/>
                    <a:pt x="4969" y="2807"/>
                    <a:pt x="4969" y="1808"/>
                  </a:cubicBezTo>
                  <a:cubicBezTo>
                    <a:pt x="4969" y="813"/>
                    <a:pt x="3858" y="1"/>
                    <a:pt x="24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3194162" y="2252113"/>
              <a:ext cx="59293" cy="59293"/>
            </a:xfrm>
            <a:custGeom>
              <a:rect b="b" l="l" r="r" t="t"/>
              <a:pathLst>
                <a:path extrusionOk="0" h="2262" w="2262">
                  <a:moveTo>
                    <a:pt x="0" y="0"/>
                  </a:moveTo>
                  <a:lnTo>
                    <a:pt x="0" y="1132"/>
                  </a:lnTo>
                  <a:cubicBezTo>
                    <a:pt x="0" y="1755"/>
                    <a:pt x="507" y="2261"/>
                    <a:pt x="1129" y="2261"/>
                  </a:cubicBezTo>
                  <a:cubicBezTo>
                    <a:pt x="1755" y="2261"/>
                    <a:pt x="2261" y="1755"/>
                    <a:pt x="2261" y="1132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3194162" y="2252113"/>
              <a:ext cx="59293" cy="29148"/>
            </a:xfrm>
            <a:custGeom>
              <a:rect b="b" l="l" r="r" t="t"/>
              <a:pathLst>
                <a:path extrusionOk="0" h="1112" w="2262">
                  <a:moveTo>
                    <a:pt x="0" y="0"/>
                  </a:moveTo>
                  <a:lnTo>
                    <a:pt x="0" y="1111"/>
                  </a:lnTo>
                  <a:cubicBezTo>
                    <a:pt x="401" y="1069"/>
                    <a:pt x="788" y="936"/>
                    <a:pt x="1129" y="725"/>
                  </a:cubicBezTo>
                  <a:cubicBezTo>
                    <a:pt x="1474" y="936"/>
                    <a:pt x="1861" y="1069"/>
                    <a:pt x="2261" y="1111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3140872" y="2198823"/>
              <a:ext cx="165846" cy="65190"/>
            </a:xfrm>
            <a:custGeom>
              <a:rect b="b" l="l" r="r" t="t"/>
              <a:pathLst>
                <a:path extrusionOk="0" h="2487" w="6327">
                  <a:moveTo>
                    <a:pt x="1696" y="1"/>
                  </a:moveTo>
                  <a:cubicBezTo>
                    <a:pt x="757" y="1"/>
                    <a:pt x="1" y="556"/>
                    <a:pt x="1" y="1245"/>
                  </a:cubicBezTo>
                  <a:cubicBezTo>
                    <a:pt x="1" y="1931"/>
                    <a:pt x="757" y="2487"/>
                    <a:pt x="1696" y="2487"/>
                  </a:cubicBezTo>
                  <a:cubicBezTo>
                    <a:pt x="2167" y="2487"/>
                    <a:pt x="2592" y="2346"/>
                    <a:pt x="2898" y="2118"/>
                  </a:cubicBezTo>
                  <a:cubicBezTo>
                    <a:pt x="2977" y="2060"/>
                    <a:pt x="3071" y="2031"/>
                    <a:pt x="3163" y="2031"/>
                  </a:cubicBezTo>
                  <a:cubicBezTo>
                    <a:pt x="3256" y="2031"/>
                    <a:pt x="3348" y="2060"/>
                    <a:pt x="3426" y="2118"/>
                  </a:cubicBezTo>
                  <a:cubicBezTo>
                    <a:pt x="3735" y="2346"/>
                    <a:pt x="4161" y="2487"/>
                    <a:pt x="4632" y="2487"/>
                  </a:cubicBezTo>
                  <a:cubicBezTo>
                    <a:pt x="5567" y="2487"/>
                    <a:pt x="6327" y="1931"/>
                    <a:pt x="6327" y="1245"/>
                  </a:cubicBezTo>
                  <a:cubicBezTo>
                    <a:pt x="6327" y="556"/>
                    <a:pt x="5567" y="1"/>
                    <a:pt x="4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3188264" y="2175127"/>
              <a:ext cx="71088" cy="50013"/>
            </a:xfrm>
            <a:custGeom>
              <a:rect b="b" l="l" r="r" t="t"/>
              <a:pathLst>
                <a:path extrusionOk="0" h="1908" w="2712">
                  <a:moveTo>
                    <a:pt x="1354" y="1"/>
                  </a:moveTo>
                  <a:cubicBezTo>
                    <a:pt x="609" y="1"/>
                    <a:pt x="0" y="405"/>
                    <a:pt x="4" y="905"/>
                  </a:cubicBezTo>
                  <a:cubicBezTo>
                    <a:pt x="4" y="1386"/>
                    <a:pt x="573" y="1640"/>
                    <a:pt x="985" y="1826"/>
                  </a:cubicBezTo>
                  <a:cubicBezTo>
                    <a:pt x="1103" y="1880"/>
                    <a:pt x="1229" y="1908"/>
                    <a:pt x="1356" y="1908"/>
                  </a:cubicBezTo>
                  <a:cubicBezTo>
                    <a:pt x="1483" y="1908"/>
                    <a:pt x="1611" y="1880"/>
                    <a:pt x="1730" y="1826"/>
                  </a:cubicBezTo>
                  <a:cubicBezTo>
                    <a:pt x="2138" y="1640"/>
                    <a:pt x="2711" y="1386"/>
                    <a:pt x="2711" y="905"/>
                  </a:cubicBezTo>
                  <a:cubicBezTo>
                    <a:pt x="2711" y="405"/>
                    <a:pt x="2103" y="1"/>
                    <a:pt x="13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3188264" y="2176988"/>
              <a:ext cx="52661" cy="48179"/>
            </a:xfrm>
            <a:custGeom>
              <a:rect b="b" l="l" r="r" t="t"/>
              <a:pathLst>
                <a:path extrusionOk="0" h="1838" w="2009">
                  <a:moveTo>
                    <a:pt x="841" y="0"/>
                  </a:moveTo>
                  <a:lnTo>
                    <a:pt x="841" y="0"/>
                  </a:lnTo>
                  <a:cubicBezTo>
                    <a:pt x="348" y="134"/>
                    <a:pt x="0" y="457"/>
                    <a:pt x="0" y="834"/>
                  </a:cubicBezTo>
                  <a:cubicBezTo>
                    <a:pt x="0" y="1319"/>
                    <a:pt x="570" y="1569"/>
                    <a:pt x="981" y="1758"/>
                  </a:cubicBezTo>
                  <a:cubicBezTo>
                    <a:pt x="1099" y="1811"/>
                    <a:pt x="1227" y="1838"/>
                    <a:pt x="1354" y="1838"/>
                  </a:cubicBezTo>
                  <a:cubicBezTo>
                    <a:pt x="1482" y="1838"/>
                    <a:pt x="1609" y="1811"/>
                    <a:pt x="1727" y="1758"/>
                  </a:cubicBezTo>
                  <a:cubicBezTo>
                    <a:pt x="1815" y="1716"/>
                    <a:pt x="1913" y="1674"/>
                    <a:pt x="2008" y="1625"/>
                  </a:cubicBezTo>
                  <a:cubicBezTo>
                    <a:pt x="1453" y="1526"/>
                    <a:pt x="735" y="1161"/>
                    <a:pt x="672" y="587"/>
                  </a:cubicBezTo>
                  <a:cubicBezTo>
                    <a:pt x="640" y="303"/>
                    <a:pt x="841" y="0"/>
                    <a:pt x="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3259693" y="2092636"/>
              <a:ext cx="52556" cy="64378"/>
            </a:xfrm>
            <a:custGeom>
              <a:rect b="b" l="l" r="r" t="t"/>
              <a:pathLst>
                <a:path extrusionOk="0" h="2456" w="2005">
                  <a:moveTo>
                    <a:pt x="1003" y="1"/>
                  </a:moveTo>
                  <a:cubicBezTo>
                    <a:pt x="451" y="1"/>
                    <a:pt x="1" y="447"/>
                    <a:pt x="1" y="1003"/>
                  </a:cubicBezTo>
                  <a:lnTo>
                    <a:pt x="1" y="1453"/>
                  </a:lnTo>
                  <a:cubicBezTo>
                    <a:pt x="1" y="2009"/>
                    <a:pt x="451" y="2455"/>
                    <a:pt x="1003" y="2455"/>
                  </a:cubicBezTo>
                  <a:cubicBezTo>
                    <a:pt x="1555" y="2455"/>
                    <a:pt x="2005" y="2009"/>
                    <a:pt x="2005" y="1453"/>
                  </a:cubicBezTo>
                  <a:lnTo>
                    <a:pt x="2005" y="1003"/>
                  </a:lnTo>
                  <a:cubicBezTo>
                    <a:pt x="2005" y="852"/>
                    <a:pt x="1973" y="708"/>
                    <a:pt x="1910" y="574"/>
                  </a:cubicBezTo>
                  <a:cubicBezTo>
                    <a:pt x="1872" y="497"/>
                    <a:pt x="1794" y="452"/>
                    <a:pt x="1714" y="452"/>
                  </a:cubicBezTo>
                  <a:cubicBezTo>
                    <a:pt x="1684" y="452"/>
                    <a:pt x="1654" y="458"/>
                    <a:pt x="1625" y="472"/>
                  </a:cubicBezTo>
                  <a:cubicBezTo>
                    <a:pt x="1520" y="521"/>
                    <a:pt x="1477" y="648"/>
                    <a:pt x="1527" y="753"/>
                  </a:cubicBezTo>
                  <a:cubicBezTo>
                    <a:pt x="1562" y="831"/>
                    <a:pt x="1583" y="915"/>
                    <a:pt x="1583" y="1003"/>
                  </a:cubicBezTo>
                  <a:lnTo>
                    <a:pt x="1583" y="1453"/>
                  </a:lnTo>
                  <a:cubicBezTo>
                    <a:pt x="1583" y="1773"/>
                    <a:pt x="1323" y="2033"/>
                    <a:pt x="1003" y="2033"/>
                  </a:cubicBezTo>
                  <a:cubicBezTo>
                    <a:pt x="683" y="2033"/>
                    <a:pt x="422" y="1773"/>
                    <a:pt x="422" y="1453"/>
                  </a:cubicBezTo>
                  <a:lnTo>
                    <a:pt x="422" y="1003"/>
                  </a:lnTo>
                  <a:cubicBezTo>
                    <a:pt x="422" y="683"/>
                    <a:pt x="683" y="423"/>
                    <a:pt x="1003" y="423"/>
                  </a:cubicBezTo>
                  <a:cubicBezTo>
                    <a:pt x="1119" y="423"/>
                    <a:pt x="1214" y="328"/>
                    <a:pt x="1214" y="212"/>
                  </a:cubicBezTo>
                  <a:cubicBezTo>
                    <a:pt x="1214" y="96"/>
                    <a:pt x="1119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3135341" y="2092636"/>
              <a:ext cx="52582" cy="64378"/>
            </a:xfrm>
            <a:custGeom>
              <a:rect b="b" l="l" r="r" t="t"/>
              <a:pathLst>
                <a:path extrusionOk="0" h="2456" w="2006">
                  <a:moveTo>
                    <a:pt x="1003" y="1"/>
                  </a:moveTo>
                  <a:cubicBezTo>
                    <a:pt x="451" y="1"/>
                    <a:pt x="1" y="447"/>
                    <a:pt x="1" y="1003"/>
                  </a:cubicBezTo>
                  <a:lnTo>
                    <a:pt x="1" y="1453"/>
                  </a:lnTo>
                  <a:cubicBezTo>
                    <a:pt x="1" y="2009"/>
                    <a:pt x="447" y="2455"/>
                    <a:pt x="1003" y="2455"/>
                  </a:cubicBezTo>
                  <a:cubicBezTo>
                    <a:pt x="1555" y="2455"/>
                    <a:pt x="2005" y="2009"/>
                    <a:pt x="2005" y="1453"/>
                  </a:cubicBezTo>
                  <a:lnTo>
                    <a:pt x="2005" y="1003"/>
                  </a:lnTo>
                  <a:cubicBezTo>
                    <a:pt x="2005" y="852"/>
                    <a:pt x="1974" y="708"/>
                    <a:pt x="1907" y="574"/>
                  </a:cubicBezTo>
                  <a:cubicBezTo>
                    <a:pt x="1871" y="497"/>
                    <a:pt x="1794" y="452"/>
                    <a:pt x="1715" y="452"/>
                  </a:cubicBezTo>
                  <a:cubicBezTo>
                    <a:pt x="1685" y="452"/>
                    <a:pt x="1654" y="458"/>
                    <a:pt x="1625" y="472"/>
                  </a:cubicBezTo>
                  <a:cubicBezTo>
                    <a:pt x="1520" y="521"/>
                    <a:pt x="1474" y="648"/>
                    <a:pt x="1527" y="753"/>
                  </a:cubicBezTo>
                  <a:cubicBezTo>
                    <a:pt x="1562" y="831"/>
                    <a:pt x="1583" y="915"/>
                    <a:pt x="1583" y="1003"/>
                  </a:cubicBezTo>
                  <a:lnTo>
                    <a:pt x="1583" y="1453"/>
                  </a:lnTo>
                  <a:cubicBezTo>
                    <a:pt x="1583" y="1773"/>
                    <a:pt x="1323" y="2033"/>
                    <a:pt x="1003" y="2033"/>
                  </a:cubicBezTo>
                  <a:cubicBezTo>
                    <a:pt x="683" y="2033"/>
                    <a:pt x="423" y="1773"/>
                    <a:pt x="423" y="1453"/>
                  </a:cubicBezTo>
                  <a:lnTo>
                    <a:pt x="423" y="1003"/>
                  </a:lnTo>
                  <a:cubicBezTo>
                    <a:pt x="423" y="683"/>
                    <a:pt x="683" y="423"/>
                    <a:pt x="1003" y="423"/>
                  </a:cubicBezTo>
                  <a:cubicBezTo>
                    <a:pt x="1119" y="423"/>
                    <a:pt x="1214" y="328"/>
                    <a:pt x="1214" y="212"/>
                  </a:cubicBezTo>
                  <a:cubicBezTo>
                    <a:pt x="1214" y="96"/>
                    <a:pt x="1119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3034239" y="1980106"/>
              <a:ext cx="379033" cy="336752"/>
            </a:xfrm>
            <a:custGeom>
              <a:rect b="b" l="l" r="r" t="t"/>
              <a:pathLst>
                <a:path extrusionOk="0" h="12847" w="14460">
                  <a:moveTo>
                    <a:pt x="2940" y="422"/>
                  </a:moveTo>
                  <a:cubicBezTo>
                    <a:pt x="3274" y="422"/>
                    <a:pt x="3675" y="545"/>
                    <a:pt x="3977" y="661"/>
                  </a:cubicBezTo>
                  <a:cubicBezTo>
                    <a:pt x="2842" y="1284"/>
                    <a:pt x="2673" y="2666"/>
                    <a:pt x="2508" y="4002"/>
                  </a:cubicBezTo>
                  <a:cubicBezTo>
                    <a:pt x="2370" y="5092"/>
                    <a:pt x="2233" y="6217"/>
                    <a:pt x="1572" y="6903"/>
                  </a:cubicBezTo>
                  <a:cubicBezTo>
                    <a:pt x="1530" y="6948"/>
                    <a:pt x="1472" y="6971"/>
                    <a:pt x="1414" y="6971"/>
                  </a:cubicBezTo>
                  <a:cubicBezTo>
                    <a:pt x="1394" y="6971"/>
                    <a:pt x="1374" y="6968"/>
                    <a:pt x="1354" y="6963"/>
                  </a:cubicBezTo>
                  <a:cubicBezTo>
                    <a:pt x="1270" y="6945"/>
                    <a:pt x="1203" y="6882"/>
                    <a:pt x="1178" y="6797"/>
                  </a:cubicBezTo>
                  <a:cubicBezTo>
                    <a:pt x="1062" y="6414"/>
                    <a:pt x="929" y="5757"/>
                    <a:pt x="950" y="4793"/>
                  </a:cubicBezTo>
                  <a:cubicBezTo>
                    <a:pt x="971" y="3805"/>
                    <a:pt x="686" y="3415"/>
                    <a:pt x="475" y="3263"/>
                  </a:cubicBezTo>
                  <a:cubicBezTo>
                    <a:pt x="640" y="2648"/>
                    <a:pt x="1347" y="422"/>
                    <a:pt x="2940" y="422"/>
                  </a:cubicBezTo>
                  <a:close/>
                  <a:moveTo>
                    <a:pt x="7230" y="7655"/>
                  </a:moveTo>
                  <a:cubicBezTo>
                    <a:pt x="7849" y="7655"/>
                    <a:pt x="8376" y="7968"/>
                    <a:pt x="8376" y="8345"/>
                  </a:cubicBezTo>
                  <a:lnTo>
                    <a:pt x="8376" y="8348"/>
                  </a:lnTo>
                  <a:cubicBezTo>
                    <a:pt x="8376" y="8686"/>
                    <a:pt x="7888" y="8907"/>
                    <a:pt x="7533" y="9069"/>
                  </a:cubicBezTo>
                  <a:lnTo>
                    <a:pt x="7518" y="9076"/>
                  </a:lnTo>
                  <a:cubicBezTo>
                    <a:pt x="7427" y="9118"/>
                    <a:pt x="7329" y="9139"/>
                    <a:pt x="7232" y="9139"/>
                  </a:cubicBezTo>
                  <a:cubicBezTo>
                    <a:pt x="7134" y="9139"/>
                    <a:pt x="7037" y="9118"/>
                    <a:pt x="6945" y="9076"/>
                  </a:cubicBezTo>
                  <a:lnTo>
                    <a:pt x="6928" y="9069"/>
                  </a:lnTo>
                  <a:cubicBezTo>
                    <a:pt x="6573" y="8907"/>
                    <a:pt x="6087" y="8686"/>
                    <a:pt x="6087" y="8348"/>
                  </a:cubicBezTo>
                  <a:cubicBezTo>
                    <a:pt x="6087" y="7972"/>
                    <a:pt x="6611" y="7655"/>
                    <a:pt x="7230" y="7655"/>
                  </a:cubicBezTo>
                  <a:close/>
                  <a:moveTo>
                    <a:pt x="11527" y="426"/>
                  </a:moveTo>
                  <a:cubicBezTo>
                    <a:pt x="13117" y="426"/>
                    <a:pt x="13827" y="2648"/>
                    <a:pt x="13992" y="3267"/>
                  </a:cubicBezTo>
                  <a:cubicBezTo>
                    <a:pt x="13778" y="3415"/>
                    <a:pt x="13493" y="3805"/>
                    <a:pt x="13514" y="4793"/>
                  </a:cubicBezTo>
                  <a:cubicBezTo>
                    <a:pt x="13535" y="5760"/>
                    <a:pt x="13401" y="6421"/>
                    <a:pt x="13285" y="6801"/>
                  </a:cubicBezTo>
                  <a:cubicBezTo>
                    <a:pt x="13261" y="6882"/>
                    <a:pt x="13194" y="6945"/>
                    <a:pt x="13110" y="6966"/>
                  </a:cubicBezTo>
                  <a:cubicBezTo>
                    <a:pt x="13091" y="6971"/>
                    <a:pt x="13072" y="6974"/>
                    <a:pt x="13054" y="6974"/>
                  </a:cubicBezTo>
                  <a:cubicBezTo>
                    <a:pt x="12994" y="6974"/>
                    <a:pt x="12934" y="6948"/>
                    <a:pt x="12892" y="6903"/>
                  </a:cubicBezTo>
                  <a:cubicBezTo>
                    <a:pt x="12230" y="6221"/>
                    <a:pt x="12090" y="5095"/>
                    <a:pt x="11956" y="4002"/>
                  </a:cubicBezTo>
                  <a:cubicBezTo>
                    <a:pt x="11868" y="3277"/>
                    <a:pt x="11773" y="2525"/>
                    <a:pt x="11524" y="1906"/>
                  </a:cubicBezTo>
                  <a:cubicBezTo>
                    <a:pt x="11486" y="1815"/>
                    <a:pt x="11411" y="1776"/>
                    <a:pt x="11336" y="1776"/>
                  </a:cubicBezTo>
                  <a:cubicBezTo>
                    <a:pt x="11204" y="1776"/>
                    <a:pt x="11070" y="1897"/>
                    <a:pt x="11133" y="2061"/>
                  </a:cubicBezTo>
                  <a:cubicBezTo>
                    <a:pt x="11362" y="2634"/>
                    <a:pt x="11446" y="3323"/>
                    <a:pt x="11538" y="4055"/>
                  </a:cubicBezTo>
                  <a:cubicBezTo>
                    <a:pt x="11654" y="4990"/>
                    <a:pt x="11770" y="5950"/>
                    <a:pt x="12213" y="6699"/>
                  </a:cubicBezTo>
                  <a:cubicBezTo>
                    <a:pt x="12132" y="7385"/>
                    <a:pt x="11886" y="8039"/>
                    <a:pt x="11489" y="8605"/>
                  </a:cubicBezTo>
                  <a:cubicBezTo>
                    <a:pt x="11246" y="8956"/>
                    <a:pt x="10947" y="9266"/>
                    <a:pt x="10602" y="9519"/>
                  </a:cubicBezTo>
                  <a:cubicBezTo>
                    <a:pt x="10581" y="9146"/>
                    <a:pt x="10377" y="8798"/>
                    <a:pt x="10022" y="8538"/>
                  </a:cubicBezTo>
                  <a:cubicBezTo>
                    <a:pt x="9685" y="8288"/>
                    <a:pt x="9242" y="8148"/>
                    <a:pt x="8770" y="8134"/>
                  </a:cubicBezTo>
                  <a:cubicBezTo>
                    <a:pt x="8637" y="7613"/>
                    <a:pt x="8007" y="7230"/>
                    <a:pt x="7230" y="7230"/>
                  </a:cubicBezTo>
                  <a:cubicBezTo>
                    <a:pt x="6456" y="7230"/>
                    <a:pt x="5824" y="7613"/>
                    <a:pt x="5693" y="8134"/>
                  </a:cubicBezTo>
                  <a:cubicBezTo>
                    <a:pt x="5591" y="8137"/>
                    <a:pt x="5493" y="8148"/>
                    <a:pt x="5395" y="8162"/>
                  </a:cubicBezTo>
                  <a:cubicBezTo>
                    <a:pt x="5122" y="8192"/>
                    <a:pt x="5164" y="8584"/>
                    <a:pt x="5414" y="8584"/>
                  </a:cubicBezTo>
                  <a:cubicBezTo>
                    <a:pt x="5428" y="8584"/>
                    <a:pt x="5442" y="8583"/>
                    <a:pt x="5458" y="8580"/>
                  </a:cubicBezTo>
                  <a:cubicBezTo>
                    <a:pt x="5535" y="8566"/>
                    <a:pt x="5616" y="8559"/>
                    <a:pt x="5693" y="8559"/>
                  </a:cubicBezTo>
                  <a:cubicBezTo>
                    <a:pt x="5827" y="9030"/>
                    <a:pt x="6376" y="9280"/>
                    <a:pt x="6755" y="9452"/>
                  </a:cubicBezTo>
                  <a:lnTo>
                    <a:pt x="6769" y="9459"/>
                  </a:lnTo>
                  <a:cubicBezTo>
                    <a:pt x="6917" y="9526"/>
                    <a:pt x="7074" y="9560"/>
                    <a:pt x="7232" y="9560"/>
                  </a:cubicBezTo>
                  <a:cubicBezTo>
                    <a:pt x="7389" y="9560"/>
                    <a:pt x="7547" y="9526"/>
                    <a:pt x="7694" y="9459"/>
                  </a:cubicBezTo>
                  <a:lnTo>
                    <a:pt x="7708" y="9452"/>
                  </a:lnTo>
                  <a:cubicBezTo>
                    <a:pt x="8088" y="9280"/>
                    <a:pt x="8640" y="9030"/>
                    <a:pt x="8770" y="8559"/>
                  </a:cubicBezTo>
                  <a:cubicBezTo>
                    <a:pt x="9554" y="8584"/>
                    <a:pt x="10184" y="9037"/>
                    <a:pt x="10184" y="9586"/>
                  </a:cubicBezTo>
                  <a:cubicBezTo>
                    <a:pt x="10184" y="10156"/>
                    <a:pt x="9519" y="10620"/>
                    <a:pt x="8700" y="10620"/>
                  </a:cubicBezTo>
                  <a:cubicBezTo>
                    <a:pt x="8289" y="10620"/>
                    <a:pt x="7909" y="10504"/>
                    <a:pt x="7624" y="10293"/>
                  </a:cubicBezTo>
                  <a:cubicBezTo>
                    <a:pt x="7506" y="10207"/>
                    <a:pt x="7368" y="10164"/>
                    <a:pt x="7231" y="10164"/>
                  </a:cubicBezTo>
                  <a:cubicBezTo>
                    <a:pt x="7093" y="10164"/>
                    <a:pt x="6956" y="10207"/>
                    <a:pt x="6840" y="10293"/>
                  </a:cubicBezTo>
                  <a:cubicBezTo>
                    <a:pt x="6555" y="10504"/>
                    <a:pt x="6175" y="10620"/>
                    <a:pt x="5764" y="10620"/>
                  </a:cubicBezTo>
                  <a:cubicBezTo>
                    <a:pt x="4944" y="10620"/>
                    <a:pt x="4280" y="10156"/>
                    <a:pt x="4280" y="9586"/>
                  </a:cubicBezTo>
                  <a:cubicBezTo>
                    <a:pt x="4280" y="9340"/>
                    <a:pt x="4413" y="9097"/>
                    <a:pt x="4653" y="8907"/>
                  </a:cubicBezTo>
                  <a:cubicBezTo>
                    <a:pt x="4830" y="8767"/>
                    <a:pt x="4696" y="8527"/>
                    <a:pt x="4522" y="8527"/>
                  </a:cubicBezTo>
                  <a:cubicBezTo>
                    <a:pt x="4479" y="8527"/>
                    <a:pt x="4433" y="8542"/>
                    <a:pt x="4389" y="8577"/>
                  </a:cubicBezTo>
                  <a:cubicBezTo>
                    <a:pt x="4065" y="8833"/>
                    <a:pt x="3879" y="9164"/>
                    <a:pt x="3858" y="9519"/>
                  </a:cubicBezTo>
                  <a:cubicBezTo>
                    <a:pt x="3513" y="9266"/>
                    <a:pt x="3214" y="8956"/>
                    <a:pt x="2972" y="8605"/>
                  </a:cubicBezTo>
                  <a:cubicBezTo>
                    <a:pt x="2574" y="8039"/>
                    <a:pt x="2328" y="7385"/>
                    <a:pt x="2251" y="6699"/>
                  </a:cubicBezTo>
                  <a:cubicBezTo>
                    <a:pt x="2690" y="5950"/>
                    <a:pt x="2806" y="4990"/>
                    <a:pt x="2922" y="4055"/>
                  </a:cubicBezTo>
                  <a:cubicBezTo>
                    <a:pt x="3014" y="3309"/>
                    <a:pt x="3102" y="2609"/>
                    <a:pt x="3341" y="2033"/>
                  </a:cubicBezTo>
                  <a:cubicBezTo>
                    <a:pt x="3584" y="1438"/>
                    <a:pt x="3960" y="1073"/>
                    <a:pt x="4515" y="890"/>
                  </a:cubicBezTo>
                  <a:cubicBezTo>
                    <a:pt x="4698" y="954"/>
                    <a:pt x="4856" y="979"/>
                    <a:pt x="5004" y="979"/>
                  </a:cubicBezTo>
                  <a:cubicBezTo>
                    <a:pt x="5221" y="979"/>
                    <a:pt x="5417" y="926"/>
                    <a:pt x="5641" y="865"/>
                  </a:cubicBezTo>
                  <a:cubicBezTo>
                    <a:pt x="6161" y="723"/>
                    <a:pt x="6696" y="652"/>
                    <a:pt x="7230" y="652"/>
                  </a:cubicBezTo>
                  <a:cubicBezTo>
                    <a:pt x="7765" y="652"/>
                    <a:pt x="8299" y="723"/>
                    <a:pt x="8820" y="865"/>
                  </a:cubicBezTo>
                  <a:cubicBezTo>
                    <a:pt x="9041" y="928"/>
                    <a:pt x="9238" y="981"/>
                    <a:pt x="9456" y="981"/>
                  </a:cubicBezTo>
                  <a:cubicBezTo>
                    <a:pt x="9621" y="978"/>
                    <a:pt x="9790" y="950"/>
                    <a:pt x="9945" y="893"/>
                  </a:cubicBezTo>
                  <a:cubicBezTo>
                    <a:pt x="10230" y="981"/>
                    <a:pt x="10486" y="1139"/>
                    <a:pt x="10694" y="1354"/>
                  </a:cubicBezTo>
                  <a:cubicBezTo>
                    <a:pt x="10740" y="1403"/>
                    <a:pt x="10793" y="1423"/>
                    <a:pt x="10844" y="1423"/>
                  </a:cubicBezTo>
                  <a:cubicBezTo>
                    <a:pt x="11006" y="1423"/>
                    <a:pt x="11150" y="1217"/>
                    <a:pt x="11000" y="1062"/>
                  </a:cubicBezTo>
                  <a:cubicBezTo>
                    <a:pt x="10849" y="904"/>
                    <a:pt x="10676" y="770"/>
                    <a:pt x="10486" y="665"/>
                  </a:cubicBezTo>
                  <a:cubicBezTo>
                    <a:pt x="10789" y="549"/>
                    <a:pt x="11193" y="426"/>
                    <a:pt x="11527" y="426"/>
                  </a:cubicBezTo>
                  <a:close/>
                  <a:moveTo>
                    <a:pt x="5187" y="10975"/>
                  </a:moveTo>
                  <a:cubicBezTo>
                    <a:pt x="5377" y="11017"/>
                    <a:pt x="5570" y="11042"/>
                    <a:pt x="5764" y="11042"/>
                  </a:cubicBezTo>
                  <a:cubicBezTo>
                    <a:pt x="5806" y="11042"/>
                    <a:pt x="5848" y="11042"/>
                    <a:pt x="5890" y="11038"/>
                  </a:cubicBezTo>
                  <a:lnTo>
                    <a:pt x="5890" y="11506"/>
                  </a:lnTo>
                  <a:cubicBezTo>
                    <a:pt x="5890" y="11559"/>
                    <a:pt x="5894" y="11608"/>
                    <a:pt x="5901" y="11657"/>
                  </a:cubicBezTo>
                  <a:cubicBezTo>
                    <a:pt x="5609" y="11492"/>
                    <a:pt x="5366" y="11256"/>
                    <a:pt x="5187" y="10975"/>
                  </a:cubicBezTo>
                  <a:close/>
                  <a:moveTo>
                    <a:pt x="9277" y="10975"/>
                  </a:moveTo>
                  <a:cubicBezTo>
                    <a:pt x="9097" y="11260"/>
                    <a:pt x="8855" y="11495"/>
                    <a:pt x="8563" y="11661"/>
                  </a:cubicBezTo>
                  <a:cubicBezTo>
                    <a:pt x="8570" y="11611"/>
                    <a:pt x="8573" y="11559"/>
                    <a:pt x="8573" y="11509"/>
                  </a:cubicBezTo>
                  <a:lnTo>
                    <a:pt x="8573" y="11038"/>
                  </a:lnTo>
                  <a:cubicBezTo>
                    <a:pt x="8616" y="11038"/>
                    <a:pt x="8658" y="11042"/>
                    <a:pt x="8700" y="11042"/>
                  </a:cubicBezTo>
                  <a:cubicBezTo>
                    <a:pt x="8893" y="11042"/>
                    <a:pt x="9087" y="11021"/>
                    <a:pt x="9277" y="10975"/>
                  </a:cubicBezTo>
                  <a:close/>
                  <a:moveTo>
                    <a:pt x="7019" y="10680"/>
                  </a:moveTo>
                  <a:lnTo>
                    <a:pt x="7019" y="11281"/>
                  </a:lnTo>
                  <a:cubicBezTo>
                    <a:pt x="7019" y="11397"/>
                    <a:pt x="7114" y="11492"/>
                    <a:pt x="7230" y="11492"/>
                  </a:cubicBezTo>
                  <a:cubicBezTo>
                    <a:pt x="7350" y="11492"/>
                    <a:pt x="7445" y="11397"/>
                    <a:pt x="7441" y="11281"/>
                  </a:cubicBezTo>
                  <a:lnTo>
                    <a:pt x="7441" y="10683"/>
                  </a:lnTo>
                  <a:cubicBezTo>
                    <a:pt x="7659" y="10824"/>
                    <a:pt x="7898" y="10926"/>
                    <a:pt x="8148" y="10982"/>
                  </a:cubicBezTo>
                  <a:lnTo>
                    <a:pt x="8148" y="11509"/>
                  </a:lnTo>
                  <a:cubicBezTo>
                    <a:pt x="8148" y="12016"/>
                    <a:pt x="7736" y="12424"/>
                    <a:pt x="7230" y="12427"/>
                  </a:cubicBezTo>
                  <a:lnTo>
                    <a:pt x="7230" y="12424"/>
                  </a:lnTo>
                  <a:cubicBezTo>
                    <a:pt x="6724" y="12424"/>
                    <a:pt x="6312" y="12012"/>
                    <a:pt x="6312" y="11506"/>
                  </a:cubicBezTo>
                  <a:lnTo>
                    <a:pt x="6312" y="10978"/>
                  </a:lnTo>
                  <a:cubicBezTo>
                    <a:pt x="6565" y="10922"/>
                    <a:pt x="6805" y="10820"/>
                    <a:pt x="7019" y="10680"/>
                  </a:cubicBezTo>
                  <a:close/>
                  <a:moveTo>
                    <a:pt x="2937" y="0"/>
                  </a:moveTo>
                  <a:cubicBezTo>
                    <a:pt x="2022" y="0"/>
                    <a:pt x="1224" y="587"/>
                    <a:pt x="633" y="1695"/>
                  </a:cubicBezTo>
                  <a:cubicBezTo>
                    <a:pt x="359" y="2212"/>
                    <a:pt x="151" y="2761"/>
                    <a:pt x="18" y="3330"/>
                  </a:cubicBezTo>
                  <a:cubicBezTo>
                    <a:pt x="0" y="3390"/>
                    <a:pt x="11" y="3453"/>
                    <a:pt x="46" y="3503"/>
                  </a:cubicBezTo>
                  <a:cubicBezTo>
                    <a:pt x="78" y="3552"/>
                    <a:pt x="127" y="3580"/>
                    <a:pt x="183" y="3583"/>
                  </a:cubicBezTo>
                  <a:cubicBezTo>
                    <a:pt x="229" y="3604"/>
                    <a:pt x="542" y="3773"/>
                    <a:pt x="521" y="4782"/>
                  </a:cubicBezTo>
                  <a:cubicBezTo>
                    <a:pt x="500" y="5802"/>
                    <a:pt x="644" y="6509"/>
                    <a:pt x="767" y="6920"/>
                  </a:cubicBezTo>
                  <a:cubicBezTo>
                    <a:pt x="837" y="7149"/>
                    <a:pt x="1020" y="7321"/>
                    <a:pt x="1252" y="7374"/>
                  </a:cubicBezTo>
                  <a:cubicBezTo>
                    <a:pt x="1305" y="7388"/>
                    <a:pt x="1358" y="7392"/>
                    <a:pt x="1410" y="7392"/>
                  </a:cubicBezTo>
                  <a:cubicBezTo>
                    <a:pt x="1414" y="7392"/>
                    <a:pt x="1418" y="7392"/>
                    <a:pt x="1422" y="7392"/>
                  </a:cubicBezTo>
                  <a:cubicBezTo>
                    <a:pt x="1594" y="7392"/>
                    <a:pt x="1754" y="7318"/>
                    <a:pt x="1875" y="7195"/>
                  </a:cubicBezTo>
                  <a:lnTo>
                    <a:pt x="1896" y="7170"/>
                  </a:lnTo>
                  <a:cubicBezTo>
                    <a:pt x="2188" y="8549"/>
                    <a:pt x="3112" y="9656"/>
                    <a:pt x="3974" y="10096"/>
                  </a:cubicBezTo>
                  <a:cubicBezTo>
                    <a:pt x="4079" y="10310"/>
                    <a:pt x="4241" y="10497"/>
                    <a:pt x="4438" y="10637"/>
                  </a:cubicBezTo>
                  <a:cubicBezTo>
                    <a:pt x="4491" y="10676"/>
                    <a:pt x="4551" y="10715"/>
                    <a:pt x="4607" y="10746"/>
                  </a:cubicBezTo>
                  <a:cubicBezTo>
                    <a:pt x="4860" y="11429"/>
                    <a:pt x="5402" y="11963"/>
                    <a:pt x="6087" y="12206"/>
                  </a:cubicBezTo>
                  <a:cubicBezTo>
                    <a:pt x="6347" y="12633"/>
                    <a:pt x="6788" y="12847"/>
                    <a:pt x="7229" y="12847"/>
                  </a:cubicBezTo>
                  <a:cubicBezTo>
                    <a:pt x="7670" y="12847"/>
                    <a:pt x="8111" y="12633"/>
                    <a:pt x="8373" y="12206"/>
                  </a:cubicBezTo>
                  <a:cubicBezTo>
                    <a:pt x="9059" y="11967"/>
                    <a:pt x="9600" y="11429"/>
                    <a:pt x="9850" y="10746"/>
                  </a:cubicBezTo>
                  <a:cubicBezTo>
                    <a:pt x="9910" y="10715"/>
                    <a:pt x="9966" y="10676"/>
                    <a:pt x="10019" y="10637"/>
                  </a:cubicBezTo>
                  <a:cubicBezTo>
                    <a:pt x="10216" y="10497"/>
                    <a:pt x="10377" y="10310"/>
                    <a:pt x="10486" y="10096"/>
                  </a:cubicBezTo>
                  <a:cubicBezTo>
                    <a:pt x="11348" y="9656"/>
                    <a:pt x="12273" y="8549"/>
                    <a:pt x="12561" y="7170"/>
                  </a:cubicBezTo>
                  <a:lnTo>
                    <a:pt x="12582" y="7195"/>
                  </a:lnTo>
                  <a:cubicBezTo>
                    <a:pt x="12702" y="7318"/>
                    <a:pt x="12866" y="7392"/>
                    <a:pt x="13035" y="7392"/>
                  </a:cubicBezTo>
                  <a:cubicBezTo>
                    <a:pt x="13038" y="7392"/>
                    <a:pt x="13042" y="7392"/>
                    <a:pt x="13046" y="7392"/>
                  </a:cubicBezTo>
                  <a:cubicBezTo>
                    <a:pt x="13103" y="7392"/>
                    <a:pt x="13155" y="7388"/>
                    <a:pt x="13205" y="7374"/>
                  </a:cubicBezTo>
                  <a:cubicBezTo>
                    <a:pt x="13437" y="7321"/>
                    <a:pt x="13619" y="7149"/>
                    <a:pt x="13690" y="6920"/>
                  </a:cubicBezTo>
                  <a:cubicBezTo>
                    <a:pt x="13813" y="6509"/>
                    <a:pt x="13957" y="5802"/>
                    <a:pt x="13936" y="4782"/>
                  </a:cubicBezTo>
                  <a:cubicBezTo>
                    <a:pt x="13915" y="3773"/>
                    <a:pt x="14228" y="3604"/>
                    <a:pt x="14274" y="3583"/>
                  </a:cubicBezTo>
                  <a:cubicBezTo>
                    <a:pt x="14330" y="3580"/>
                    <a:pt x="14379" y="3552"/>
                    <a:pt x="14414" y="3503"/>
                  </a:cubicBezTo>
                  <a:cubicBezTo>
                    <a:pt x="14449" y="3453"/>
                    <a:pt x="14460" y="3390"/>
                    <a:pt x="14442" y="3330"/>
                  </a:cubicBezTo>
                  <a:cubicBezTo>
                    <a:pt x="14305" y="2761"/>
                    <a:pt x="14101" y="2212"/>
                    <a:pt x="13827" y="1695"/>
                  </a:cubicBezTo>
                  <a:cubicBezTo>
                    <a:pt x="13233" y="587"/>
                    <a:pt x="12434" y="0"/>
                    <a:pt x="11524" y="0"/>
                  </a:cubicBezTo>
                  <a:cubicBezTo>
                    <a:pt x="10834" y="0"/>
                    <a:pt x="9962" y="419"/>
                    <a:pt x="9857" y="471"/>
                  </a:cubicBezTo>
                  <a:cubicBezTo>
                    <a:pt x="9702" y="531"/>
                    <a:pt x="9576" y="554"/>
                    <a:pt x="9453" y="554"/>
                  </a:cubicBezTo>
                  <a:cubicBezTo>
                    <a:pt x="9292" y="554"/>
                    <a:pt x="9136" y="513"/>
                    <a:pt x="8929" y="457"/>
                  </a:cubicBezTo>
                  <a:cubicBezTo>
                    <a:pt x="8373" y="304"/>
                    <a:pt x="7802" y="228"/>
                    <a:pt x="7230" y="228"/>
                  </a:cubicBezTo>
                  <a:cubicBezTo>
                    <a:pt x="6659" y="228"/>
                    <a:pt x="6087" y="304"/>
                    <a:pt x="5532" y="457"/>
                  </a:cubicBezTo>
                  <a:cubicBezTo>
                    <a:pt x="5322" y="513"/>
                    <a:pt x="5165" y="554"/>
                    <a:pt x="5004" y="554"/>
                  </a:cubicBezTo>
                  <a:cubicBezTo>
                    <a:pt x="4882" y="554"/>
                    <a:pt x="4757" y="531"/>
                    <a:pt x="4603" y="471"/>
                  </a:cubicBezTo>
                  <a:cubicBezTo>
                    <a:pt x="4494" y="419"/>
                    <a:pt x="3626" y="0"/>
                    <a:pt x="2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7" name="Google Shape;817;p28"/>
          <p:cNvPicPr preferRelativeResize="0"/>
          <p:nvPr/>
        </p:nvPicPr>
        <p:blipFill rotWithShape="1">
          <a:blip r:embed="rId4">
            <a:alphaModFix/>
          </a:blip>
          <a:srcRect b="42597" l="14660" r="65189" t="18214"/>
          <a:stretch/>
        </p:blipFill>
        <p:spPr>
          <a:xfrm>
            <a:off x="2763449" y="2410565"/>
            <a:ext cx="509100" cy="55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7376" y="3544338"/>
            <a:ext cx="618560" cy="55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2803" y="2490476"/>
            <a:ext cx="509100" cy="4734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28"/>
          <p:cNvGrpSpPr/>
          <p:nvPr/>
        </p:nvGrpSpPr>
        <p:grpSpPr>
          <a:xfrm rot="-5400000">
            <a:off x="7994267" y="2000640"/>
            <a:ext cx="1755700" cy="1142208"/>
            <a:chOff x="1484350" y="3040350"/>
            <a:chExt cx="1338900" cy="871050"/>
          </a:xfrm>
        </p:grpSpPr>
        <p:sp>
          <p:nvSpPr>
            <p:cNvPr id="821" name="Google Shape;821;p28"/>
            <p:cNvSpPr/>
            <p:nvPr/>
          </p:nvSpPr>
          <p:spPr>
            <a:xfrm>
              <a:off x="1484350" y="3213725"/>
              <a:ext cx="352475" cy="464825"/>
            </a:xfrm>
            <a:custGeom>
              <a:rect b="b" l="l" r="r" t="t"/>
              <a:pathLst>
                <a:path extrusionOk="0" h="18593" w="14099">
                  <a:moveTo>
                    <a:pt x="0" y="1"/>
                  </a:moveTo>
                  <a:lnTo>
                    <a:pt x="0" y="18592"/>
                  </a:lnTo>
                  <a:lnTo>
                    <a:pt x="14098" y="18592"/>
                  </a:lnTo>
                  <a:lnTo>
                    <a:pt x="1409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1504875" y="33203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1547675" y="323777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6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3" y="1329"/>
                    <a:pt x="1713" y="856"/>
                  </a:cubicBezTo>
                  <a:cubicBezTo>
                    <a:pt x="1714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1579075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1617075" y="33090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6" y="1"/>
                  </a:moveTo>
                  <a:cubicBezTo>
                    <a:pt x="384" y="1"/>
                    <a:pt x="1" y="385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30" y="1713"/>
                    <a:pt x="1713" y="1330"/>
                    <a:pt x="1713" y="857"/>
                  </a:cubicBezTo>
                  <a:cubicBezTo>
                    <a:pt x="1713" y="385"/>
                    <a:pt x="1329" y="1"/>
                    <a:pt x="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1705450" y="337240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1782350" y="33203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9" y="1"/>
                  </a:moveTo>
                  <a:cubicBezTo>
                    <a:pt x="858" y="1"/>
                    <a:pt x="858" y="1"/>
                    <a:pt x="857" y="1"/>
                  </a:cubicBezTo>
                  <a:cubicBezTo>
                    <a:pt x="384" y="1"/>
                    <a:pt x="1" y="383"/>
                    <a:pt x="1" y="857"/>
                  </a:cubicBezTo>
                  <a:cubicBezTo>
                    <a:pt x="1" y="1329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1709000" y="32530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1510750" y="3464500"/>
              <a:ext cx="42825" cy="42850"/>
            </a:xfrm>
            <a:custGeom>
              <a:rect b="b" l="l" r="r" t="t"/>
              <a:pathLst>
                <a:path extrusionOk="0" h="1714" w="1713">
                  <a:moveTo>
                    <a:pt x="857" y="1"/>
                  </a:moveTo>
                  <a:cubicBezTo>
                    <a:pt x="384" y="1"/>
                    <a:pt x="0" y="384"/>
                    <a:pt x="0" y="857"/>
                  </a:cubicBezTo>
                  <a:cubicBezTo>
                    <a:pt x="0" y="1329"/>
                    <a:pt x="384" y="1713"/>
                    <a:pt x="857" y="1713"/>
                  </a:cubicBezTo>
                  <a:cubicBezTo>
                    <a:pt x="1330" y="1713"/>
                    <a:pt x="1713" y="1329"/>
                    <a:pt x="1713" y="857"/>
                  </a:cubicBezTo>
                  <a:cubicBezTo>
                    <a:pt x="1713" y="384"/>
                    <a:pt x="1330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1617075" y="34694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1561725" y="3534950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6" y="0"/>
                  </a:moveTo>
                  <a:cubicBezTo>
                    <a:pt x="384" y="0"/>
                    <a:pt x="0" y="383"/>
                    <a:pt x="0" y="857"/>
                  </a:cubicBezTo>
                  <a:cubicBezTo>
                    <a:pt x="0" y="1329"/>
                    <a:pt x="384" y="1713"/>
                    <a:pt x="856" y="1713"/>
                  </a:cubicBezTo>
                  <a:cubicBezTo>
                    <a:pt x="1330" y="1713"/>
                    <a:pt x="1712" y="1329"/>
                    <a:pt x="1712" y="857"/>
                  </a:cubicBezTo>
                  <a:cubicBezTo>
                    <a:pt x="1712" y="383"/>
                    <a:pt x="1330" y="0"/>
                    <a:pt x="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1510750" y="3604325"/>
              <a:ext cx="42825" cy="42825"/>
            </a:xfrm>
            <a:custGeom>
              <a:rect b="b" l="l" r="r" t="t"/>
              <a:pathLst>
                <a:path extrusionOk="0" h="1713" w="1713">
                  <a:moveTo>
                    <a:pt x="857" y="0"/>
                  </a:moveTo>
                  <a:cubicBezTo>
                    <a:pt x="384" y="0"/>
                    <a:pt x="0" y="383"/>
                    <a:pt x="0" y="856"/>
                  </a:cubicBezTo>
                  <a:cubicBezTo>
                    <a:pt x="0" y="1329"/>
                    <a:pt x="384" y="1712"/>
                    <a:pt x="857" y="1712"/>
                  </a:cubicBezTo>
                  <a:cubicBezTo>
                    <a:pt x="1330" y="1712"/>
                    <a:pt x="1713" y="1329"/>
                    <a:pt x="1713" y="856"/>
                  </a:cubicBezTo>
                  <a:cubicBezTo>
                    <a:pt x="1713" y="383"/>
                    <a:pt x="1330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1617075" y="3604325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9"/>
                    <a:pt x="384" y="1712"/>
                    <a:pt x="857" y="1712"/>
                  </a:cubicBezTo>
                  <a:cubicBezTo>
                    <a:pt x="1329" y="1712"/>
                    <a:pt x="1713" y="1329"/>
                    <a:pt x="1713" y="856"/>
                  </a:cubicBezTo>
                  <a:cubicBezTo>
                    <a:pt x="1713" y="383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1705450" y="361752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1723825" y="3537400"/>
              <a:ext cx="48900" cy="42850"/>
            </a:xfrm>
            <a:custGeom>
              <a:rect b="b" l="l" r="r" t="t"/>
              <a:pathLst>
                <a:path extrusionOk="0" h="1714" w="1956">
                  <a:moveTo>
                    <a:pt x="978" y="0"/>
                  </a:moveTo>
                  <a:cubicBezTo>
                    <a:pt x="683" y="0"/>
                    <a:pt x="395" y="154"/>
                    <a:pt x="236" y="428"/>
                  </a:cubicBezTo>
                  <a:cubicBezTo>
                    <a:pt x="1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7" y="1713"/>
                  </a:cubicBezTo>
                  <a:cubicBezTo>
                    <a:pt x="1273" y="1713"/>
                    <a:pt x="1561" y="1559"/>
                    <a:pt x="1719" y="1285"/>
                  </a:cubicBezTo>
                  <a:cubicBezTo>
                    <a:pt x="1956" y="875"/>
                    <a:pt x="1816" y="351"/>
                    <a:pt x="1406" y="116"/>
                  </a:cubicBezTo>
                  <a:cubicBezTo>
                    <a:pt x="1271" y="37"/>
                    <a:pt x="1124" y="0"/>
                    <a:pt x="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1779300" y="3494450"/>
              <a:ext cx="48925" cy="42825"/>
            </a:xfrm>
            <a:custGeom>
              <a:rect b="b" l="l" r="r" t="t"/>
              <a:pathLst>
                <a:path extrusionOk="0" h="1713" w="1957">
                  <a:moveTo>
                    <a:pt x="980" y="0"/>
                  </a:moveTo>
                  <a:cubicBezTo>
                    <a:pt x="684" y="0"/>
                    <a:pt x="396" y="154"/>
                    <a:pt x="237" y="429"/>
                  </a:cubicBezTo>
                  <a:cubicBezTo>
                    <a:pt x="0" y="838"/>
                    <a:pt x="141" y="1362"/>
                    <a:pt x="550" y="1598"/>
                  </a:cubicBezTo>
                  <a:cubicBezTo>
                    <a:pt x="685" y="1676"/>
                    <a:pt x="832" y="1713"/>
                    <a:pt x="978" y="1713"/>
                  </a:cubicBezTo>
                  <a:cubicBezTo>
                    <a:pt x="1274" y="1713"/>
                    <a:pt x="1561" y="1560"/>
                    <a:pt x="1720" y="1285"/>
                  </a:cubicBezTo>
                  <a:cubicBezTo>
                    <a:pt x="1957" y="875"/>
                    <a:pt x="1816" y="352"/>
                    <a:pt x="1407" y="115"/>
                  </a:cubicBezTo>
                  <a:cubicBezTo>
                    <a:pt x="1272" y="37"/>
                    <a:pt x="1125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1782350" y="3611750"/>
              <a:ext cx="42850" cy="42825"/>
            </a:xfrm>
            <a:custGeom>
              <a:rect b="b" l="l" r="r" t="t"/>
              <a:pathLst>
                <a:path extrusionOk="0" h="1713" w="1714">
                  <a:moveTo>
                    <a:pt x="857" y="0"/>
                  </a:moveTo>
                  <a:cubicBezTo>
                    <a:pt x="384" y="0"/>
                    <a:pt x="1" y="383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29"/>
                    <a:pt x="1713" y="857"/>
                  </a:cubicBezTo>
                  <a:cubicBezTo>
                    <a:pt x="1713" y="384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1705450" y="3457275"/>
              <a:ext cx="42850" cy="42850"/>
            </a:xfrm>
            <a:custGeom>
              <a:rect b="b" l="l" r="r" t="t"/>
              <a:pathLst>
                <a:path extrusionOk="0" h="1714" w="1714">
                  <a:moveTo>
                    <a:pt x="857" y="1"/>
                  </a:moveTo>
                  <a:cubicBezTo>
                    <a:pt x="384" y="1"/>
                    <a:pt x="1" y="384"/>
                    <a:pt x="1" y="857"/>
                  </a:cubicBezTo>
                  <a:cubicBezTo>
                    <a:pt x="1" y="1330"/>
                    <a:pt x="384" y="1713"/>
                    <a:pt x="857" y="1713"/>
                  </a:cubicBezTo>
                  <a:cubicBezTo>
                    <a:pt x="1329" y="1713"/>
                    <a:pt x="1713" y="1330"/>
                    <a:pt x="1713" y="857"/>
                  </a:cubicBezTo>
                  <a:cubicBezTo>
                    <a:pt x="1713" y="384"/>
                    <a:pt x="1329" y="1"/>
                    <a:pt x="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1675075" y="3040350"/>
              <a:ext cx="154500" cy="173400"/>
            </a:xfrm>
            <a:custGeom>
              <a:rect b="b" l="l" r="r" t="t"/>
              <a:pathLst>
                <a:path extrusionOk="0" fill="none" h="6936" w="6180">
                  <a:moveTo>
                    <a:pt x="0" y="6936"/>
                  </a:moveTo>
                  <a:cubicBezTo>
                    <a:pt x="0" y="6936"/>
                    <a:pt x="1231" y="1"/>
                    <a:pt x="3701" y="1220"/>
                  </a:cubicBezTo>
                  <a:cubicBezTo>
                    <a:pt x="6179" y="2443"/>
                    <a:pt x="1652" y="6109"/>
                    <a:pt x="0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1513125" y="3040350"/>
              <a:ext cx="154475" cy="173400"/>
            </a:xfrm>
            <a:custGeom>
              <a:rect b="b" l="l" r="r" t="t"/>
              <a:pathLst>
                <a:path extrusionOk="0" fill="none" h="6936" w="6179">
                  <a:moveTo>
                    <a:pt x="6179" y="6936"/>
                  </a:moveTo>
                  <a:cubicBezTo>
                    <a:pt x="6179" y="6936"/>
                    <a:pt x="4948" y="1"/>
                    <a:pt x="2477" y="1220"/>
                  </a:cubicBezTo>
                  <a:cubicBezTo>
                    <a:pt x="0" y="2443"/>
                    <a:pt x="4526" y="6109"/>
                    <a:pt x="6179" y="6936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1586700" y="3216625"/>
              <a:ext cx="88400" cy="78475"/>
            </a:xfrm>
            <a:custGeom>
              <a:rect b="b" l="l" r="r" t="t"/>
              <a:pathLst>
                <a:path extrusionOk="0" fill="none" h="3139" w="3536">
                  <a:moveTo>
                    <a:pt x="0" y="3139"/>
                  </a:moveTo>
                  <a:lnTo>
                    <a:pt x="3535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1672200" y="3216625"/>
              <a:ext cx="95425" cy="85100"/>
            </a:xfrm>
            <a:custGeom>
              <a:rect b="b" l="l" r="r" t="t"/>
              <a:pathLst>
                <a:path extrusionOk="0" fill="none" h="3404" w="3817">
                  <a:moveTo>
                    <a:pt x="3816" y="3403"/>
                  </a:moveTo>
                  <a:lnTo>
                    <a:pt x="0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675825" y="3213725"/>
              <a:ext cx="25" cy="464825"/>
            </a:xfrm>
            <a:custGeom>
              <a:rect b="b" l="l" r="r" t="t"/>
              <a:pathLst>
                <a:path extrusionOk="0" fill="none" h="18593" w="1">
                  <a:moveTo>
                    <a:pt x="0" y="18592"/>
                  </a:moveTo>
                  <a:lnTo>
                    <a:pt x="0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1484350" y="3435100"/>
              <a:ext cx="352475" cy="25"/>
            </a:xfrm>
            <a:custGeom>
              <a:rect b="b" l="l" r="r" t="t"/>
              <a:pathLst>
                <a:path extrusionOk="0" fill="none" h="1" w="14099">
                  <a:moveTo>
                    <a:pt x="0" y="0"/>
                  </a:moveTo>
                  <a:lnTo>
                    <a:pt x="14098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h="13779" w="15333">
                  <a:moveTo>
                    <a:pt x="0" y="0"/>
                  </a:moveTo>
                  <a:lnTo>
                    <a:pt x="0" y="13778"/>
                  </a:lnTo>
                  <a:lnTo>
                    <a:pt x="15332" y="13778"/>
                  </a:lnTo>
                  <a:lnTo>
                    <a:pt x="153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7817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861025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1" y="0"/>
                  </a:moveTo>
                  <a:lnTo>
                    <a:pt x="1" y="13778"/>
                  </a:lnTo>
                  <a:lnTo>
                    <a:pt x="1763" y="13778"/>
                  </a:lnTo>
                  <a:lnTo>
                    <a:pt x="1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1952450" y="3386375"/>
              <a:ext cx="44075" cy="344475"/>
            </a:xfrm>
            <a:custGeom>
              <a:rect b="b" l="l" r="r" t="t"/>
              <a:pathLst>
                <a:path extrusionOk="0" h="13779" w="1763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031750" y="3386375"/>
              <a:ext cx="44050" cy="344475"/>
            </a:xfrm>
            <a:custGeom>
              <a:rect b="b" l="l" r="r" t="t"/>
              <a:pathLst>
                <a:path extrusionOk="0" h="13779" w="1762">
                  <a:moveTo>
                    <a:pt x="0" y="0"/>
                  </a:moveTo>
                  <a:lnTo>
                    <a:pt x="0" y="13778"/>
                  </a:lnTo>
                  <a:lnTo>
                    <a:pt x="1762" y="13778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1741250" y="3386375"/>
              <a:ext cx="383325" cy="344475"/>
            </a:xfrm>
            <a:custGeom>
              <a:rect b="b" l="l" r="r" t="t"/>
              <a:pathLst>
                <a:path extrusionOk="0" fill="none" h="13779" w="15333">
                  <a:moveTo>
                    <a:pt x="0" y="0"/>
                  </a:moveTo>
                  <a:lnTo>
                    <a:pt x="15332" y="0"/>
                  </a:lnTo>
                  <a:lnTo>
                    <a:pt x="15332" y="13778"/>
                  </a:lnTo>
                  <a:lnTo>
                    <a:pt x="0" y="13778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1846975" y="3273225"/>
              <a:ext cx="199125" cy="187925"/>
            </a:xfrm>
            <a:custGeom>
              <a:rect b="b" l="l" r="r" t="t"/>
              <a:pathLst>
                <a:path extrusionOk="0" fill="none" h="7517" w="7965">
                  <a:moveTo>
                    <a:pt x="1" y="7517"/>
                  </a:moveTo>
                  <a:lnTo>
                    <a:pt x="3041" y="4345"/>
                  </a:lnTo>
                  <a:cubicBezTo>
                    <a:pt x="3041" y="4345"/>
                    <a:pt x="3635" y="0"/>
                    <a:pt x="5800" y="50"/>
                  </a:cubicBezTo>
                  <a:cubicBezTo>
                    <a:pt x="7964" y="99"/>
                    <a:pt x="5386" y="3552"/>
                    <a:pt x="3041" y="4345"/>
                  </a:cubicBez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1816150" y="3260500"/>
              <a:ext cx="102850" cy="118550"/>
            </a:xfrm>
            <a:custGeom>
              <a:rect b="b" l="l" r="r" t="t"/>
              <a:pathLst>
                <a:path extrusionOk="0" fill="none" h="4742" w="4114">
                  <a:moveTo>
                    <a:pt x="4113" y="4742"/>
                  </a:moveTo>
                  <a:cubicBezTo>
                    <a:pt x="4113" y="4742"/>
                    <a:pt x="0" y="3371"/>
                    <a:pt x="49" y="1685"/>
                  </a:cubicBezTo>
                  <a:cubicBezTo>
                    <a:pt x="99" y="1"/>
                    <a:pt x="2958" y="810"/>
                    <a:pt x="4113" y="4742"/>
                  </a:cubicBez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1922950" y="3381850"/>
              <a:ext cx="6725" cy="349025"/>
            </a:xfrm>
            <a:custGeom>
              <a:rect b="b" l="l" r="r" t="t"/>
              <a:pathLst>
                <a:path extrusionOk="0" fill="none" h="13961" w="269">
                  <a:moveTo>
                    <a:pt x="269" y="13960"/>
                  </a:moveTo>
                  <a:lnTo>
                    <a:pt x="1" y="0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377850" y="3565275"/>
              <a:ext cx="360200" cy="96150"/>
            </a:xfrm>
            <a:custGeom>
              <a:rect b="b" l="l" r="r" t="t"/>
              <a:pathLst>
                <a:path extrusionOk="0" h="3846" w="14408">
                  <a:moveTo>
                    <a:pt x="1" y="1"/>
                  </a:moveTo>
                  <a:lnTo>
                    <a:pt x="1" y="3846"/>
                  </a:lnTo>
                  <a:lnTo>
                    <a:pt x="14408" y="3846"/>
                  </a:lnTo>
                  <a:lnTo>
                    <a:pt x="14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242592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242592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242592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242592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2404150" y="3287550"/>
              <a:ext cx="87050" cy="90075"/>
            </a:xfrm>
            <a:custGeom>
              <a:rect b="b" l="l" r="r" t="t"/>
              <a:pathLst>
                <a:path extrusionOk="0" h="3603" w="3482">
                  <a:moveTo>
                    <a:pt x="1655" y="0"/>
                  </a:moveTo>
                  <a:cubicBezTo>
                    <a:pt x="1655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1" y="1777"/>
                    <a:pt x="1655" y="0"/>
                    <a:pt x="165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244477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539075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5" y="1071"/>
                  </a:cubicBezTo>
                  <a:cubicBezTo>
                    <a:pt x="1534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539075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5" y="1072"/>
                  </a:cubicBezTo>
                  <a:cubicBezTo>
                    <a:pt x="1534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539075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3" y="1023"/>
                    <a:pt x="865" y="878"/>
                  </a:cubicBezTo>
                  <a:cubicBezTo>
                    <a:pt x="1437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539075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51732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8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557925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h="6937" w="1729">
                  <a:moveTo>
                    <a:pt x="0" y="1"/>
                  </a:moveTo>
                  <a:lnTo>
                    <a:pt x="0" y="6937"/>
                  </a:lnTo>
                  <a:lnTo>
                    <a:pt x="1728" y="6937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652250" y="342262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4"/>
                  </a:moveTo>
                  <a:cubicBezTo>
                    <a:pt x="0" y="1874"/>
                    <a:pt x="195" y="1217"/>
                    <a:pt x="864" y="1071"/>
                  </a:cubicBezTo>
                  <a:cubicBezTo>
                    <a:pt x="1533" y="924"/>
                    <a:pt x="1728" y="0"/>
                    <a:pt x="1728" y="0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2652250" y="3464575"/>
              <a:ext cx="43225" cy="46875"/>
            </a:xfrm>
            <a:custGeom>
              <a:rect b="b" l="l" r="r" t="t"/>
              <a:pathLst>
                <a:path extrusionOk="0" fill="none" h="1875" w="1729">
                  <a:moveTo>
                    <a:pt x="0" y="1875"/>
                  </a:moveTo>
                  <a:cubicBezTo>
                    <a:pt x="0" y="1875"/>
                    <a:pt x="195" y="1218"/>
                    <a:pt x="864" y="1072"/>
                  </a:cubicBezTo>
                  <a:cubicBezTo>
                    <a:pt x="1533" y="926"/>
                    <a:pt x="1728" y="1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2652250" y="3511425"/>
              <a:ext cx="43225" cy="43850"/>
            </a:xfrm>
            <a:custGeom>
              <a:rect b="b" l="l" r="r" t="t"/>
              <a:pathLst>
                <a:path extrusionOk="0" fill="none" h="1754" w="1729">
                  <a:moveTo>
                    <a:pt x="0" y="1753"/>
                  </a:moveTo>
                  <a:cubicBezTo>
                    <a:pt x="0" y="1753"/>
                    <a:pt x="292" y="1023"/>
                    <a:pt x="864" y="878"/>
                  </a:cubicBezTo>
                  <a:cubicBezTo>
                    <a:pt x="1436" y="732"/>
                    <a:pt x="1728" y="488"/>
                    <a:pt x="1728" y="1"/>
                  </a:cubicBezTo>
                </a:path>
              </a:pathLst>
            </a:custGeom>
            <a:noFill/>
            <a:ln cap="flat" cmpd="sng" w="7875">
              <a:solidFill>
                <a:schemeClr val="accent4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652250" y="3404350"/>
              <a:ext cx="43225" cy="173425"/>
            </a:xfrm>
            <a:custGeom>
              <a:rect b="b" l="l" r="r" t="t"/>
              <a:pathLst>
                <a:path extrusionOk="0" fill="none" h="6937" w="1729">
                  <a:moveTo>
                    <a:pt x="0" y="1"/>
                  </a:moveTo>
                  <a:lnTo>
                    <a:pt x="1728" y="1"/>
                  </a:lnTo>
                  <a:lnTo>
                    <a:pt x="1728" y="6937"/>
                  </a:lnTo>
                  <a:lnTo>
                    <a:pt x="0" y="6937"/>
                  </a:lnTo>
                  <a:close/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2630475" y="3287550"/>
              <a:ext cx="87025" cy="90075"/>
            </a:xfrm>
            <a:custGeom>
              <a:rect b="b" l="l" r="r" t="t"/>
              <a:pathLst>
                <a:path extrusionOk="0" h="3603" w="3481">
                  <a:moveTo>
                    <a:pt x="1656" y="0"/>
                  </a:moveTo>
                  <a:cubicBezTo>
                    <a:pt x="1656" y="0"/>
                    <a:pt x="1" y="1874"/>
                    <a:pt x="268" y="2848"/>
                  </a:cubicBezTo>
                  <a:cubicBezTo>
                    <a:pt x="411" y="3367"/>
                    <a:pt x="1059" y="3602"/>
                    <a:pt x="1680" y="3602"/>
                  </a:cubicBezTo>
                  <a:cubicBezTo>
                    <a:pt x="2225" y="3602"/>
                    <a:pt x="2750" y="3421"/>
                    <a:pt x="2897" y="3091"/>
                  </a:cubicBezTo>
                  <a:cubicBezTo>
                    <a:pt x="3480" y="1777"/>
                    <a:pt x="1656" y="0"/>
                    <a:pt x="165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2671100" y="3350500"/>
              <a:ext cx="25" cy="75175"/>
            </a:xfrm>
            <a:custGeom>
              <a:rect b="b" l="l" r="r" t="t"/>
              <a:pathLst>
                <a:path extrusionOk="0" fill="none" h="3007" w="1">
                  <a:moveTo>
                    <a:pt x="1" y="3007"/>
                  </a:moveTo>
                  <a:lnTo>
                    <a:pt x="1" y="1"/>
                  </a:lnTo>
                </a:path>
              </a:pathLst>
            </a:custGeom>
            <a:noFill/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377850" y="3565275"/>
              <a:ext cx="360200" cy="53550"/>
            </a:xfrm>
            <a:custGeom>
              <a:rect b="b" l="l" r="r" t="t"/>
              <a:pathLst>
                <a:path extrusionOk="0" h="2142" w="14408">
                  <a:moveTo>
                    <a:pt x="1" y="1"/>
                  </a:moveTo>
                  <a:lnTo>
                    <a:pt x="1" y="1355"/>
                  </a:lnTo>
                  <a:cubicBezTo>
                    <a:pt x="389" y="1566"/>
                    <a:pt x="879" y="1715"/>
                    <a:pt x="1491" y="1715"/>
                  </a:cubicBezTo>
                  <a:cubicBezTo>
                    <a:pt x="2184" y="1715"/>
                    <a:pt x="3033" y="1523"/>
                    <a:pt x="4064" y="1010"/>
                  </a:cubicBezTo>
                  <a:cubicBezTo>
                    <a:pt x="4064" y="1010"/>
                    <a:pt x="5009" y="2141"/>
                    <a:pt x="6550" y="2141"/>
                  </a:cubicBezTo>
                  <a:cubicBezTo>
                    <a:pt x="7310" y="2141"/>
                    <a:pt x="8214" y="1867"/>
                    <a:pt x="9221" y="1047"/>
                  </a:cubicBezTo>
                  <a:cubicBezTo>
                    <a:pt x="9221" y="1047"/>
                    <a:pt x="10228" y="2112"/>
                    <a:pt x="11874" y="2112"/>
                  </a:cubicBezTo>
                  <a:cubicBezTo>
                    <a:pt x="12604" y="2112"/>
                    <a:pt x="13459" y="1902"/>
                    <a:pt x="14408" y="1299"/>
                  </a:cubicBezTo>
                  <a:lnTo>
                    <a:pt x="1440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2346225" y="3657825"/>
              <a:ext cx="423450" cy="113050"/>
            </a:xfrm>
            <a:custGeom>
              <a:rect b="b" l="l" r="r" t="t"/>
              <a:pathLst>
                <a:path extrusionOk="0" h="4522" w="16938">
                  <a:moveTo>
                    <a:pt x="0" y="1"/>
                  </a:moveTo>
                  <a:lnTo>
                    <a:pt x="0" y="4522"/>
                  </a:lnTo>
                  <a:lnTo>
                    <a:pt x="16937" y="4522"/>
                  </a:lnTo>
                  <a:lnTo>
                    <a:pt x="1693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2346225" y="3657825"/>
              <a:ext cx="423475" cy="64750"/>
            </a:xfrm>
            <a:custGeom>
              <a:rect b="b" l="l" r="r" t="t"/>
              <a:pathLst>
                <a:path extrusionOk="0" h="2590" w="16939">
                  <a:moveTo>
                    <a:pt x="0" y="1"/>
                  </a:moveTo>
                  <a:lnTo>
                    <a:pt x="0" y="1814"/>
                  </a:lnTo>
                  <a:cubicBezTo>
                    <a:pt x="413" y="2094"/>
                    <a:pt x="976" y="2297"/>
                    <a:pt x="1743" y="2297"/>
                  </a:cubicBezTo>
                  <a:cubicBezTo>
                    <a:pt x="2497" y="2297"/>
                    <a:pt x="3448" y="2101"/>
                    <a:pt x="4646" y="1588"/>
                  </a:cubicBezTo>
                  <a:cubicBezTo>
                    <a:pt x="4646" y="1588"/>
                    <a:pt x="5919" y="2590"/>
                    <a:pt x="7864" y="2590"/>
                  </a:cubicBezTo>
                  <a:cubicBezTo>
                    <a:pt x="8771" y="2590"/>
                    <a:pt x="9823" y="2372"/>
                    <a:pt x="10960" y="1734"/>
                  </a:cubicBezTo>
                  <a:cubicBezTo>
                    <a:pt x="10960" y="1734"/>
                    <a:pt x="12162" y="2387"/>
                    <a:pt x="13782" y="2387"/>
                  </a:cubicBezTo>
                  <a:cubicBezTo>
                    <a:pt x="14741" y="2387"/>
                    <a:pt x="15848" y="2158"/>
                    <a:pt x="16938" y="1428"/>
                  </a:cubicBezTo>
                  <a:lnTo>
                    <a:pt x="16938" y="1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2292675" y="3769800"/>
              <a:ext cx="530525" cy="141600"/>
            </a:xfrm>
            <a:custGeom>
              <a:rect b="b" l="l" r="r" t="t"/>
              <a:pathLst>
                <a:path extrusionOk="0" h="5664" w="21221">
                  <a:moveTo>
                    <a:pt x="0" y="0"/>
                  </a:moveTo>
                  <a:lnTo>
                    <a:pt x="0" y="5664"/>
                  </a:lnTo>
                  <a:lnTo>
                    <a:pt x="21221" y="5664"/>
                  </a:lnTo>
                  <a:lnTo>
                    <a:pt x="212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2292675" y="3769800"/>
              <a:ext cx="530575" cy="60875"/>
            </a:xfrm>
            <a:custGeom>
              <a:rect b="b" l="l" r="r" t="t"/>
              <a:pathLst>
                <a:path extrusionOk="0" h="2435" w="21223">
                  <a:moveTo>
                    <a:pt x="0" y="0"/>
                  </a:moveTo>
                  <a:lnTo>
                    <a:pt x="0" y="1677"/>
                  </a:lnTo>
                  <a:cubicBezTo>
                    <a:pt x="502" y="1999"/>
                    <a:pt x="1147" y="2230"/>
                    <a:pt x="1966" y="2230"/>
                  </a:cubicBezTo>
                  <a:cubicBezTo>
                    <a:pt x="3025" y="2230"/>
                    <a:pt x="4376" y="1844"/>
                    <a:pt x="6085" y="771"/>
                  </a:cubicBezTo>
                  <a:cubicBezTo>
                    <a:pt x="6085" y="771"/>
                    <a:pt x="7325" y="2435"/>
                    <a:pt x="9267" y="2435"/>
                  </a:cubicBezTo>
                  <a:cubicBezTo>
                    <a:pt x="10143" y="2435"/>
                    <a:pt x="11162" y="2096"/>
                    <a:pt x="12275" y="1112"/>
                  </a:cubicBezTo>
                  <a:cubicBezTo>
                    <a:pt x="12275" y="1112"/>
                    <a:pt x="13609" y="2431"/>
                    <a:pt x="15358" y="2431"/>
                  </a:cubicBezTo>
                  <a:cubicBezTo>
                    <a:pt x="16123" y="2431"/>
                    <a:pt x="16967" y="2178"/>
                    <a:pt x="17815" y="1452"/>
                  </a:cubicBezTo>
                  <a:cubicBezTo>
                    <a:pt x="17815" y="1452"/>
                    <a:pt x="18741" y="2151"/>
                    <a:pt x="19852" y="2151"/>
                  </a:cubicBezTo>
                  <a:cubicBezTo>
                    <a:pt x="20295" y="2151"/>
                    <a:pt x="20767" y="2039"/>
                    <a:pt x="21222" y="1728"/>
                  </a:cubicBezTo>
                  <a:lnTo>
                    <a:pt x="21222" y="0"/>
                  </a:lnTo>
                  <a:close/>
                </a:path>
              </a:pathLst>
            </a:custGeom>
            <a:solidFill>
              <a:schemeClr val="accent5"/>
            </a:solidFill>
            <a:ln cap="flat" cmpd="sng" w="7875">
              <a:solidFill>
                <a:schemeClr val="dk1"/>
              </a:solidFill>
              <a:prstDash val="solid"/>
              <a:miter lim="102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chool Icebreaker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8CC2"/>
      </a:accent1>
      <a:accent2>
        <a:srgbClr val="FF8CC2"/>
      </a:accent2>
      <a:accent3>
        <a:srgbClr val="F1C232"/>
      </a:accent3>
      <a:accent4>
        <a:srgbClr val="BBD949"/>
      </a:accent4>
      <a:accent5>
        <a:srgbClr val="44D0A7"/>
      </a:accent5>
      <a:accent6>
        <a:srgbClr val="44D0A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