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1" r:id="rId4"/>
    <p:sldId id="270" r:id="rId5"/>
    <p:sldId id="272" r:id="rId6"/>
    <p:sldId id="273" r:id="rId7"/>
    <p:sldId id="274" r:id="rId8"/>
    <p:sldId id="275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UsjWLkxnI2U42mTN95Lw8O3p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57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13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92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03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64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50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969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75549413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0755494133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 smtClean="0"/>
              <a:t>Facial Landmark Detection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en" dirty="0" smtClean="0"/>
              <a:t>Detecting landmarks in facial </a:t>
            </a:r>
            <a:r>
              <a:rPr lang="en" dirty="0" smtClean="0"/>
              <a:t>height maps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Motivation</a:t>
            </a:r>
            <a:endParaRPr dirty="0"/>
          </a:p>
        </p:txBody>
      </p:sp>
      <p:sp>
        <p:nvSpPr>
          <p:cNvPr id="4" name="Google Shape;73;g10755494133_1_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Currently, processor uses pre-trained </a:t>
            </a:r>
            <a:r>
              <a:rPr lang="en" dirty="0" smtClean="0">
                <a:solidFill>
                  <a:schemeClr val="accent1"/>
                </a:solidFill>
              </a:rPr>
              <a:t>PFLD</a:t>
            </a:r>
            <a:r>
              <a:rPr lang="en" dirty="0" smtClean="0"/>
              <a:t> (A Practical Facial Landmark Detector) model with onnxruntime.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It depends on tricky camera position and lighting conditions with rendering 2D image from skin volume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Detection in heightmaps can make feature detection process more efficient and easier.</a:t>
            </a:r>
          </a:p>
        </p:txBody>
      </p:sp>
    </p:spTree>
    <p:extLst>
      <p:ext uri="{BB962C8B-B14F-4D97-AF65-F5344CB8AC3E}">
        <p14:creationId xmlns:p14="http://schemas.microsoft.com/office/powerpoint/2010/main" val="68461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Data (heightmaps)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57" y="1542083"/>
            <a:ext cx="27432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66" y="154208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9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Approach</a:t>
            </a:r>
            <a:endParaRPr dirty="0"/>
          </a:p>
        </p:txBody>
      </p:sp>
      <p:sp>
        <p:nvSpPr>
          <p:cNvPr id="4" name="Google Shape;73;g10755494133_1_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According top Mr. Na, our current PFLD model is not providing good detection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It can be tricky to detect since there is no </a:t>
            </a:r>
            <a:r>
              <a:rPr lang="en" dirty="0" smtClean="0">
                <a:solidFill>
                  <a:schemeClr val="accent1"/>
                </a:solidFill>
              </a:rPr>
              <a:t>textural</a:t>
            </a:r>
            <a:r>
              <a:rPr lang="en" dirty="0" smtClean="0"/>
              <a:t> or </a:t>
            </a:r>
            <a:r>
              <a:rPr lang="en" dirty="0" smtClean="0">
                <a:solidFill>
                  <a:schemeClr val="accent1"/>
                </a:solidFill>
              </a:rPr>
              <a:t>color</a:t>
            </a:r>
            <a:r>
              <a:rPr lang="en" dirty="0" smtClean="0"/>
              <a:t> information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First approach I opted for is </a:t>
            </a:r>
            <a:r>
              <a:rPr lang="en" dirty="0" smtClean="0">
                <a:solidFill>
                  <a:schemeClr val="accent1"/>
                </a:solidFill>
              </a:rPr>
              <a:t>MediaPipe Face M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" dirty="0" smtClean="0">
                <a:solidFill>
                  <a:schemeClr val="accent1"/>
                </a:solidFill>
              </a:rPr>
              <a:t>sh </a:t>
            </a:r>
            <a:r>
              <a:rPr lang="en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68698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MediaPipe Face Mesh</a:t>
            </a:r>
            <a:endParaRPr dirty="0"/>
          </a:p>
        </p:txBody>
      </p:sp>
      <p:sp>
        <p:nvSpPr>
          <p:cNvPr id="4" name="Google Shape;73;g10755494133_1_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 err="1"/>
              <a:t>MediaPipe</a:t>
            </a:r>
            <a:r>
              <a:rPr lang="en-US" dirty="0"/>
              <a:t> Face Mesh is a face geometry solution that estimates </a:t>
            </a:r>
            <a:r>
              <a:rPr lang="en-US" dirty="0">
                <a:solidFill>
                  <a:schemeClr val="accent1"/>
                </a:solidFill>
              </a:rPr>
              <a:t>468</a:t>
            </a:r>
            <a:r>
              <a:rPr lang="en-US" dirty="0"/>
              <a:t> 3D face landmarks in real-time even on mobile devices. </a:t>
            </a:r>
            <a:endParaRPr lang="en-US" dirty="0" smtClean="0"/>
          </a:p>
          <a:p>
            <a:pPr lvl="0"/>
            <a:r>
              <a:rPr lang="en-US" dirty="0" smtClean="0"/>
              <a:t>Developed by </a:t>
            </a:r>
            <a:r>
              <a:rPr lang="en-US" dirty="0" smtClean="0">
                <a:solidFill>
                  <a:schemeClr val="accent1"/>
                </a:solidFill>
              </a:rPr>
              <a:t>Google Research</a:t>
            </a:r>
            <a:r>
              <a:rPr lang="en-US" dirty="0" smtClean="0"/>
              <a:t> team</a:t>
            </a:r>
          </a:p>
          <a:p>
            <a:pPr lvl="0"/>
            <a:r>
              <a:rPr lang="en-US" dirty="0" smtClean="0"/>
              <a:t>According to their paper, these use straightforward residual neural network architecture.</a:t>
            </a:r>
          </a:p>
          <a:p>
            <a:pPr lvl="0"/>
            <a:r>
              <a:rPr lang="en-US" dirty="0"/>
              <a:t>In addition to the </a:t>
            </a:r>
            <a:r>
              <a:rPr lang="en-US" dirty="0" smtClean="0">
                <a:solidFill>
                  <a:schemeClr val="accent1"/>
                </a:solidFill>
              </a:rPr>
              <a:t>Face Landmark Model,</a:t>
            </a:r>
            <a:r>
              <a:rPr lang="en-US" dirty="0"/>
              <a:t> </a:t>
            </a:r>
            <a:r>
              <a:rPr lang="en-US" dirty="0" smtClean="0"/>
              <a:t>they also </a:t>
            </a:r>
            <a:r>
              <a:rPr lang="en-US" dirty="0"/>
              <a:t>provide another model that applies </a:t>
            </a:r>
            <a:r>
              <a:rPr lang="en-US" dirty="0" smtClean="0">
                <a:solidFill>
                  <a:schemeClr val="accent1"/>
                </a:solidFill>
              </a:rPr>
              <a:t>attention</a:t>
            </a:r>
            <a:r>
              <a:rPr lang="en-US" dirty="0"/>
              <a:t> to semantically meaningful face regions, and therefore predicting landmarks more accurately around lips, eyes and irises, at the expense of more compute.</a:t>
            </a:r>
            <a:endParaRPr lang="en-US" b="1" dirty="0" smtClean="0"/>
          </a:p>
          <a:p>
            <a:pPr lvl="0"/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325329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MediaPipe Face Mesh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997" y="1219200"/>
            <a:ext cx="4920006" cy="34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Preprocessing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35" y="1588041"/>
            <a:ext cx="21336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40" y="1591089"/>
            <a:ext cx="2133600" cy="2130552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 flipV="1">
            <a:off x="3438940" y="2654841"/>
            <a:ext cx="1954695" cy="1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85322" y="2008510"/>
            <a:ext cx="186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Gamma Adjustment 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+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cv2.detailEnhance</a:t>
            </a:r>
          </a:p>
        </p:txBody>
      </p:sp>
    </p:spTree>
    <p:extLst>
      <p:ext uri="{BB962C8B-B14F-4D97-AF65-F5344CB8AC3E}">
        <p14:creationId xmlns:p14="http://schemas.microsoft.com/office/powerpoint/2010/main" val="206061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MediaPipe Face Mesh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990599" y="3784301"/>
            <a:ext cx="18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landmarks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5" y="1588041"/>
            <a:ext cx="2133600" cy="213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1588041"/>
            <a:ext cx="21336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34" y="1588041"/>
            <a:ext cx="2133600" cy="2133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91467" y="3784301"/>
            <a:ext cx="18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1"/>
                </a:solidFill>
              </a:rPr>
              <a:t>Facemesh_tesselation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1033" y="3784301"/>
            <a:ext cx="18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contours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3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755494133_1_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Some Notes</a:t>
            </a:r>
            <a:endParaRPr dirty="0"/>
          </a:p>
        </p:txBody>
      </p:sp>
      <p:sp>
        <p:nvSpPr>
          <p:cNvPr id="128" name="Google Shape;128;g10755494133_1_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 smtClean="0"/>
              <a:t>Model correctly predicts on all 248 input images</a:t>
            </a:r>
          </a:p>
          <a:p>
            <a:r>
              <a:rPr lang="en-US" dirty="0" smtClean="0"/>
              <a:t>Input size</a:t>
            </a:r>
          </a:p>
          <a:p>
            <a:pPr lvl="1"/>
            <a:r>
              <a:rPr lang="en-US" dirty="0" smtClean="0"/>
              <a:t>Model performance varies with input size</a:t>
            </a:r>
          </a:p>
          <a:p>
            <a:pPr lvl="2"/>
            <a:r>
              <a:rPr lang="en-US" dirty="0" smtClean="0"/>
              <a:t>Good performance for </a:t>
            </a:r>
            <a:r>
              <a:rPr lang="en-US" dirty="0" smtClean="0">
                <a:solidFill>
                  <a:schemeClr val="accent1"/>
                </a:solidFill>
              </a:rPr>
              <a:t>224x224</a:t>
            </a:r>
          </a:p>
          <a:p>
            <a:pPr lvl="2"/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Original paper used 128x128 or 256x256</a:t>
            </a:r>
          </a:p>
          <a:p>
            <a:pPr lvl="1"/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There are some failed cases for higher resolution </a:t>
            </a:r>
          </a:p>
          <a:p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Preprocessing</a:t>
            </a:r>
          </a:p>
          <a:p>
            <a:pPr lvl="1"/>
            <a:r>
              <a:rPr lang="en-US" dirty="0" smtClean="0">
                <a:solidFill>
                  <a:schemeClr val="bg1">
                    <a:lumMod val="25000"/>
                    <a:lumOff val="75000"/>
                  </a:schemeClr>
                </a:solidFill>
              </a:rPr>
              <a:t>Important due to poor image quality</a:t>
            </a:r>
            <a:endParaRPr lang="en-US" dirty="0" smtClean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lvl="1"/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183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Facial Landmark Detection</vt:lpstr>
      <vt:lpstr>Motivation</vt:lpstr>
      <vt:lpstr>Data (heightmaps)</vt:lpstr>
      <vt:lpstr>Approach</vt:lpstr>
      <vt:lpstr>MediaPipe Face Mesh</vt:lpstr>
      <vt:lpstr>MediaPipe Face Mesh</vt:lpstr>
      <vt:lpstr>Preprocessing</vt:lpstr>
      <vt:lpstr>MediaPipe Face Mesh</vt:lpstr>
      <vt:lpstr>Some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Pose App</dc:title>
  <cp:lastModifiedBy>Raja Haseeb</cp:lastModifiedBy>
  <cp:revision>16</cp:revision>
  <dcterms:modified xsi:type="dcterms:W3CDTF">2022-03-21T08:45:06Z</dcterms:modified>
</cp:coreProperties>
</file>