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UsjWLkxnI2U42mTN95Lw8O3p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5549413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075549413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57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13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92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03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4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5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85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32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 smtClean="0"/>
              <a:t>Facial Landmark Detection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 dirty="0" smtClean="0"/>
              <a:t>Detecting landmarks in facial heightmaps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55494133_1_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128" name="Google Shape;128;g10755494133_1_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smtClean="0"/>
              <a:t>The model provides good facial landmark detection</a:t>
            </a:r>
          </a:p>
          <a:p>
            <a:r>
              <a:rPr lang="en-US" dirty="0" smtClean="0"/>
              <a:t>However, in our data, there are some cases where model does not detect landmarks.</a:t>
            </a:r>
          </a:p>
          <a:p>
            <a:pPr lvl="1"/>
            <a:r>
              <a:rPr lang="en-US" dirty="0" smtClean="0"/>
              <a:t>I am not sure about the reason yet</a:t>
            </a:r>
          </a:p>
          <a:p>
            <a:pPr lvl="1"/>
            <a:r>
              <a:rPr lang="en-US" dirty="0" smtClean="0"/>
              <a:t>Looking into it. It can be poor image resolution or quality I think.</a:t>
            </a:r>
            <a:endParaRPr lang="en-US" dirty="0" smtClean="0"/>
          </a:p>
          <a:p>
            <a:r>
              <a:rPr lang="en-US" dirty="0" smtClean="0"/>
              <a:t>These are still early results</a:t>
            </a:r>
          </a:p>
          <a:p>
            <a:pPr lvl="1"/>
            <a:r>
              <a:rPr lang="en-US" dirty="0" smtClean="0"/>
              <a:t>Testing on more examples today to be sure</a:t>
            </a:r>
          </a:p>
          <a:p>
            <a:pPr lvl="1"/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Motivation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Currently, processor uses pre-trained </a:t>
            </a:r>
            <a:r>
              <a:rPr lang="en" dirty="0" smtClean="0">
                <a:solidFill>
                  <a:schemeClr val="accent1"/>
                </a:solidFill>
              </a:rPr>
              <a:t>PFLD</a:t>
            </a:r>
            <a:r>
              <a:rPr lang="en" dirty="0" smtClean="0"/>
              <a:t> (A Practical Facial Landmark Detector) model with onnxruntime</a:t>
            </a:r>
            <a:r>
              <a:rPr lang="en" dirty="0" smtClean="0"/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It depends on tricky camera position and lighting conditions with rendering 2D image from skin volume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Detection in heightmaps can make feature detection process more efficient and easier.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6846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Data (heightmaps)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7" y="1542083"/>
            <a:ext cx="2743200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66" y="154208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Approach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According top Mr. Na, our current PFLD model is not providing good detection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It can be tricky to detect since there is no </a:t>
            </a:r>
            <a:r>
              <a:rPr lang="en" dirty="0" smtClean="0">
                <a:solidFill>
                  <a:schemeClr val="accent1"/>
                </a:solidFill>
              </a:rPr>
              <a:t>textural</a:t>
            </a:r>
            <a:r>
              <a:rPr lang="en" dirty="0" smtClean="0"/>
              <a:t> or </a:t>
            </a:r>
            <a:r>
              <a:rPr lang="en" dirty="0" smtClean="0">
                <a:solidFill>
                  <a:schemeClr val="accent1"/>
                </a:solidFill>
              </a:rPr>
              <a:t>color</a:t>
            </a:r>
            <a:r>
              <a:rPr lang="en" dirty="0" smtClean="0"/>
              <a:t> information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First approach I opted for is </a:t>
            </a:r>
            <a:r>
              <a:rPr lang="en" dirty="0" smtClean="0">
                <a:solidFill>
                  <a:schemeClr val="accent1"/>
                </a:solidFill>
              </a:rPr>
              <a:t>MediaPipe Face M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" dirty="0" smtClean="0">
                <a:solidFill>
                  <a:schemeClr val="accent1"/>
                </a:solidFill>
              </a:rPr>
              <a:t>sh </a:t>
            </a:r>
            <a:r>
              <a:rPr lang="en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8698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sp>
        <p:nvSpPr>
          <p:cNvPr id="4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err="1"/>
              <a:t>MediaPipe</a:t>
            </a:r>
            <a:r>
              <a:rPr lang="en-US" dirty="0"/>
              <a:t> Face Mesh is a face geometry solution that estimates </a:t>
            </a:r>
            <a:r>
              <a:rPr lang="en-US" dirty="0">
                <a:solidFill>
                  <a:schemeClr val="accent1"/>
                </a:solidFill>
              </a:rPr>
              <a:t>468</a:t>
            </a:r>
            <a:r>
              <a:rPr lang="en-US" dirty="0"/>
              <a:t> 3D face landmarks in real-time even on mobile devices. </a:t>
            </a:r>
            <a:endParaRPr lang="en-US" dirty="0" smtClean="0"/>
          </a:p>
          <a:p>
            <a:pPr lvl="0"/>
            <a:r>
              <a:rPr lang="en-US" dirty="0" smtClean="0"/>
              <a:t>Developed by </a:t>
            </a:r>
            <a:r>
              <a:rPr lang="en-US" dirty="0" smtClean="0">
                <a:solidFill>
                  <a:schemeClr val="accent1"/>
                </a:solidFill>
              </a:rPr>
              <a:t>Google Research</a:t>
            </a:r>
            <a:r>
              <a:rPr lang="en-US" dirty="0" smtClean="0"/>
              <a:t> team</a:t>
            </a:r>
          </a:p>
          <a:p>
            <a:pPr lvl="0"/>
            <a:r>
              <a:rPr lang="en-US" dirty="0" smtClean="0"/>
              <a:t>According to their paper, these use straightforward residual neural network architecture.</a:t>
            </a:r>
          </a:p>
          <a:p>
            <a:pPr lvl="0"/>
            <a:r>
              <a:rPr lang="en-US" dirty="0"/>
              <a:t>In addition to the </a:t>
            </a:r>
            <a:r>
              <a:rPr lang="en-US" dirty="0" smtClean="0">
                <a:solidFill>
                  <a:schemeClr val="accent1"/>
                </a:solidFill>
              </a:rPr>
              <a:t>Face Landmark Model,</a:t>
            </a:r>
            <a:r>
              <a:rPr lang="en-US" dirty="0"/>
              <a:t> </a:t>
            </a:r>
            <a:r>
              <a:rPr lang="en-US" dirty="0" smtClean="0"/>
              <a:t>they also </a:t>
            </a:r>
            <a:r>
              <a:rPr lang="en-US" dirty="0"/>
              <a:t>provide another model that applies </a:t>
            </a:r>
            <a:r>
              <a:rPr lang="en-US" dirty="0" smtClean="0">
                <a:solidFill>
                  <a:schemeClr val="accent1"/>
                </a:solidFill>
              </a:rPr>
              <a:t>attention</a:t>
            </a:r>
            <a:r>
              <a:rPr lang="en-US" dirty="0"/>
              <a:t> to semantically meaningful face regions, and therefore predicting landmarks more accurately around lips, eyes and irises, at the expense of more compute.</a:t>
            </a:r>
            <a:endParaRPr lang="en-US" b="1" dirty="0" smtClean="0"/>
          </a:p>
          <a:p>
            <a:pPr lvl="0"/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32532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997" y="1219200"/>
            <a:ext cx="4920006" cy="34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7725"/>
            <a:ext cx="3909806" cy="3856792"/>
          </a:xfrm>
          <a:prstGeom prst="rect">
            <a:avLst/>
          </a:prstGeom>
        </p:spPr>
      </p:pic>
      <p:sp>
        <p:nvSpPr>
          <p:cNvPr id="5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980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smtClean="0"/>
              <a:t>468 landmarks detected</a:t>
            </a:r>
          </a:p>
          <a:p>
            <a:pPr lvl="1"/>
            <a:r>
              <a:rPr lang="en-US" dirty="0" smtClean="0"/>
              <a:t>478 with attention base refinement</a:t>
            </a:r>
          </a:p>
          <a:p>
            <a:pPr lvl="0"/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20606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sp>
        <p:nvSpPr>
          <p:cNvPr id="5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187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smtClean="0"/>
              <a:t>Can also highlight only the specific regions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left eye, face oval</a:t>
            </a:r>
          </a:p>
          <a:p>
            <a:pPr lvl="0"/>
            <a:endParaRPr lang="e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36" y="2251654"/>
            <a:ext cx="2663769" cy="2583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720" y="2251653"/>
            <a:ext cx="2659828" cy="25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5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 smtClean="0"/>
              <a:t>MediaPipe Face Mesh</a:t>
            </a:r>
            <a:endParaRPr dirty="0"/>
          </a:p>
        </p:txBody>
      </p:sp>
      <p:sp>
        <p:nvSpPr>
          <p:cNvPr id="5" name="Google Shape;73;g10755494133_1_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980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smtClean="0"/>
              <a:t>Face mesh</a:t>
            </a:r>
            <a:endParaRPr lang="en-US" dirty="0" smtClean="0"/>
          </a:p>
          <a:p>
            <a:pPr lvl="0"/>
            <a:endParaRPr lang="e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175" y="1152475"/>
            <a:ext cx="4047850" cy="38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310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222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Facial Landmark Detection</vt:lpstr>
      <vt:lpstr>Motivation</vt:lpstr>
      <vt:lpstr>Data (heightmaps)</vt:lpstr>
      <vt:lpstr>Approach</vt:lpstr>
      <vt:lpstr>MediaPipe Face Mesh</vt:lpstr>
      <vt:lpstr>MediaPipe Face Mesh</vt:lpstr>
      <vt:lpstr>MediaPipe Face Mesh</vt:lpstr>
      <vt:lpstr>MediaPipe Face Mesh</vt:lpstr>
      <vt:lpstr>MediaPipe Face Mesh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Pose App</dc:title>
  <cp:lastModifiedBy>Raja Haseeb</cp:lastModifiedBy>
  <cp:revision>8</cp:revision>
  <dcterms:modified xsi:type="dcterms:W3CDTF">2022-03-15T01:16:16Z</dcterms:modified>
</cp:coreProperties>
</file>