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1" r:id="rId3"/>
    <p:sldId id="272" r:id="rId4"/>
    <p:sldId id="273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UsjWLkxnI2U42mTN95Lw8O3p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135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342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755494133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0755494133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4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 smtClean="0"/>
              <a:t>Facial Landmark Detection</a:t>
            </a:r>
            <a:endParaRPr dirty="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lang="en" dirty="0" smtClean="0"/>
              <a:t>Detecting landmarks in facial height maps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MediaPipe vs PFLD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48" y="1441420"/>
            <a:ext cx="2726625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3" y="144142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9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MediaPipe vs PFLD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105" y="1534558"/>
            <a:ext cx="2785274" cy="2743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18" y="1534558"/>
            <a:ext cx="2743200" cy="2743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28392" y="887897"/>
            <a:ext cx="1918252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C000"/>
                </a:solidFill>
              </a:rPr>
              <a:t>MediaPipe</a:t>
            </a:r>
            <a:r>
              <a:rPr lang="en-US" dirty="0" smtClean="0">
                <a:solidFill>
                  <a:srgbClr val="FFC000"/>
                </a:solidFill>
              </a:rPr>
              <a:t> provides more accurate results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69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755494133_1_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Ongoing</a:t>
            </a:r>
            <a:endParaRPr dirty="0"/>
          </a:p>
        </p:txBody>
      </p:sp>
      <p:sp>
        <p:nvSpPr>
          <p:cNvPr id="128" name="Google Shape;128;g10755494133_1_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Converted </a:t>
            </a:r>
            <a:r>
              <a:rPr lang="en-US" dirty="0" err="1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MediaPipe</a:t>
            </a:r>
            <a:r>
              <a:rPr lang="en-US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 model to </a:t>
            </a:r>
            <a:r>
              <a:rPr lang="en-US" dirty="0" err="1" smtClean="0">
                <a:solidFill>
                  <a:schemeClr val="accent1"/>
                </a:solidFill>
              </a:rPr>
              <a:t>Onnx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Model is converted but some operation are not supported</a:t>
            </a:r>
            <a:endParaRPr lang="en-US" dirty="0" smtClean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Testing in Unity</a:t>
            </a:r>
          </a:p>
          <a:p>
            <a:pPr lvl="1"/>
            <a:r>
              <a:rPr lang="en-US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Issue due to previous step</a:t>
            </a:r>
          </a:p>
          <a:p>
            <a:pPr lvl="1"/>
            <a:r>
              <a:rPr lang="en-US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Posted on their </a:t>
            </a:r>
            <a:r>
              <a:rPr lang="en-US" dirty="0" err="1" smtClean="0">
                <a:solidFill>
                  <a:schemeClr val="accent1"/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 issues</a:t>
            </a:r>
            <a:endParaRPr lang="en-US" dirty="0" smtClean="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5185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48</Words>
  <Application>Microsoft Office PowerPoint</Application>
  <PresentationFormat>On-screen Show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Dark</vt:lpstr>
      <vt:lpstr>Facial Landmark Detection</vt:lpstr>
      <vt:lpstr>MediaPipe vs PFLD</vt:lpstr>
      <vt:lpstr>MediaPipe vs PFLD</vt:lpstr>
      <vt:lpstr>Ongoing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Pose App</dc:title>
  <cp:lastModifiedBy>Raja Haseeb</cp:lastModifiedBy>
  <cp:revision>24</cp:revision>
  <dcterms:modified xsi:type="dcterms:W3CDTF">2022-03-28T08:21:49Z</dcterms:modified>
</cp:coreProperties>
</file>