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90FFC-D783-447B-A4FE-1214028675A4}" v="10" dt="2025-04-16T18:16:14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 Shachar" userId="45dc2de8-f31c-4f9b-8c32-559a322d72f5" providerId="ADAL" clId="{B5190FFC-D783-447B-A4FE-1214028675A4}"/>
    <pc:docChg chg="undo custSel addSld modSld sldOrd">
      <pc:chgData name="Tal Shachar" userId="45dc2de8-f31c-4f9b-8c32-559a322d72f5" providerId="ADAL" clId="{B5190FFC-D783-447B-A4FE-1214028675A4}" dt="2025-04-16T18:28:01.166" v="2000" actId="20577"/>
      <pc:docMkLst>
        <pc:docMk/>
      </pc:docMkLst>
      <pc:sldChg chg="addSp delSp modSp mod">
        <pc:chgData name="Tal Shachar" userId="45dc2de8-f31c-4f9b-8c32-559a322d72f5" providerId="ADAL" clId="{B5190FFC-D783-447B-A4FE-1214028675A4}" dt="2025-04-16T18:28:01.166" v="2000" actId="20577"/>
        <pc:sldMkLst>
          <pc:docMk/>
          <pc:sldMk cId="2592690098" sldId="257"/>
        </pc:sldMkLst>
        <pc:spChg chg="add del mod">
          <ac:chgData name="Tal Shachar" userId="45dc2de8-f31c-4f9b-8c32-559a322d72f5" providerId="ADAL" clId="{B5190FFC-D783-447B-A4FE-1214028675A4}" dt="2025-04-16T05:30:21.782" v="45" actId="478"/>
          <ac:spMkLst>
            <pc:docMk/>
            <pc:sldMk cId="2592690098" sldId="257"/>
            <ac:spMk id="10" creationId="{28E174EF-E74C-DF93-D5A0-8F91C8EE1AC4}"/>
          </ac:spMkLst>
        </pc:spChg>
        <pc:spChg chg="add del mod">
          <ac:chgData name="Tal Shachar" userId="45dc2de8-f31c-4f9b-8c32-559a322d72f5" providerId="ADAL" clId="{B5190FFC-D783-447B-A4FE-1214028675A4}" dt="2025-04-15T20:27:59.732" v="40"/>
          <ac:spMkLst>
            <pc:docMk/>
            <pc:sldMk cId="2592690098" sldId="257"/>
            <ac:spMk id="19" creationId="{EF24340B-F2BF-EB1D-9A12-9C94E2BBBFD3}"/>
          </ac:spMkLst>
        </pc:spChg>
        <pc:spChg chg="add del mod">
          <ac:chgData name="Tal Shachar" userId="45dc2de8-f31c-4f9b-8c32-559a322d72f5" providerId="ADAL" clId="{B5190FFC-D783-447B-A4FE-1214028675A4}" dt="2025-04-15T20:27:59.730" v="38" actId="478"/>
          <ac:spMkLst>
            <pc:docMk/>
            <pc:sldMk cId="2592690098" sldId="257"/>
            <ac:spMk id="20" creationId="{C2381F27-842F-F765-3E81-CC10BCC38DC5}"/>
          </ac:spMkLst>
        </pc:spChg>
        <pc:spChg chg="add del">
          <ac:chgData name="Tal Shachar" userId="45dc2de8-f31c-4f9b-8c32-559a322d72f5" providerId="ADAL" clId="{B5190FFC-D783-447B-A4FE-1214028675A4}" dt="2025-04-15T20:28:38.331" v="44" actId="478"/>
          <ac:spMkLst>
            <pc:docMk/>
            <pc:sldMk cId="2592690098" sldId="257"/>
            <ac:spMk id="23" creationId="{CDAAF8DF-51B1-D5DD-B28B-09FC3A67EA69}"/>
          </ac:spMkLst>
        </pc:spChg>
        <pc:spChg chg="add del mod">
          <ac:chgData name="Tal Shachar" userId="45dc2de8-f31c-4f9b-8c32-559a322d72f5" providerId="ADAL" clId="{B5190FFC-D783-447B-A4FE-1214028675A4}" dt="2025-04-16T05:33:41.531" v="87" actId="478"/>
          <ac:spMkLst>
            <pc:docMk/>
            <pc:sldMk cId="2592690098" sldId="257"/>
            <ac:spMk id="24" creationId="{6C9D5021-7040-6FB5-5374-4523EF809748}"/>
          </ac:spMkLst>
        </pc:spChg>
        <pc:spChg chg="add mod">
          <ac:chgData name="Tal Shachar" userId="45dc2de8-f31c-4f9b-8c32-559a322d72f5" providerId="ADAL" clId="{B5190FFC-D783-447B-A4FE-1214028675A4}" dt="2025-04-16T18:28:01.166" v="2000" actId="20577"/>
          <ac:spMkLst>
            <pc:docMk/>
            <pc:sldMk cId="2592690098" sldId="257"/>
            <ac:spMk id="25" creationId="{A4A90C7A-52A1-776E-43F0-DA3B68871FCD}"/>
          </ac:spMkLst>
        </pc:spChg>
        <pc:spChg chg="mod">
          <ac:chgData name="Tal Shachar" userId="45dc2de8-f31c-4f9b-8c32-559a322d72f5" providerId="ADAL" clId="{B5190FFC-D783-447B-A4FE-1214028675A4}" dt="2025-04-15T20:24:57.507" v="3" actId="14100"/>
          <ac:spMkLst>
            <pc:docMk/>
            <pc:sldMk cId="2592690098" sldId="257"/>
            <ac:spMk id="58" creationId="{E9329019-D412-E160-A78B-D0AADB17E48D}"/>
          </ac:spMkLst>
        </pc:spChg>
        <pc:cxnChg chg="add del mod">
          <ac:chgData name="Tal Shachar" userId="45dc2de8-f31c-4f9b-8c32-559a322d72f5" providerId="ADAL" clId="{B5190FFC-D783-447B-A4FE-1214028675A4}" dt="2025-04-15T20:24:56.685" v="2" actId="11529"/>
          <ac:cxnSpMkLst>
            <pc:docMk/>
            <pc:sldMk cId="2592690098" sldId="257"/>
            <ac:cxnSpMk id="7" creationId="{AC935DB6-7E20-BDA3-89D7-802247967A65}"/>
          </ac:cxnSpMkLst>
        </pc:cxnChg>
        <pc:cxnChg chg="add mod">
          <ac:chgData name="Tal Shachar" userId="45dc2de8-f31c-4f9b-8c32-559a322d72f5" providerId="ADAL" clId="{B5190FFC-D783-447B-A4FE-1214028675A4}" dt="2025-04-16T05:30:21.782" v="45" actId="478"/>
          <ac:cxnSpMkLst>
            <pc:docMk/>
            <pc:sldMk cId="2592690098" sldId="257"/>
            <ac:cxnSpMk id="9" creationId="{D5996FB6-D4FB-1ABA-C868-E07C266ACD62}"/>
          </ac:cxnSpMkLst>
        </pc:cxnChg>
        <pc:cxnChg chg="add del">
          <ac:chgData name="Tal Shachar" userId="45dc2de8-f31c-4f9b-8c32-559a322d72f5" providerId="ADAL" clId="{B5190FFC-D783-447B-A4FE-1214028675A4}" dt="2025-04-15T20:28:02.624" v="41" actId="478"/>
          <ac:cxnSpMkLst>
            <pc:docMk/>
            <pc:sldMk cId="2592690098" sldId="257"/>
            <ac:cxnSpMk id="17" creationId="{9273AC45-5C18-0C6F-72A9-B2B24F26BD10}"/>
          </ac:cxnSpMkLst>
        </pc:cxnChg>
        <pc:cxnChg chg="add del">
          <ac:chgData name="Tal Shachar" userId="45dc2de8-f31c-4f9b-8c32-559a322d72f5" providerId="ADAL" clId="{B5190FFC-D783-447B-A4FE-1214028675A4}" dt="2025-04-16T05:30:23.160" v="46" actId="478"/>
          <ac:cxnSpMkLst>
            <pc:docMk/>
            <pc:sldMk cId="2592690098" sldId="257"/>
            <ac:cxnSpMk id="22" creationId="{70E1C2C1-35D4-D279-B582-8A8A4E736625}"/>
          </ac:cxnSpMkLst>
        </pc:cxnChg>
        <pc:cxnChg chg="mod">
          <ac:chgData name="Tal Shachar" userId="45dc2de8-f31c-4f9b-8c32-559a322d72f5" providerId="ADAL" clId="{B5190FFC-D783-447B-A4FE-1214028675A4}" dt="2025-04-15T20:24:57.507" v="3" actId="14100"/>
          <ac:cxnSpMkLst>
            <pc:docMk/>
            <pc:sldMk cId="2592690098" sldId="257"/>
            <ac:cxnSpMk id="77" creationId="{61ED5F0C-2523-BE48-36E7-7A3822DD3090}"/>
          </ac:cxnSpMkLst>
        </pc:cxnChg>
      </pc:sldChg>
      <pc:sldChg chg="addSp delSp modSp add mod">
        <pc:chgData name="Tal Shachar" userId="45dc2de8-f31c-4f9b-8c32-559a322d72f5" providerId="ADAL" clId="{B5190FFC-D783-447B-A4FE-1214028675A4}" dt="2025-04-16T18:13:16.050" v="1236" actId="20577"/>
        <pc:sldMkLst>
          <pc:docMk/>
          <pc:sldMk cId="2962889594" sldId="258"/>
        </pc:sldMkLst>
        <pc:spChg chg="add mod">
          <ac:chgData name="Tal Shachar" userId="45dc2de8-f31c-4f9b-8c32-559a322d72f5" providerId="ADAL" clId="{B5190FFC-D783-447B-A4FE-1214028675A4}" dt="2025-04-16T18:11:04.185" v="1093" actId="1076"/>
          <ac:spMkLst>
            <pc:docMk/>
            <pc:sldMk cId="2962889594" sldId="258"/>
            <ac:spMk id="3" creationId="{2C444E43-D754-9D11-070D-569E77684D81}"/>
          </ac:spMkLst>
        </pc:spChg>
        <pc:spChg chg="add mod">
          <ac:chgData name="Tal Shachar" userId="45dc2de8-f31c-4f9b-8c32-559a322d72f5" providerId="ADAL" clId="{B5190FFC-D783-447B-A4FE-1214028675A4}" dt="2025-04-16T18:13:16.050" v="1236" actId="20577"/>
          <ac:spMkLst>
            <pc:docMk/>
            <pc:sldMk cId="2962889594" sldId="258"/>
            <ac:spMk id="4" creationId="{F2BB3927-7DBB-BF2E-C8AA-D9439C63F02A}"/>
          </ac:spMkLst>
        </pc:spChg>
        <pc:spChg chg="mod">
          <ac:chgData name="Tal Shachar" userId="45dc2de8-f31c-4f9b-8c32-559a322d72f5" providerId="ADAL" clId="{B5190FFC-D783-447B-A4FE-1214028675A4}" dt="2025-04-16T18:12:11.833" v="1121" actId="1076"/>
          <ac:spMkLst>
            <pc:docMk/>
            <pc:sldMk cId="2962889594" sldId="258"/>
            <ac:spMk id="25" creationId="{50A8B94D-5774-EE6B-F398-CF80C5A37047}"/>
          </ac:spMkLst>
        </pc:spChg>
        <pc:spChg chg="mod">
          <ac:chgData name="Tal Shachar" userId="45dc2de8-f31c-4f9b-8c32-559a322d72f5" providerId="ADAL" clId="{B5190FFC-D783-447B-A4FE-1214028675A4}" dt="2025-04-16T18:11:52.584" v="1117" actId="14100"/>
          <ac:spMkLst>
            <pc:docMk/>
            <pc:sldMk cId="2962889594" sldId="258"/>
            <ac:spMk id="58" creationId="{B5F3DFD1-1501-133E-31B5-2BF3E6B3B9BB}"/>
          </ac:spMkLst>
        </pc:spChg>
        <pc:spChg chg="mod">
          <ac:chgData name="Tal Shachar" userId="45dc2de8-f31c-4f9b-8c32-559a322d72f5" providerId="ADAL" clId="{B5190FFC-D783-447B-A4FE-1214028675A4}" dt="2025-04-16T18:03:31.899" v="721"/>
          <ac:spMkLst>
            <pc:docMk/>
            <pc:sldMk cId="2962889594" sldId="258"/>
            <ac:spMk id="78" creationId="{9E49AB18-6B35-6443-D4FD-50307DB2B22C}"/>
          </ac:spMkLst>
        </pc:spChg>
        <pc:picChg chg="mod">
          <ac:chgData name="Tal Shachar" userId="45dc2de8-f31c-4f9b-8c32-559a322d72f5" providerId="ADAL" clId="{B5190FFC-D783-447B-A4FE-1214028675A4}" dt="2025-04-16T18:12:08.359" v="1120" actId="14100"/>
          <ac:picMkLst>
            <pc:docMk/>
            <pc:sldMk cId="2962889594" sldId="258"/>
            <ac:picMk id="1030" creationId="{0E5138F0-C366-4110-443B-156A5E9EF00D}"/>
          </ac:picMkLst>
        </pc:picChg>
        <pc:cxnChg chg="del mod">
          <ac:chgData name="Tal Shachar" userId="45dc2de8-f31c-4f9b-8c32-559a322d72f5" providerId="ADAL" clId="{B5190FFC-D783-447B-A4FE-1214028675A4}" dt="2025-04-16T18:11:37.652" v="1114" actId="478"/>
          <ac:cxnSpMkLst>
            <pc:docMk/>
            <pc:sldMk cId="2962889594" sldId="258"/>
            <ac:cxnSpMk id="9" creationId="{574F2D2E-E9C8-BE66-479B-901B77DAB764}"/>
          </ac:cxnSpMkLst>
        </pc:cxnChg>
        <pc:cxnChg chg="mod">
          <ac:chgData name="Tal Shachar" userId="45dc2de8-f31c-4f9b-8c32-559a322d72f5" providerId="ADAL" clId="{B5190FFC-D783-447B-A4FE-1214028675A4}" dt="2025-04-16T18:11:52.584" v="1117" actId="14100"/>
          <ac:cxnSpMkLst>
            <pc:docMk/>
            <pc:sldMk cId="2962889594" sldId="258"/>
            <ac:cxnSpMk id="77" creationId="{706EBDA4-4AF3-7257-2554-E491262C7E9A}"/>
          </ac:cxnSpMkLst>
        </pc:cxnChg>
      </pc:sldChg>
      <pc:sldChg chg="addSp delSp modSp add mod ord">
        <pc:chgData name="Tal Shachar" userId="45dc2de8-f31c-4f9b-8c32-559a322d72f5" providerId="ADAL" clId="{B5190FFC-D783-447B-A4FE-1214028675A4}" dt="2025-04-16T18:27:44.477" v="1999"/>
        <pc:sldMkLst>
          <pc:docMk/>
          <pc:sldMk cId="3461441513" sldId="259"/>
        </pc:sldMkLst>
        <pc:spChg chg="del mod">
          <ac:chgData name="Tal Shachar" userId="45dc2de8-f31c-4f9b-8c32-559a322d72f5" providerId="ADAL" clId="{B5190FFC-D783-447B-A4FE-1214028675A4}" dt="2025-04-16T18:15:40.902" v="1294" actId="478"/>
          <ac:spMkLst>
            <pc:docMk/>
            <pc:sldMk cId="3461441513" sldId="259"/>
            <ac:spMk id="3" creationId="{C194EA61-1559-588B-CEB6-974132D12841}"/>
          </ac:spMkLst>
        </pc:spChg>
        <pc:spChg chg="del">
          <ac:chgData name="Tal Shachar" userId="45dc2de8-f31c-4f9b-8c32-559a322d72f5" providerId="ADAL" clId="{B5190FFC-D783-447B-A4FE-1214028675A4}" dt="2025-04-16T18:15:50.869" v="1299" actId="478"/>
          <ac:spMkLst>
            <pc:docMk/>
            <pc:sldMk cId="3461441513" sldId="259"/>
            <ac:spMk id="4" creationId="{6113EF7C-7290-7118-F675-325F023DF9DF}"/>
          </ac:spMkLst>
        </pc:spChg>
        <pc:spChg chg="add del">
          <ac:chgData name="Tal Shachar" userId="45dc2de8-f31c-4f9b-8c32-559a322d72f5" providerId="ADAL" clId="{B5190FFC-D783-447B-A4FE-1214028675A4}" dt="2025-04-16T18:15:59.155" v="1301" actId="22"/>
          <ac:spMkLst>
            <pc:docMk/>
            <pc:sldMk cId="3461441513" sldId="259"/>
            <ac:spMk id="7" creationId="{A713AB86-DF45-FF17-A718-2AA9B5A23CD4}"/>
          </ac:spMkLst>
        </pc:spChg>
        <pc:spChg chg="add mod">
          <ac:chgData name="Tal Shachar" userId="45dc2de8-f31c-4f9b-8c32-559a322d72f5" providerId="ADAL" clId="{B5190FFC-D783-447B-A4FE-1214028675A4}" dt="2025-04-16T18:18:52.341" v="1489" actId="20577"/>
          <ac:spMkLst>
            <pc:docMk/>
            <pc:sldMk cId="3461441513" sldId="259"/>
            <ac:spMk id="8" creationId="{0AB0E5B2-0C71-801D-FEA6-90683EE190B7}"/>
          </ac:spMkLst>
        </pc:spChg>
        <pc:spChg chg="del mod">
          <ac:chgData name="Tal Shachar" userId="45dc2de8-f31c-4f9b-8c32-559a322d72f5" providerId="ADAL" clId="{B5190FFC-D783-447B-A4FE-1214028675A4}" dt="2025-04-16T18:15:47.851" v="1298" actId="478"/>
          <ac:spMkLst>
            <pc:docMk/>
            <pc:sldMk cId="3461441513" sldId="259"/>
            <ac:spMk id="25" creationId="{1254BB17-4783-8D55-68E7-451BD26E3DE4}"/>
          </ac:spMkLst>
        </pc:spChg>
        <pc:spChg chg="add del mod">
          <ac:chgData name="Tal Shachar" userId="45dc2de8-f31c-4f9b-8c32-559a322d72f5" providerId="ADAL" clId="{B5190FFC-D783-447B-A4FE-1214028675A4}" dt="2025-04-16T18:16:10.599" v="1303"/>
          <ac:spMkLst>
            <pc:docMk/>
            <pc:sldMk cId="3461441513" sldId="259"/>
            <ac:spMk id="78" creationId="{84532249-C2CB-1F26-E4FF-FC963238EF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E0F6C-437E-6587-6585-C677FA1B8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982078-EF3C-4633-D862-9CCD18D47A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C5F4E-EEBD-AC0B-AB57-480C04F00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AF2F-A469-FF85-6E53-4B119F1FE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618F4-2E0E-D911-C7D6-D07736ED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44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474F-903C-EA46-62C1-D05BFD027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C1BFE2-17D9-F08F-60DB-61E03B2EEC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3D256-887E-0031-6BAB-76907E73F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76489-62B5-5EF3-AA45-372A523AC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DC6DD-5FBF-A6FE-CDFA-49F6128AE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443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30A47-B95C-47FA-3CDF-C745C89C67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087A0-8350-12BD-53F4-B84FB93204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325BE6-7F87-0E5D-0330-F29A0169E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3D6E-78BF-968D-43C1-B6FF9D26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99482-75D7-D5EE-02EF-261889A42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862E4-1D66-63D9-955F-59D10F642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E19C0-E948-043F-75DA-BAF0E8833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D4417-47D5-6B4C-1EDD-C56958D1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73F722-0CE4-C5B6-4CCE-300941459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E0B2-BAB7-1F64-619B-653C37546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057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8DFE9-8192-469F-C52C-00C3DCEA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A6011-DEB1-C0D7-AF6D-C1D59D18FF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FDF3B-2304-C907-88AD-7838EF265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07D82-3887-6B3C-A397-95DAC134A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2E48D-954B-83DF-E8CE-A76A2A2E9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83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6268-E62A-7462-8C8D-D3FE2B6B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EE5D3-B7C7-6027-5C83-A0ED87A12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5F2EB-909A-682F-B221-164B14E0F9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21C4A-93A5-4FAB-9801-2DA9975C5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55A362-1EA7-018D-2277-D992F0ACA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03F66E-F48C-E7BE-23C8-E83BB83C6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74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59116-F4EF-230C-25E9-238625E2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7FA08-0DA3-E973-3C59-1C96FFD65D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48884-33AF-EC92-76F2-9E4AE03BBC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57F403-B4D7-5502-95DE-DD7B33E2E7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2D92F7-5BA4-4A71-8507-C7DECF93C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F5C287-0CE1-A62C-A267-EB72B8D1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EFD4D-253F-7FE7-ED6F-25179F48D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BFD5346-558E-82F7-423D-238468081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0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EBE09-1628-1956-4840-D44679CA6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4D79F3-FBE1-7890-4517-59AA29A6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E6EFD4-EF48-83F8-94DB-4A3EDF18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73EE2A-B1C3-EB48-4961-AF76AA517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936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F8120-FBD5-64BF-C024-48CC7601B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09AC2D-C7CC-1592-227B-32A7FB299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FD19FF-DEB1-DB86-BF81-CB790BA7A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5517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F40D1-484D-D834-1426-F8D83F638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39042-714C-FA91-44C3-57E3D5C4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6CEE5-CC53-EE93-9B17-FF3224489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1E7503-1940-0FD0-4665-87744857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BC2C6C-AF31-3E20-6325-FD2E6DB56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37D76F-2EFB-B058-2870-3B6C37D88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34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CF71-6FEF-0102-BB0E-C8403A47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0E141B0-0185-4A13-D948-80231BE0BC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DB752-92D8-CE39-D5A8-4AC6E4850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0060B3-8CE7-A653-D00F-6C9A8C71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DFCAC1-CB88-568F-7488-1FDB5D00F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D6A3F-4E21-14A5-BC89-50C3FC690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319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B33D5F-B017-DC90-9894-F173EF616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D97EA-3632-8582-D822-C230520EC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CD6A9-B8C4-C67B-6B5F-A7E1144F7C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4D851E-9C1B-4959-9B63-217201591B3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76ED-D6D4-833D-D467-0A88434D00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70E7-8ECB-29A9-A374-B7AFC2A1E6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34DF0A-DE1F-4C55-A45C-372B6344A6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1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72809DE6-53A7-1032-00AE-4860423B6C80}"/>
              </a:ext>
            </a:extLst>
          </p:cNvPr>
          <p:cNvSpPr/>
          <p:nvPr/>
        </p:nvSpPr>
        <p:spPr>
          <a:xfrm>
            <a:off x="176169" y="4760750"/>
            <a:ext cx="11820088" cy="195044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D855CF4-169C-5EAE-FABC-464D17CB61AD}"/>
              </a:ext>
            </a:extLst>
          </p:cNvPr>
          <p:cNvSpPr/>
          <p:nvPr/>
        </p:nvSpPr>
        <p:spPr>
          <a:xfrm>
            <a:off x="176169" y="117446"/>
            <a:ext cx="11820088" cy="4471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F41D1D6-6CC1-DDD4-02FD-5E63391FC543}"/>
              </a:ext>
            </a:extLst>
          </p:cNvPr>
          <p:cNvSpPr/>
          <p:nvPr/>
        </p:nvSpPr>
        <p:spPr>
          <a:xfrm>
            <a:off x="2676088" y="226503"/>
            <a:ext cx="2088858" cy="108218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Newcommer</a:t>
            </a:r>
            <a:endParaRPr lang="en-US" dirty="0"/>
          </a:p>
        </p:txBody>
      </p:sp>
      <p:sp>
        <p:nvSpPr>
          <p:cNvPr id="16" name="Diamond 15">
            <a:extLst>
              <a:ext uri="{FF2B5EF4-FFF2-40B4-BE49-F238E27FC236}">
                <a16:creationId xmlns:a16="http://schemas.microsoft.com/office/drawing/2014/main" id="{FBF7AD72-31CC-1EF4-884F-8FEE07095EDF}"/>
              </a:ext>
            </a:extLst>
          </p:cNvPr>
          <p:cNvSpPr/>
          <p:nvPr/>
        </p:nvSpPr>
        <p:spPr>
          <a:xfrm>
            <a:off x="2547630" y="1837189"/>
            <a:ext cx="2345774" cy="998290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challenge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A7D9F7-C825-D793-6940-6AFDD21F2A8E}"/>
              </a:ext>
            </a:extLst>
          </p:cNvPr>
          <p:cNvCxnSpPr>
            <a:cxnSpLocks/>
            <a:stCxn id="5" idx="4"/>
            <a:endCxn id="16" idx="0"/>
          </p:cNvCxnSpPr>
          <p:nvPr/>
        </p:nvCxnSpPr>
        <p:spPr>
          <a:xfrm>
            <a:off x="3720517" y="1308683"/>
            <a:ext cx="0" cy="528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8D05F22-89E2-B520-A0B5-D6C552883A8C}"/>
              </a:ext>
            </a:extLst>
          </p:cNvPr>
          <p:cNvCxnSpPr>
            <a:cxnSpLocks/>
            <a:stCxn id="16" idx="1"/>
            <a:endCxn id="27" idx="3"/>
          </p:cNvCxnSpPr>
          <p:nvPr/>
        </p:nvCxnSpPr>
        <p:spPr>
          <a:xfrm flipH="1">
            <a:off x="1711355" y="2336334"/>
            <a:ext cx="8362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2D09198-F28E-E93E-DF6A-A1CABAE1ED40}"/>
              </a:ext>
            </a:extLst>
          </p:cNvPr>
          <p:cNvSpPr/>
          <p:nvPr/>
        </p:nvSpPr>
        <p:spPr>
          <a:xfrm>
            <a:off x="419450" y="2072080"/>
            <a:ext cx="1291905" cy="52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Fail challenge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C973FC-D4F7-62E3-44E1-7A1B925517BE}"/>
              </a:ext>
            </a:extLst>
          </p:cNvPr>
          <p:cNvCxnSpPr>
            <a:stCxn id="27" idx="0"/>
            <a:endCxn id="5" idx="2"/>
          </p:cNvCxnSpPr>
          <p:nvPr/>
        </p:nvCxnSpPr>
        <p:spPr>
          <a:xfrm flipV="1">
            <a:off x="1065403" y="767593"/>
            <a:ext cx="1610685" cy="13044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489F035-ACFD-610B-62A2-D4CD50C748D8}"/>
              </a:ext>
            </a:extLst>
          </p:cNvPr>
          <p:cNvCxnSpPr>
            <a:cxnSpLocks/>
            <a:stCxn id="16" idx="3"/>
            <a:endCxn id="34" idx="1"/>
          </p:cNvCxnSpPr>
          <p:nvPr/>
        </p:nvCxnSpPr>
        <p:spPr>
          <a:xfrm flipV="1">
            <a:off x="4893404" y="2336333"/>
            <a:ext cx="30777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3AB8E790-CD7B-F4A6-34B5-3AE83D1DA6C8}"/>
              </a:ext>
            </a:extLst>
          </p:cNvPr>
          <p:cNvSpPr/>
          <p:nvPr/>
        </p:nvSpPr>
        <p:spPr>
          <a:xfrm>
            <a:off x="5201174" y="2072079"/>
            <a:ext cx="1291905" cy="52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pass challenge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92B9950-C7E6-ADE8-0356-098984B526F4}"/>
              </a:ext>
            </a:extLst>
          </p:cNvPr>
          <p:cNvSpPr/>
          <p:nvPr/>
        </p:nvSpPr>
        <p:spPr>
          <a:xfrm>
            <a:off x="7063530" y="1757491"/>
            <a:ext cx="1493241" cy="11576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None Enlisted User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C55EEA9-0D9A-B630-2AFB-E7A6418C43C7}"/>
              </a:ext>
            </a:extLst>
          </p:cNvPr>
          <p:cNvCxnSpPr>
            <a:stCxn id="34" idx="3"/>
            <a:endCxn id="37" idx="2"/>
          </p:cNvCxnSpPr>
          <p:nvPr/>
        </p:nvCxnSpPr>
        <p:spPr>
          <a:xfrm flipV="1">
            <a:off x="6493079" y="2336332"/>
            <a:ext cx="57045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568C655-0847-38E3-E806-BBB512B5F9F3}"/>
              </a:ext>
            </a:extLst>
          </p:cNvPr>
          <p:cNvCxnSpPr>
            <a:cxnSpLocks/>
            <a:stCxn id="37" idx="6"/>
            <a:endCxn id="49" idx="1"/>
          </p:cNvCxnSpPr>
          <p:nvPr/>
        </p:nvCxnSpPr>
        <p:spPr>
          <a:xfrm>
            <a:off x="8556771" y="2336332"/>
            <a:ext cx="908806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EEBE35D7-CF9C-9ECF-E904-F818FC0181B4}"/>
              </a:ext>
            </a:extLst>
          </p:cNvPr>
          <p:cNvSpPr/>
          <p:nvPr/>
        </p:nvSpPr>
        <p:spPr>
          <a:xfrm>
            <a:off x="9673904" y="3087146"/>
            <a:ext cx="1384184" cy="52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Payment passes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57530EC-4EC6-E5C8-1289-0D3F0262EC89}"/>
              </a:ext>
            </a:extLst>
          </p:cNvPr>
          <p:cNvSpPr/>
          <p:nvPr/>
        </p:nvSpPr>
        <p:spPr>
          <a:xfrm>
            <a:off x="9465577" y="2072079"/>
            <a:ext cx="1800838" cy="52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to enlistment page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9A72218-B364-2F5D-4559-5DAF383C465D}"/>
              </a:ext>
            </a:extLst>
          </p:cNvPr>
          <p:cNvCxnSpPr>
            <a:stCxn id="49" idx="2"/>
            <a:endCxn id="44" idx="0"/>
          </p:cNvCxnSpPr>
          <p:nvPr/>
        </p:nvCxnSpPr>
        <p:spPr>
          <a:xfrm>
            <a:off x="10365996" y="2600586"/>
            <a:ext cx="0" cy="48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DBB564C-31AB-3617-7C08-705DAB55DE71}"/>
              </a:ext>
            </a:extLst>
          </p:cNvPr>
          <p:cNvCxnSpPr>
            <a:cxnSpLocks/>
            <a:stCxn id="44" idx="1"/>
            <a:endCxn id="64" idx="3"/>
          </p:cNvCxnSpPr>
          <p:nvPr/>
        </p:nvCxnSpPr>
        <p:spPr>
          <a:xfrm flipH="1" flipV="1">
            <a:off x="9393221" y="3351399"/>
            <a:ext cx="280683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217C4E56-0198-CBBD-EC8A-FF11194B2F65}"/>
              </a:ext>
            </a:extLst>
          </p:cNvPr>
          <p:cNvSpPr/>
          <p:nvPr/>
        </p:nvSpPr>
        <p:spPr>
          <a:xfrm>
            <a:off x="9569738" y="5117285"/>
            <a:ext cx="1592511" cy="1065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Enlisted User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C48259D-552E-AE26-2691-DACB525C3F5C}"/>
              </a:ext>
            </a:extLst>
          </p:cNvPr>
          <p:cNvSpPr txBox="1"/>
          <p:nvPr/>
        </p:nvSpPr>
        <p:spPr>
          <a:xfrm>
            <a:off x="6761527" y="587225"/>
            <a:ext cx="24076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Static pages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35A06416-1315-E926-1604-2A4E1971242C}"/>
              </a:ext>
            </a:extLst>
          </p:cNvPr>
          <p:cNvSpPr/>
          <p:nvPr/>
        </p:nvSpPr>
        <p:spPr>
          <a:xfrm>
            <a:off x="7592383" y="3087145"/>
            <a:ext cx="1800838" cy="52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Receipt Mail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1319F58-A0EE-2522-4830-3A2E9E7DC1CF}"/>
              </a:ext>
            </a:extLst>
          </p:cNvPr>
          <p:cNvSpPr/>
          <p:nvPr/>
        </p:nvSpPr>
        <p:spPr>
          <a:xfrm>
            <a:off x="9141203" y="3837957"/>
            <a:ext cx="2449583" cy="5285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Mail to Interactive Mode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9A004D1-582F-C64A-CBCF-7730ABE89196}"/>
              </a:ext>
            </a:extLst>
          </p:cNvPr>
          <p:cNvCxnSpPr>
            <a:cxnSpLocks/>
            <a:stCxn id="44" idx="2"/>
            <a:endCxn id="68" idx="0"/>
          </p:cNvCxnSpPr>
          <p:nvPr/>
        </p:nvCxnSpPr>
        <p:spPr>
          <a:xfrm flipH="1">
            <a:off x="10365995" y="3615653"/>
            <a:ext cx="1" cy="22230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D6DBC54-BBC1-8B39-6C2B-B96E66B6FF9B}"/>
              </a:ext>
            </a:extLst>
          </p:cNvPr>
          <p:cNvCxnSpPr>
            <a:stCxn id="68" idx="2"/>
            <a:endCxn id="58" idx="0"/>
          </p:cNvCxnSpPr>
          <p:nvPr/>
        </p:nvCxnSpPr>
        <p:spPr>
          <a:xfrm flipH="1">
            <a:off x="10365994" y="4366464"/>
            <a:ext cx="1" cy="7508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9B3BFE4D-53BC-549B-DC79-68582F1BC6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61" y="4907558"/>
            <a:ext cx="1169952" cy="10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03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B16E4C-F501-C623-2862-8249134FE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3D92C359-6921-7629-E8C7-CD733721E15F}"/>
              </a:ext>
            </a:extLst>
          </p:cNvPr>
          <p:cNvSpPr/>
          <p:nvPr/>
        </p:nvSpPr>
        <p:spPr>
          <a:xfrm>
            <a:off x="176169" y="1645877"/>
            <a:ext cx="11820088" cy="5065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E9329019-D412-E160-A78B-D0AADB17E48D}"/>
              </a:ext>
            </a:extLst>
          </p:cNvPr>
          <p:cNvSpPr/>
          <p:nvPr/>
        </p:nvSpPr>
        <p:spPr>
          <a:xfrm>
            <a:off x="9569738" y="1917290"/>
            <a:ext cx="1592511" cy="106540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Enlisted User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BBF2AC9-1FE5-B22E-7BDC-99BF85B5BF38}"/>
              </a:ext>
            </a:extLst>
          </p:cNvPr>
          <p:cNvGrpSpPr/>
          <p:nvPr/>
        </p:nvGrpSpPr>
        <p:grpSpPr>
          <a:xfrm>
            <a:off x="176169" y="117446"/>
            <a:ext cx="11820088" cy="1308682"/>
            <a:chOff x="176169" y="117446"/>
            <a:chExt cx="11820088" cy="4471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21B8B1F-9202-BF5F-5F9D-B61A909C996A}"/>
                </a:ext>
              </a:extLst>
            </p:cNvPr>
            <p:cNvSpPr/>
            <p:nvPr/>
          </p:nvSpPr>
          <p:spPr>
            <a:xfrm>
              <a:off x="176169" y="117446"/>
              <a:ext cx="11820088" cy="4471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4C150CA3-18BA-2F1E-7A5E-2208B7306525}"/>
                </a:ext>
              </a:extLst>
            </p:cNvPr>
            <p:cNvSpPr/>
            <p:nvPr/>
          </p:nvSpPr>
          <p:spPr>
            <a:xfrm>
              <a:off x="2676088" y="226503"/>
              <a:ext cx="2088858" cy="10821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Newcommer</a:t>
              </a:r>
              <a:endParaRPr lang="en-US" sz="1000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9262F265-2833-7F9B-3087-CFE0BED9B0EE}"/>
                </a:ext>
              </a:extLst>
            </p:cNvPr>
            <p:cNvSpPr/>
            <p:nvPr/>
          </p:nvSpPr>
          <p:spPr>
            <a:xfrm>
              <a:off x="2547630" y="1837189"/>
              <a:ext cx="2345774" cy="99829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challenge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4485D33-1233-A0AB-ADA9-38A9EAACE319}"/>
                </a:ext>
              </a:extLst>
            </p:cNvPr>
            <p:cNvCxnSpPr>
              <a:cxnSpLocks/>
              <a:stCxn id="5" idx="4"/>
              <a:endCxn id="16" idx="0"/>
            </p:cNvCxnSpPr>
            <p:nvPr/>
          </p:nvCxnSpPr>
          <p:spPr>
            <a:xfrm>
              <a:off x="3720517" y="1308683"/>
              <a:ext cx="0" cy="5285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ED05A7E-808B-F499-B060-8E12FD330226}"/>
                </a:ext>
              </a:extLst>
            </p:cNvPr>
            <p:cNvCxnSpPr>
              <a:cxnSpLocks/>
              <a:stCxn id="16" idx="1"/>
              <a:endCxn id="27" idx="3"/>
            </p:cNvCxnSpPr>
            <p:nvPr/>
          </p:nvCxnSpPr>
          <p:spPr>
            <a:xfrm flipH="1">
              <a:off x="1711355" y="2336334"/>
              <a:ext cx="836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565099-6EA2-313B-C314-ABA222110E17}"/>
                </a:ext>
              </a:extLst>
            </p:cNvPr>
            <p:cNvSpPr/>
            <p:nvPr/>
          </p:nvSpPr>
          <p:spPr>
            <a:xfrm>
              <a:off x="419450" y="2072080"/>
              <a:ext cx="1291905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Fail challenge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8794BC8-8117-96F9-7C11-334B5765C042}"/>
                </a:ext>
              </a:extLst>
            </p:cNvPr>
            <p:cNvCxnSpPr>
              <a:stCxn id="27" idx="0"/>
              <a:endCxn id="5" idx="2"/>
            </p:cNvCxnSpPr>
            <p:nvPr/>
          </p:nvCxnSpPr>
          <p:spPr>
            <a:xfrm flipV="1">
              <a:off x="1065403" y="767593"/>
              <a:ext cx="1610685" cy="130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74D2C81-FBAC-CE56-24D3-A795342A2436}"/>
                </a:ext>
              </a:extLst>
            </p:cNvPr>
            <p:cNvCxnSpPr>
              <a:cxnSpLocks/>
              <a:stCxn id="16" idx="3"/>
              <a:endCxn id="34" idx="1"/>
            </p:cNvCxnSpPr>
            <p:nvPr/>
          </p:nvCxnSpPr>
          <p:spPr>
            <a:xfrm flipV="1">
              <a:off x="4893404" y="2336333"/>
              <a:ext cx="3077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3772FE9-7054-3DBE-8491-F587A9B525B4}"/>
                </a:ext>
              </a:extLst>
            </p:cNvPr>
            <p:cNvSpPr/>
            <p:nvPr/>
          </p:nvSpPr>
          <p:spPr>
            <a:xfrm>
              <a:off x="5201174" y="2072079"/>
              <a:ext cx="1291905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pass challenge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0AE6D25-EA32-3B9A-4219-1B9E867F2ADE}"/>
                </a:ext>
              </a:extLst>
            </p:cNvPr>
            <p:cNvSpPr/>
            <p:nvPr/>
          </p:nvSpPr>
          <p:spPr>
            <a:xfrm>
              <a:off x="7063530" y="1757491"/>
              <a:ext cx="1493241" cy="11576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None Enlisted User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0FAA2F4-3E16-7D42-0D71-49B0CB7DF942}"/>
                </a:ext>
              </a:extLst>
            </p:cNvPr>
            <p:cNvCxnSpPr>
              <a:stCxn id="34" idx="3"/>
              <a:endCxn id="37" idx="2"/>
            </p:cNvCxnSpPr>
            <p:nvPr/>
          </p:nvCxnSpPr>
          <p:spPr>
            <a:xfrm flipV="1">
              <a:off x="6493079" y="2336332"/>
              <a:ext cx="5704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0F3CBE9-CC9E-D0FF-62D9-9A40CD2D3F1D}"/>
                </a:ext>
              </a:extLst>
            </p:cNvPr>
            <p:cNvCxnSpPr>
              <a:cxnSpLocks/>
              <a:stCxn id="37" idx="6"/>
              <a:endCxn id="49" idx="1"/>
            </p:cNvCxnSpPr>
            <p:nvPr/>
          </p:nvCxnSpPr>
          <p:spPr>
            <a:xfrm>
              <a:off x="8556771" y="2336332"/>
              <a:ext cx="9088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C3F7F62-94E2-AA7A-3CB3-C7A52E21D8DC}"/>
                </a:ext>
              </a:extLst>
            </p:cNvPr>
            <p:cNvSpPr/>
            <p:nvPr/>
          </p:nvSpPr>
          <p:spPr>
            <a:xfrm>
              <a:off x="9673904" y="3087146"/>
              <a:ext cx="1384184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Payment passes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A910C0-7CD0-E8AE-CA34-8A780E228593}"/>
                </a:ext>
              </a:extLst>
            </p:cNvPr>
            <p:cNvSpPr/>
            <p:nvPr/>
          </p:nvSpPr>
          <p:spPr>
            <a:xfrm>
              <a:off x="9465577" y="2072079"/>
              <a:ext cx="1800838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Mail to enlistment page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F291649-B1BE-442B-FF9D-176D0A678A10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>
            <a:xfrm>
              <a:off x="10365996" y="2600586"/>
              <a:ext cx="0" cy="486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ABE0DB3-1F04-A3B0-613A-45FE1F244977}"/>
                </a:ext>
              </a:extLst>
            </p:cNvPr>
            <p:cNvCxnSpPr>
              <a:cxnSpLocks/>
              <a:stCxn id="44" idx="1"/>
              <a:endCxn id="64" idx="3"/>
            </p:cNvCxnSpPr>
            <p:nvPr/>
          </p:nvCxnSpPr>
          <p:spPr>
            <a:xfrm flipH="1" flipV="1">
              <a:off x="9393221" y="3351399"/>
              <a:ext cx="2806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70DC9408-F733-4FF2-EA27-C1DF39D972AB}"/>
                </a:ext>
              </a:extLst>
            </p:cNvPr>
            <p:cNvSpPr txBox="1"/>
            <p:nvPr/>
          </p:nvSpPr>
          <p:spPr>
            <a:xfrm>
              <a:off x="6761527" y="587224"/>
              <a:ext cx="2407640" cy="63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Static pages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A66B14A6-DF46-4A55-B9CD-0E103C1CB29E}"/>
                </a:ext>
              </a:extLst>
            </p:cNvPr>
            <p:cNvSpPr/>
            <p:nvPr/>
          </p:nvSpPr>
          <p:spPr>
            <a:xfrm>
              <a:off x="7592383" y="3087145"/>
              <a:ext cx="1800838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Receipt Mail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0BB70E21-353D-3DB7-1102-829F5E8D3763}"/>
                </a:ext>
              </a:extLst>
            </p:cNvPr>
            <p:cNvSpPr/>
            <p:nvPr/>
          </p:nvSpPr>
          <p:spPr>
            <a:xfrm>
              <a:off x="9141203" y="3837957"/>
              <a:ext cx="2449583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Mail to Interactive Mode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DFD74C3C-FB93-381D-5E55-A7E34785EBB1}"/>
                </a:ext>
              </a:extLst>
            </p:cNvPr>
            <p:cNvCxnSpPr>
              <a:cxnSpLocks/>
              <a:stCxn id="44" idx="2"/>
              <a:endCxn id="68" idx="0"/>
            </p:cNvCxnSpPr>
            <p:nvPr/>
          </p:nvCxnSpPr>
          <p:spPr>
            <a:xfrm flipH="1">
              <a:off x="10365995" y="3615653"/>
              <a:ext cx="1" cy="222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1ED5F0C-2523-BE48-36E7-7A3822DD3090}"/>
              </a:ext>
            </a:extLst>
          </p:cNvPr>
          <p:cNvCxnSpPr>
            <a:cxnSpLocks/>
            <a:stCxn id="68" idx="2"/>
            <a:endCxn id="58" idx="0"/>
          </p:cNvCxnSpPr>
          <p:nvPr/>
        </p:nvCxnSpPr>
        <p:spPr>
          <a:xfrm flipH="1">
            <a:off x="10365994" y="1361061"/>
            <a:ext cx="1" cy="55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D0BE49-EBA9-453D-C655-798DF3F4D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0" y="1711353"/>
            <a:ext cx="1169952" cy="1065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5996FB6-D4FB-1ABA-C868-E07C266ACD62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9043331" y="2449991"/>
            <a:ext cx="526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A90C7A-52A1-776E-43F0-DA3B68871FCD}"/>
              </a:ext>
            </a:extLst>
          </p:cNvPr>
          <p:cNvSpPr txBox="1"/>
          <p:nvPr/>
        </p:nvSpPr>
        <p:spPr>
          <a:xfrm>
            <a:off x="1544973" y="1739180"/>
            <a:ext cx="9102054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@get /v2/</a:t>
            </a:r>
            <a:r>
              <a:rPr lang="en-US" sz="1200" dirty="0" err="1"/>
              <a:t>current_assignment_id</a:t>
            </a:r>
            <a:endParaRPr lang="en-US" sz="1200" dirty="0"/>
          </a:p>
          <a:p>
            <a:r>
              <a:rPr lang="en-US" sz="1200" dirty="0"/>
              <a:t>Response: {“</a:t>
            </a:r>
            <a:r>
              <a:rPr lang="en-US" sz="1200" dirty="0" err="1"/>
              <a:t>assignment_id</a:t>
            </a:r>
            <a:r>
              <a:rPr lang="en-US" sz="1200" dirty="0"/>
              <a:t>”:  &lt;</a:t>
            </a:r>
            <a:r>
              <a:rPr lang="en-US" sz="1200" dirty="0" err="1"/>
              <a:t>assignment_id</a:t>
            </a:r>
            <a:r>
              <a:rPr lang="en-US" sz="1200" dirty="0"/>
              <a:t>: int&gt;}</a:t>
            </a:r>
          </a:p>
          <a:p>
            <a:endParaRPr lang="en-US" sz="1200" dirty="0"/>
          </a:p>
          <a:p>
            <a:r>
              <a:rPr lang="en-US" sz="1200" dirty="0"/>
              <a:t>@get /v2/</a:t>
            </a:r>
            <a:r>
              <a:rPr lang="en-US" sz="1200" dirty="0" err="1"/>
              <a:t>assignment_data</a:t>
            </a:r>
            <a:r>
              <a:rPr lang="en-US" sz="1200" dirty="0"/>
              <a:t>/{</a:t>
            </a:r>
            <a:r>
              <a:rPr lang="en-US" sz="1200" dirty="0" err="1"/>
              <a:t>assignment_id</a:t>
            </a:r>
            <a:r>
              <a:rPr lang="en-US" sz="1200" dirty="0"/>
              <a:t>}</a:t>
            </a:r>
          </a:p>
          <a:p>
            <a:r>
              <a:rPr lang="en-US" sz="1200" dirty="0"/>
              <a:t>Response: [{&lt;</a:t>
            </a:r>
            <a:r>
              <a:rPr lang="en-US" sz="1200" dirty="0" err="1">
                <a:solidFill>
                  <a:srgbClr val="FF0000"/>
                </a:solidFill>
              </a:rPr>
              <a:t>taskDataJson</a:t>
            </a:r>
            <a:r>
              <a:rPr lang="en-US" sz="1200" dirty="0"/>
              <a:t>&gt;}, {&lt;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taskDataJson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&gt;}, {&lt;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 err="1">
                <a:solidFill>
                  <a:srgbClr val="FF0000"/>
                </a:solidFill>
              </a:rPr>
              <a:t>taskDataJson</a:t>
            </a:r>
            <a:r>
              <a:rPr lang="en-US" sz="1200" dirty="0">
                <a:solidFill>
                  <a:srgbClr val="FF0000"/>
                </a:solidFill>
              </a:rPr>
              <a:t> </a:t>
            </a:r>
            <a:r>
              <a:rPr lang="en-US" sz="1200" dirty="0"/>
              <a:t>&gt;},…]</a:t>
            </a:r>
          </a:p>
          <a:p>
            <a:endParaRPr lang="en-US" sz="1200" dirty="0"/>
          </a:p>
          <a:p>
            <a:r>
              <a:rPr lang="en-US" sz="1200" dirty="0"/>
              <a:t>@get /v2/</a:t>
            </a:r>
            <a:r>
              <a:rPr lang="en-US" sz="1200" dirty="0" err="1"/>
              <a:t>assignment_data</a:t>
            </a:r>
            <a:r>
              <a:rPr lang="en-US" sz="1200" dirty="0"/>
              <a:t>/{</a:t>
            </a:r>
            <a:r>
              <a:rPr lang="en-US" sz="1200" dirty="0" err="1"/>
              <a:t>assignment_id</a:t>
            </a:r>
            <a:r>
              <a:rPr lang="en-US" sz="1200" dirty="0"/>
              <a:t>}/</a:t>
            </a:r>
            <a:r>
              <a:rPr lang="en-US" sz="1200" dirty="0" err="1"/>
              <a:t>current_left_submissions</a:t>
            </a:r>
            <a:endParaRPr lang="en-US" sz="1200" dirty="0"/>
          </a:p>
          <a:p>
            <a:r>
              <a:rPr lang="en-US" sz="1200" dirty="0"/>
              <a:t>Response: {</a:t>
            </a:r>
          </a:p>
          <a:p>
            <a:pPr lvl="1"/>
            <a:r>
              <a:rPr lang="en-US" sz="1200" dirty="0"/>
              <a:t>	“</a:t>
            </a:r>
            <a:r>
              <a:rPr lang="en-US" sz="1200" dirty="0" err="1"/>
              <a:t>assignment_id</a:t>
            </a:r>
            <a:r>
              <a:rPr lang="en-US" sz="1200" dirty="0"/>
              <a:t>”:  		&lt;</a:t>
            </a:r>
            <a:r>
              <a:rPr lang="en-US" sz="1200" dirty="0" err="1"/>
              <a:t>assignment_id</a:t>
            </a:r>
            <a:r>
              <a:rPr lang="en-US" sz="1200" dirty="0"/>
              <a:t>: int&gt;,</a:t>
            </a:r>
          </a:p>
          <a:p>
            <a:r>
              <a:rPr lang="en-US" sz="1200" dirty="0"/>
              <a:t>	“</a:t>
            </a:r>
            <a:r>
              <a:rPr lang="en-US" sz="1200" dirty="0" err="1"/>
              <a:t>current_submission_id</a:t>
            </a:r>
            <a:r>
              <a:rPr lang="en-US" sz="1200" dirty="0"/>
              <a:t>”:  		&lt; </a:t>
            </a:r>
            <a:r>
              <a:rPr lang="en-US" sz="1200" dirty="0" err="1"/>
              <a:t>submission_id</a:t>
            </a:r>
            <a:r>
              <a:rPr lang="en-US" sz="1200" dirty="0"/>
              <a:t> : int&gt;,</a:t>
            </a:r>
          </a:p>
          <a:p>
            <a:r>
              <a:rPr lang="en-US" sz="1200" dirty="0"/>
              <a:t>	“</a:t>
            </a:r>
            <a:r>
              <a:rPr lang="en-US" sz="1200" dirty="0" err="1"/>
              <a:t>max_submission_id</a:t>
            </a:r>
            <a:r>
              <a:rPr lang="en-US" sz="1200" dirty="0"/>
              <a:t>”:  		&lt; </a:t>
            </a:r>
            <a:r>
              <a:rPr lang="en-US" sz="1200" dirty="0" err="1"/>
              <a:t>submission_id</a:t>
            </a:r>
            <a:r>
              <a:rPr lang="en-US" sz="1200" dirty="0"/>
              <a:t> : int&gt;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@post /v2/{</a:t>
            </a:r>
            <a:r>
              <a:rPr lang="en-US" sz="1200" dirty="0" err="1"/>
              <a:t>assignment_id</a:t>
            </a:r>
            <a:r>
              <a:rPr lang="en-US" sz="1200" dirty="0"/>
              <a:t>}</a:t>
            </a:r>
          </a:p>
          <a:p>
            <a:r>
              <a:rPr lang="en-US" sz="1200" dirty="0"/>
              <a:t>Body: {</a:t>
            </a:r>
          </a:p>
          <a:p>
            <a:r>
              <a:rPr lang="en-US" sz="1200" dirty="0"/>
              <a:t>	“</a:t>
            </a:r>
            <a:r>
              <a:rPr lang="en-US" sz="1200" dirty="0" err="1"/>
              <a:t>assignment_id</a:t>
            </a:r>
            <a:r>
              <a:rPr lang="en-US" sz="1200" dirty="0"/>
              <a:t>”:  	&lt;</a:t>
            </a:r>
            <a:r>
              <a:rPr lang="en-US" sz="1200" dirty="0" err="1"/>
              <a:t>assignment_id</a:t>
            </a:r>
            <a:r>
              <a:rPr lang="en-US" sz="1200" dirty="0"/>
              <a:t>: int&gt;</a:t>
            </a:r>
          </a:p>
          <a:p>
            <a:r>
              <a:rPr lang="en-US" sz="1200" dirty="0"/>
              <a:t>	“</a:t>
            </a:r>
            <a:r>
              <a:rPr lang="en-US" sz="1200" dirty="0" err="1"/>
              <a:t>assignment_files</a:t>
            </a:r>
            <a:r>
              <a:rPr lang="en-US" sz="1200" dirty="0"/>
              <a:t>”:</a:t>
            </a:r>
            <a:r>
              <a:rPr lang="en-US" sz="1200"/>
              <a:t>	[&lt;</a:t>
            </a:r>
            <a:r>
              <a:rPr lang="en-US" sz="1200">
                <a:solidFill>
                  <a:srgbClr val="FF0000"/>
                </a:solidFill>
              </a:rPr>
              <a:t> taskSubmissionBase64EncodedTxt </a:t>
            </a:r>
            <a:r>
              <a:rPr lang="en-US" sz="1200"/>
              <a:t>&gt;, </a:t>
            </a:r>
            <a:r>
              <a:rPr lang="en-US" sz="1200" dirty="0"/>
              <a:t>&lt;</a:t>
            </a:r>
            <a:r>
              <a:rPr lang="en-US" sz="1200" dirty="0">
                <a:solidFill>
                  <a:srgbClr val="FF0000"/>
                </a:solidFill>
              </a:rPr>
              <a:t> taskSubmissionBase64EncodedTxt </a:t>
            </a:r>
            <a:r>
              <a:rPr lang="en-US" sz="1200" dirty="0"/>
              <a:t>&gt;},…],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@get /v2/</a:t>
            </a:r>
            <a:r>
              <a:rPr lang="en-US" sz="1200" dirty="0" err="1"/>
              <a:t>last_submission_result</a:t>
            </a:r>
            <a:endParaRPr lang="en-US" sz="1200" dirty="0"/>
          </a:p>
          <a:p>
            <a:r>
              <a:rPr lang="en-US" sz="1200" dirty="0"/>
              <a:t>Response:{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json</a:t>
            </a:r>
            <a:r>
              <a:rPr lang="en-US" sz="1200" dirty="0"/>
              <a:t> that describes all submitted files and their tested results</a:t>
            </a:r>
          </a:p>
          <a:p>
            <a:r>
              <a:rPr lang="en-US" sz="1200" dirty="0"/>
              <a:t>}</a:t>
            </a:r>
          </a:p>
          <a:p>
            <a:endParaRPr lang="en-US" sz="1200" dirty="0"/>
          </a:p>
          <a:p>
            <a:r>
              <a:rPr lang="en-US" sz="1200" dirty="0"/>
              <a:t>@get /v2/</a:t>
            </a:r>
            <a:r>
              <a:rPr lang="en-US" sz="1200" dirty="0" err="1"/>
              <a:t>active_submission_pending</a:t>
            </a:r>
            <a:endParaRPr lang="en-US" sz="1200" dirty="0"/>
          </a:p>
          <a:p>
            <a:r>
              <a:rPr lang="en-US" sz="1200" dirty="0"/>
              <a:t>Response: {“</a:t>
            </a:r>
            <a:r>
              <a:rPr lang="en-US" sz="1200" dirty="0" err="1"/>
              <a:t>testInProgress</a:t>
            </a:r>
            <a:r>
              <a:rPr lang="en-US" sz="1200" dirty="0"/>
              <a:t>”: &lt;Bool&gt;}</a:t>
            </a:r>
          </a:p>
          <a:p>
            <a:endParaRPr lang="en-US" sz="1200" dirty="0"/>
          </a:p>
          <a:p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926900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F0BC5-A6AD-4813-652C-7839E35A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84532249-C2CB-1F26-E4FF-FC963238EFAD}"/>
              </a:ext>
            </a:extLst>
          </p:cNvPr>
          <p:cNvSpPr/>
          <p:nvPr/>
        </p:nvSpPr>
        <p:spPr>
          <a:xfrm>
            <a:off x="176169" y="1645877"/>
            <a:ext cx="11820088" cy="5065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C6FFD6D-3665-5CD2-0AE0-FF9F5570B511}"/>
              </a:ext>
            </a:extLst>
          </p:cNvPr>
          <p:cNvSpPr/>
          <p:nvPr/>
        </p:nvSpPr>
        <p:spPr>
          <a:xfrm>
            <a:off x="9569739" y="1711353"/>
            <a:ext cx="1592511" cy="5833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Enlisted User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52A2578-0D28-360F-BC66-096A545489AC}"/>
              </a:ext>
            </a:extLst>
          </p:cNvPr>
          <p:cNvGrpSpPr/>
          <p:nvPr/>
        </p:nvGrpSpPr>
        <p:grpSpPr>
          <a:xfrm>
            <a:off x="176169" y="117446"/>
            <a:ext cx="11820088" cy="1308682"/>
            <a:chOff x="176169" y="117446"/>
            <a:chExt cx="11820088" cy="4471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CE106E9F-DBAD-FC4A-EBE2-DAD3AC2B63AF}"/>
                </a:ext>
              </a:extLst>
            </p:cNvPr>
            <p:cNvSpPr/>
            <p:nvPr/>
          </p:nvSpPr>
          <p:spPr>
            <a:xfrm>
              <a:off x="176169" y="117446"/>
              <a:ext cx="11820088" cy="4471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7CAF3C3-A87A-4452-7C7C-0D875110FDB1}"/>
                </a:ext>
              </a:extLst>
            </p:cNvPr>
            <p:cNvSpPr/>
            <p:nvPr/>
          </p:nvSpPr>
          <p:spPr>
            <a:xfrm>
              <a:off x="2676088" y="226503"/>
              <a:ext cx="2088858" cy="10821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Newcommer</a:t>
              </a:r>
              <a:endParaRPr lang="en-US" sz="1000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FA8148DB-CE25-E874-1B93-6FED5B5E4F83}"/>
                </a:ext>
              </a:extLst>
            </p:cNvPr>
            <p:cNvSpPr/>
            <p:nvPr/>
          </p:nvSpPr>
          <p:spPr>
            <a:xfrm>
              <a:off x="2547630" y="1837189"/>
              <a:ext cx="2345774" cy="99829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challenge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CA4B50F-2DC7-9349-0309-43AE8DB342C9}"/>
                </a:ext>
              </a:extLst>
            </p:cNvPr>
            <p:cNvCxnSpPr>
              <a:cxnSpLocks/>
              <a:stCxn id="5" idx="4"/>
              <a:endCxn id="16" idx="0"/>
            </p:cNvCxnSpPr>
            <p:nvPr/>
          </p:nvCxnSpPr>
          <p:spPr>
            <a:xfrm>
              <a:off x="3720517" y="1308683"/>
              <a:ext cx="0" cy="5285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ECD3156-09CF-5DF1-DC7C-C603042115CB}"/>
                </a:ext>
              </a:extLst>
            </p:cNvPr>
            <p:cNvCxnSpPr>
              <a:cxnSpLocks/>
              <a:stCxn id="16" idx="1"/>
              <a:endCxn id="27" idx="3"/>
            </p:cNvCxnSpPr>
            <p:nvPr/>
          </p:nvCxnSpPr>
          <p:spPr>
            <a:xfrm flipH="1">
              <a:off x="1711355" y="2336334"/>
              <a:ext cx="836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C3DECE5-7FC1-6106-6F40-1711289C9B29}"/>
                </a:ext>
              </a:extLst>
            </p:cNvPr>
            <p:cNvSpPr/>
            <p:nvPr/>
          </p:nvSpPr>
          <p:spPr>
            <a:xfrm>
              <a:off x="419450" y="2072080"/>
              <a:ext cx="1291905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Fail challenge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DE50290-6AD9-CA96-96A3-E79B47B48A22}"/>
                </a:ext>
              </a:extLst>
            </p:cNvPr>
            <p:cNvCxnSpPr>
              <a:stCxn id="27" idx="0"/>
              <a:endCxn id="5" idx="2"/>
            </p:cNvCxnSpPr>
            <p:nvPr/>
          </p:nvCxnSpPr>
          <p:spPr>
            <a:xfrm flipV="1">
              <a:off x="1065403" y="767593"/>
              <a:ext cx="1610685" cy="130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2636DE65-7C97-D41C-1F57-7F2B8DA9B1D7}"/>
                </a:ext>
              </a:extLst>
            </p:cNvPr>
            <p:cNvCxnSpPr>
              <a:cxnSpLocks/>
              <a:stCxn id="16" idx="3"/>
              <a:endCxn id="34" idx="1"/>
            </p:cNvCxnSpPr>
            <p:nvPr/>
          </p:nvCxnSpPr>
          <p:spPr>
            <a:xfrm flipV="1">
              <a:off x="4893404" y="2336333"/>
              <a:ext cx="3077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86CBCCC-90B0-80E5-642E-6B8048E3879B}"/>
                </a:ext>
              </a:extLst>
            </p:cNvPr>
            <p:cNvSpPr/>
            <p:nvPr/>
          </p:nvSpPr>
          <p:spPr>
            <a:xfrm>
              <a:off x="5201174" y="2072079"/>
              <a:ext cx="1291905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pass challenge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177B0EB5-4EE7-F95F-30DF-F45388D762FA}"/>
                </a:ext>
              </a:extLst>
            </p:cNvPr>
            <p:cNvSpPr/>
            <p:nvPr/>
          </p:nvSpPr>
          <p:spPr>
            <a:xfrm>
              <a:off x="7063530" y="1757491"/>
              <a:ext cx="1493241" cy="11576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None Enlisted User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C2E4E90-99B3-A048-5589-0EBD176685F1}"/>
                </a:ext>
              </a:extLst>
            </p:cNvPr>
            <p:cNvCxnSpPr>
              <a:stCxn id="34" idx="3"/>
              <a:endCxn id="37" idx="2"/>
            </p:cNvCxnSpPr>
            <p:nvPr/>
          </p:nvCxnSpPr>
          <p:spPr>
            <a:xfrm flipV="1">
              <a:off x="6493079" y="2336332"/>
              <a:ext cx="5704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2501B09-5732-A60E-B348-A7EE38ED6242}"/>
                </a:ext>
              </a:extLst>
            </p:cNvPr>
            <p:cNvCxnSpPr>
              <a:cxnSpLocks/>
              <a:stCxn id="37" idx="6"/>
              <a:endCxn id="49" idx="1"/>
            </p:cNvCxnSpPr>
            <p:nvPr/>
          </p:nvCxnSpPr>
          <p:spPr>
            <a:xfrm>
              <a:off x="8556771" y="2336332"/>
              <a:ext cx="9088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8AFB6CE-056A-ED10-79F7-F2D7D1AD50FA}"/>
                </a:ext>
              </a:extLst>
            </p:cNvPr>
            <p:cNvSpPr/>
            <p:nvPr/>
          </p:nvSpPr>
          <p:spPr>
            <a:xfrm>
              <a:off x="9673904" y="3087146"/>
              <a:ext cx="1384184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Payment passes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9FFEEC5A-9751-1AC3-0598-1603540D527F}"/>
                </a:ext>
              </a:extLst>
            </p:cNvPr>
            <p:cNvSpPr/>
            <p:nvPr/>
          </p:nvSpPr>
          <p:spPr>
            <a:xfrm>
              <a:off x="9465577" y="2072079"/>
              <a:ext cx="1800838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Mail to enlistment page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9C04F505-C93C-0C8B-35C5-1600D18A7EAB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>
            <a:xfrm>
              <a:off x="10365996" y="2600586"/>
              <a:ext cx="0" cy="486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AFF2DC3-7000-3831-F442-C41CA2A72A8B}"/>
                </a:ext>
              </a:extLst>
            </p:cNvPr>
            <p:cNvCxnSpPr>
              <a:cxnSpLocks/>
              <a:stCxn id="44" idx="1"/>
              <a:endCxn id="64" idx="3"/>
            </p:cNvCxnSpPr>
            <p:nvPr/>
          </p:nvCxnSpPr>
          <p:spPr>
            <a:xfrm flipH="1" flipV="1">
              <a:off x="9393221" y="3351399"/>
              <a:ext cx="2806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214B399-13C9-A808-54EA-3AE65E1D1602}"/>
                </a:ext>
              </a:extLst>
            </p:cNvPr>
            <p:cNvSpPr txBox="1"/>
            <p:nvPr/>
          </p:nvSpPr>
          <p:spPr>
            <a:xfrm>
              <a:off x="6761527" y="587224"/>
              <a:ext cx="2407640" cy="63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Static pages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4BD4732-95D1-2017-7682-30D226B0AC4F}"/>
                </a:ext>
              </a:extLst>
            </p:cNvPr>
            <p:cNvSpPr/>
            <p:nvPr/>
          </p:nvSpPr>
          <p:spPr>
            <a:xfrm>
              <a:off x="7592383" y="3087145"/>
              <a:ext cx="1800838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Receipt Mail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94CEF9B8-9C11-A48C-4A0A-15E0B7331F07}"/>
                </a:ext>
              </a:extLst>
            </p:cNvPr>
            <p:cNvSpPr/>
            <p:nvPr/>
          </p:nvSpPr>
          <p:spPr>
            <a:xfrm>
              <a:off x="9141203" y="3837957"/>
              <a:ext cx="2449583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Mail to Interactive Mode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B45055DE-0B34-180B-E270-A4B2FA80C8A0}"/>
                </a:ext>
              </a:extLst>
            </p:cNvPr>
            <p:cNvCxnSpPr>
              <a:cxnSpLocks/>
              <a:stCxn id="44" idx="2"/>
              <a:endCxn id="68" idx="0"/>
            </p:cNvCxnSpPr>
            <p:nvPr/>
          </p:nvCxnSpPr>
          <p:spPr>
            <a:xfrm flipH="1">
              <a:off x="10365995" y="3615653"/>
              <a:ext cx="1" cy="222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B027B70-8FF9-839C-D0ED-D1880360569C}"/>
              </a:ext>
            </a:extLst>
          </p:cNvPr>
          <p:cNvCxnSpPr>
            <a:cxnSpLocks/>
            <a:stCxn id="68" idx="2"/>
            <a:endCxn id="58" idx="0"/>
          </p:cNvCxnSpPr>
          <p:nvPr/>
        </p:nvCxnSpPr>
        <p:spPr>
          <a:xfrm>
            <a:off x="10365995" y="1361061"/>
            <a:ext cx="0" cy="350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E92298D2-3FC9-244A-1C70-07AEDC272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0" y="1711354"/>
            <a:ext cx="796953" cy="72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B0E5B2-0C71-801D-FEA6-90683EE190B7}"/>
              </a:ext>
            </a:extLst>
          </p:cNvPr>
          <p:cNvSpPr txBox="1"/>
          <p:nvPr/>
        </p:nvSpPr>
        <p:spPr>
          <a:xfrm>
            <a:off x="1325461" y="1988191"/>
            <a:ext cx="7919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>
                <a:solidFill>
                  <a:srgbClr val="FF0000"/>
                </a:solidFill>
              </a:rPr>
              <a:t>taskDataJson</a:t>
            </a:r>
            <a:endParaRPr lang="en-US" sz="1800" dirty="0">
              <a:solidFill>
                <a:srgbClr val="FF0000"/>
              </a:solidFill>
            </a:endParaRPr>
          </a:p>
          <a:p>
            <a:r>
              <a:rPr lang="en-US" dirty="0"/>
              <a:t>{</a:t>
            </a:r>
          </a:p>
          <a:p>
            <a:r>
              <a:rPr lang="en-US" dirty="0"/>
              <a:t>	…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1441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0CBC8-8F29-3A8D-8856-4CC6710B1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9E49AB18-6B35-6443-D4FD-50307DB2B22C}"/>
              </a:ext>
            </a:extLst>
          </p:cNvPr>
          <p:cNvSpPr/>
          <p:nvPr/>
        </p:nvSpPr>
        <p:spPr>
          <a:xfrm>
            <a:off x="176169" y="1645877"/>
            <a:ext cx="11820088" cy="5065317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5F3DFD1-1501-133E-31B5-2BF3E6B3B9BB}"/>
              </a:ext>
            </a:extLst>
          </p:cNvPr>
          <p:cNvSpPr/>
          <p:nvPr/>
        </p:nvSpPr>
        <p:spPr>
          <a:xfrm>
            <a:off x="9569739" y="1711353"/>
            <a:ext cx="1592511" cy="5833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Enlisted User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3F518-A35D-93DA-C1E1-9FF3835B98E7}"/>
              </a:ext>
            </a:extLst>
          </p:cNvPr>
          <p:cNvGrpSpPr/>
          <p:nvPr/>
        </p:nvGrpSpPr>
        <p:grpSpPr>
          <a:xfrm>
            <a:off x="176169" y="117446"/>
            <a:ext cx="11820088" cy="1308682"/>
            <a:chOff x="176169" y="117446"/>
            <a:chExt cx="11820088" cy="4471332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B51BB5F-9507-61F5-A1C3-02E9CA0EB90D}"/>
                </a:ext>
              </a:extLst>
            </p:cNvPr>
            <p:cNvSpPr/>
            <p:nvPr/>
          </p:nvSpPr>
          <p:spPr>
            <a:xfrm>
              <a:off x="176169" y="117446"/>
              <a:ext cx="11820088" cy="447133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E9BB747-6C6E-1D64-C93C-58CCE589F444}"/>
                </a:ext>
              </a:extLst>
            </p:cNvPr>
            <p:cNvSpPr/>
            <p:nvPr/>
          </p:nvSpPr>
          <p:spPr>
            <a:xfrm>
              <a:off x="2676088" y="226503"/>
              <a:ext cx="2088858" cy="10821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 err="1"/>
                <a:t>Newcommer</a:t>
              </a:r>
              <a:endParaRPr lang="en-US" sz="1000" dirty="0"/>
            </a:p>
          </p:txBody>
        </p:sp>
        <p:sp>
          <p:nvSpPr>
            <p:cNvPr id="16" name="Diamond 15">
              <a:extLst>
                <a:ext uri="{FF2B5EF4-FFF2-40B4-BE49-F238E27FC236}">
                  <a16:creationId xmlns:a16="http://schemas.microsoft.com/office/drawing/2014/main" id="{FDC8AF9D-DB7D-85E5-9A09-43BE2D58EA71}"/>
                </a:ext>
              </a:extLst>
            </p:cNvPr>
            <p:cNvSpPr/>
            <p:nvPr/>
          </p:nvSpPr>
          <p:spPr>
            <a:xfrm>
              <a:off x="2547630" y="1837189"/>
              <a:ext cx="2345774" cy="998290"/>
            </a:xfrm>
            <a:prstGeom prst="diamond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challenge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A5D146B-2A39-1CBB-95B4-E74624EE8BC0}"/>
                </a:ext>
              </a:extLst>
            </p:cNvPr>
            <p:cNvCxnSpPr>
              <a:cxnSpLocks/>
              <a:stCxn id="5" idx="4"/>
              <a:endCxn id="16" idx="0"/>
            </p:cNvCxnSpPr>
            <p:nvPr/>
          </p:nvCxnSpPr>
          <p:spPr>
            <a:xfrm>
              <a:off x="3720517" y="1308683"/>
              <a:ext cx="0" cy="52850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6EEAC038-BA90-4734-E355-ADA5579B75D1}"/>
                </a:ext>
              </a:extLst>
            </p:cNvPr>
            <p:cNvCxnSpPr>
              <a:cxnSpLocks/>
              <a:stCxn id="16" idx="1"/>
              <a:endCxn id="27" idx="3"/>
            </p:cNvCxnSpPr>
            <p:nvPr/>
          </p:nvCxnSpPr>
          <p:spPr>
            <a:xfrm flipH="1">
              <a:off x="1711355" y="2336334"/>
              <a:ext cx="8362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1015DB-D4AF-D371-F27D-705CBDC6DA51}"/>
                </a:ext>
              </a:extLst>
            </p:cNvPr>
            <p:cNvSpPr/>
            <p:nvPr/>
          </p:nvSpPr>
          <p:spPr>
            <a:xfrm>
              <a:off x="419450" y="2072080"/>
              <a:ext cx="1291905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Fail challenge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CC1B0DA-D78A-999D-2BF6-181E4A107255}"/>
                </a:ext>
              </a:extLst>
            </p:cNvPr>
            <p:cNvCxnSpPr>
              <a:stCxn id="27" idx="0"/>
              <a:endCxn id="5" idx="2"/>
            </p:cNvCxnSpPr>
            <p:nvPr/>
          </p:nvCxnSpPr>
          <p:spPr>
            <a:xfrm flipV="1">
              <a:off x="1065403" y="767593"/>
              <a:ext cx="1610685" cy="130448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CEED0D6-0A5F-358F-8A35-50D5E118B55A}"/>
                </a:ext>
              </a:extLst>
            </p:cNvPr>
            <p:cNvCxnSpPr>
              <a:cxnSpLocks/>
              <a:stCxn id="16" idx="3"/>
              <a:endCxn id="34" idx="1"/>
            </p:cNvCxnSpPr>
            <p:nvPr/>
          </p:nvCxnSpPr>
          <p:spPr>
            <a:xfrm flipV="1">
              <a:off x="4893404" y="2336333"/>
              <a:ext cx="30777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9916160-70E6-E47F-223D-5431F5C9B9B1}"/>
                </a:ext>
              </a:extLst>
            </p:cNvPr>
            <p:cNvSpPr/>
            <p:nvPr/>
          </p:nvSpPr>
          <p:spPr>
            <a:xfrm>
              <a:off x="5201174" y="2072079"/>
              <a:ext cx="1291905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pass challenge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08089AD-E1E5-0F50-1486-7CB4A1808F87}"/>
                </a:ext>
              </a:extLst>
            </p:cNvPr>
            <p:cNvSpPr/>
            <p:nvPr/>
          </p:nvSpPr>
          <p:spPr>
            <a:xfrm>
              <a:off x="7063530" y="1757491"/>
              <a:ext cx="1493241" cy="1157682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None Enlisted User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3AF24AF-9FA6-9A37-8AFF-134A618FA8A9}"/>
                </a:ext>
              </a:extLst>
            </p:cNvPr>
            <p:cNvCxnSpPr>
              <a:stCxn id="34" idx="3"/>
              <a:endCxn id="37" idx="2"/>
            </p:cNvCxnSpPr>
            <p:nvPr/>
          </p:nvCxnSpPr>
          <p:spPr>
            <a:xfrm flipV="1">
              <a:off x="6493079" y="2336332"/>
              <a:ext cx="570451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B33D440-41E9-F9C0-8A8F-ECC3D5CB8223}"/>
                </a:ext>
              </a:extLst>
            </p:cNvPr>
            <p:cNvCxnSpPr>
              <a:cxnSpLocks/>
              <a:stCxn id="37" idx="6"/>
              <a:endCxn id="49" idx="1"/>
            </p:cNvCxnSpPr>
            <p:nvPr/>
          </p:nvCxnSpPr>
          <p:spPr>
            <a:xfrm>
              <a:off x="8556771" y="2336332"/>
              <a:ext cx="90880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3543DBA-A8DD-66EC-BF38-FC6B1869F0B2}"/>
                </a:ext>
              </a:extLst>
            </p:cNvPr>
            <p:cNvSpPr/>
            <p:nvPr/>
          </p:nvSpPr>
          <p:spPr>
            <a:xfrm>
              <a:off x="9673904" y="3087146"/>
              <a:ext cx="1384184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Payment passes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EF880BE-9130-6E03-8048-3B72D580DD79}"/>
                </a:ext>
              </a:extLst>
            </p:cNvPr>
            <p:cNvSpPr/>
            <p:nvPr/>
          </p:nvSpPr>
          <p:spPr>
            <a:xfrm>
              <a:off x="9465577" y="2072079"/>
              <a:ext cx="1800838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Mail to enlistment page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CC1C856C-3DCB-30EE-4B75-698043E8C32A}"/>
                </a:ext>
              </a:extLst>
            </p:cNvPr>
            <p:cNvCxnSpPr>
              <a:stCxn id="49" idx="2"/>
              <a:endCxn id="44" idx="0"/>
            </p:cNvCxnSpPr>
            <p:nvPr/>
          </p:nvCxnSpPr>
          <p:spPr>
            <a:xfrm>
              <a:off x="10365996" y="2600586"/>
              <a:ext cx="0" cy="4865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7E10F24D-4952-6867-B327-1A4B725208C2}"/>
                </a:ext>
              </a:extLst>
            </p:cNvPr>
            <p:cNvCxnSpPr>
              <a:cxnSpLocks/>
              <a:stCxn id="44" idx="1"/>
              <a:endCxn id="64" idx="3"/>
            </p:cNvCxnSpPr>
            <p:nvPr/>
          </p:nvCxnSpPr>
          <p:spPr>
            <a:xfrm flipH="1" flipV="1">
              <a:off x="9393221" y="3351399"/>
              <a:ext cx="28068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CC500A7-67E4-B780-F9B2-AAE06BE50370}"/>
                </a:ext>
              </a:extLst>
            </p:cNvPr>
            <p:cNvSpPr txBox="1"/>
            <p:nvPr/>
          </p:nvSpPr>
          <p:spPr>
            <a:xfrm>
              <a:off x="6761527" y="587224"/>
              <a:ext cx="2407640" cy="6309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dirty="0"/>
                <a:t>Static pages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6CA8EA7-AF1B-13F4-776B-1E29984292CE}"/>
                </a:ext>
              </a:extLst>
            </p:cNvPr>
            <p:cNvSpPr/>
            <p:nvPr/>
          </p:nvSpPr>
          <p:spPr>
            <a:xfrm>
              <a:off x="7592383" y="3087145"/>
              <a:ext cx="1800838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Receipt Mail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8A4634BE-3D21-C627-A95E-BAA794A4ABDF}"/>
                </a:ext>
              </a:extLst>
            </p:cNvPr>
            <p:cNvSpPr/>
            <p:nvPr/>
          </p:nvSpPr>
          <p:spPr>
            <a:xfrm>
              <a:off x="9141203" y="3837957"/>
              <a:ext cx="2449583" cy="52850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Mail to Interactive Mode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63F7A2F6-380B-828A-5F80-684B9E0E071B}"/>
                </a:ext>
              </a:extLst>
            </p:cNvPr>
            <p:cNvCxnSpPr>
              <a:cxnSpLocks/>
              <a:stCxn id="44" idx="2"/>
              <a:endCxn id="68" idx="0"/>
            </p:cNvCxnSpPr>
            <p:nvPr/>
          </p:nvCxnSpPr>
          <p:spPr>
            <a:xfrm flipH="1">
              <a:off x="10365995" y="3615653"/>
              <a:ext cx="1" cy="22230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06EBDA4-4AF3-7257-2554-E491262C7E9A}"/>
              </a:ext>
            </a:extLst>
          </p:cNvPr>
          <p:cNvCxnSpPr>
            <a:cxnSpLocks/>
            <a:stCxn id="68" idx="2"/>
            <a:endCxn id="58" idx="0"/>
          </p:cNvCxnSpPr>
          <p:nvPr/>
        </p:nvCxnSpPr>
        <p:spPr>
          <a:xfrm>
            <a:off x="10365995" y="1361061"/>
            <a:ext cx="0" cy="3502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0" name="Picture 6">
            <a:extLst>
              <a:ext uri="{FF2B5EF4-FFF2-40B4-BE49-F238E27FC236}">
                <a16:creationId xmlns:a16="http://schemas.microsoft.com/office/drawing/2014/main" id="{0E5138F0-C366-4110-443B-156A5E9E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450" y="1711354"/>
            <a:ext cx="796953" cy="7257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50A8B94D-5774-EE6B-F398-CF80C5A37047}"/>
              </a:ext>
            </a:extLst>
          </p:cNvPr>
          <p:cNvSpPr txBox="1"/>
          <p:nvPr/>
        </p:nvSpPr>
        <p:spPr>
          <a:xfrm>
            <a:off x="1155061" y="1739180"/>
            <a:ext cx="573177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Example on how to correctly encode in base64 a file:</a:t>
            </a:r>
          </a:p>
          <a:p>
            <a:endParaRPr lang="en-US" sz="1000" dirty="0"/>
          </a:p>
          <a:p>
            <a:endParaRPr lang="en-US" sz="1000" dirty="0"/>
          </a:p>
          <a:p>
            <a:r>
              <a:rPr lang="en-US" sz="1000" dirty="0"/>
              <a:t>&lt;script&gt;</a:t>
            </a:r>
          </a:p>
          <a:p>
            <a:r>
              <a:rPr lang="en-US" sz="1000" dirty="0"/>
              <a:t> </a:t>
            </a:r>
            <a:r>
              <a:rPr lang="en-US" sz="1000" dirty="0" err="1"/>
              <a:t>document.querySelectorAll</a:t>
            </a:r>
            <a:r>
              <a:rPr lang="en-US" sz="1000" dirty="0"/>
              <a:t>('input[</a:t>
            </a:r>
            <a:r>
              <a:rPr lang="en-US" sz="1000" dirty="0" err="1"/>
              <a:t>task_id</a:t>
            </a:r>
            <a:r>
              <a:rPr lang="en-US" sz="1000" dirty="0"/>
              <a:t>]:not([</a:t>
            </a:r>
            <a:r>
              <a:rPr lang="en-US" sz="1000" dirty="0" err="1"/>
              <a:t>task_id</a:t>
            </a:r>
            <a:r>
              <a:rPr lang="en-US" sz="1000" dirty="0"/>
              <a:t>=""])').</a:t>
            </a:r>
            <a:r>
              <a:rPr lang="en-US" sz="1000" dirty="0" err="1"/>
              <a:t>forEach</a:t>
            </a:r>
            <a:r>
              <a:rPr lang="en-US" sz="1000" dirty="0"/>
              <a:t>(</a:t>
            </a:r>
            <a:r>
              <a:rPr lang="en-US" sz="1000" dirty="0" err="1"/>
              <a:t>inputElement</a:t>
            </a:r>
            <a:r>
              <a:rPr lang="en-US" sz="1000" dirty="0"/>
              <a:t>=&gt;{</a:t>
            </a:r>
          </a:p>
          <a:p>
            <a:r>
              <a:rPr lang="en-US" sz="1000" dirty="0"/>
              <a:t>                </a:t>
            </a:r>
            <a:r>
              <a:rPr lang="en-US" sz="1000" dirty="0" err="1"/>
              <a:t>inputElement.addEventListener</a:t>
            </a:r>
            <a:r>
              <a:rPr lang="en-US" sz="1000" dirty="0"/>
              <a:t>("change", async function({target}){</a:t>
            </a:r>
          </a:p>
          <a:p>
            <a:r>
              <a:rPr lang="en-US" sz="1000" dirty="0"/>
              <a:t>                    if (</a:t>
            </a:r>
            <a:r>
              <a:rPr lang="en-US" sz="1000" dirty="0" err="1"/>
              <a:t>target.files</a:t>
            </a:r>
            <a:r>
              <a:rPr lang="en-US" sz="1000" dirty="0"/>
              <a:t> &amp;&amp; </a:t>
            </a:r>
            <a:r>
              <a:rPr lang="en-US" sz="1000" dirty="0" err="1"/>
              <a:t>target.files.length</a:t>
            </a:r>
            <a:r>
              <a:rPr lang="en-US" sz="1000" dirty="0"/>
              <a:t>) {</a:t>
            </a:r>
          </a:p>
          <a:p>
            <a:r>
              <a:rPr lang="en-US" sz="1000" dirty="0"/>
              <a:t>                        rawUploadedImageBase64=await convertFileToBase64(</a:t>
            </a:r>
            <a:r>
              <a:rPr lang="en-US" sz="1000" dirty="0" err="1"/>
              <a:t>target.files</a:t>
            </a:r>
            <a:r>
              <a:rPr lang="en-US" sz="1000" dirty="0"/>
              <a:t>[0])</a:t>
            </a:r>
          </a:p>
          <a:p>
            <a:r>
              <a:rPr lang="en-US" sz="1000" dirty="0"/>
              <a:t>                        const uploadedImageBase64 = rawUploadedImageBase64.replace(/data:.*;base64,/,""); 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assignment_files</a:t>
            </a:r>
            <a:r>
              <a:rPr lang="en-US" sz="1000" dirty="0"/>
              <a:t>[</a:t>
            </a:r>
            <a:r>
              <a:rPr lang="en-US" sz="1000" dirty="0" err="1"/>
              <a:t>target.getAttribute</a:t>
            </a:r>
            <a:r>
              <a:rPr lang="en-US" sz="1000" dirty="0"/>
              <a:t>("</a:t>
            </a:r>
            <a:r>
              <a:rPr lang="en-US" sz="1000" dirty="0" err="1"/>
              <a:t>task_id</a:t>
            </a:r>
            <a:r>
              <a:rPr lang="en-US" sz="1000" dirty="0"/>
              <a:t>")-1]=uploadedImageBase64</a:t>
            </a:r>
          </a:p>
          <a:p>
            <a:r>
              <a:rPr lang="en-US" sz="1000" dirty="0"/>
              <a:t>                        </a:t>
            </a:r>
            <a:r>
              <a:rPr lang="en-US" sz="1000" dirty="0" err="1"/>
              <a:t>increaseNumberOfTasks</a:t>
            </a:r>
            <a:r>
              <a:rPr lang="en-US" sz="1000" dirty="0"/>
              <a:t>(</a:t>
            </a:r>
            <a:r>
              <a:rPr lang="en-US" sz="1000" dirty="0" err="1"/>
              <a:t>target.getAttribute</a:t>
            </a:r>
            <a:r>
              <a:rPr lang="en-US" sz="1000" dirty="0"/>
              <a:t>("</a:t>
            </a:r>
            <a:r>
              <a:rPr lang="en-US" sz="1000" dirty="0" err="1"/>
              <a:t>task_id</a:t>
            </a:r>
            <a:r>
              <a:rPr lang="en-US" sz="1000" dirty="0"/>
              <a:t>"))</a:t>
            </a:r>
          </a:p>
          <a:p>
            <a:r>
              <a:rPr lang="en-US" sz="1000" dirty="0"/>
              <a:t>                     }</a:t>
            </a:r>
          </a:p>
          <a:p>
            <a:r>
              <a:rPr lang="en-US" sz="1000" dirty="0"/>
              <a:t>                })</a:t>
            </a:r>
          </a:p>
          <a:p>
            <a:r>
              <a:rPr lang="en-US" sz="1000" dirty="0"/>
              <a:t>})         </a:t>
            </a:r>
          </a:p>
          <a:p>
            <a:endParaRPr lang="en-US" sz="1000" dirty="0"/>
          </a:p>
          <a:p>
            <a:r>
              <a:rPr lang="en-US" sz="1000" dirty="0"/>
              <a:t>function convertFileToBase64(file) {</a:t>
            </a:r>
          </a:p>
          <a:p>
            <a:r>
              <a:rPr lang="en-US" sz="1000" dirty="0"/>
              <a:t>                return new Promise((resolve, reject) =&gt; {</a:t>
            </a:r>
          </a:p>
          <a:p>
            <a:pPr lvl="1"/>
            <a:r>
              <a:rPr lang="en-US" sz="1000" dirty="0"/>
              <a:t>                const reader = new </a:t>
            </a:r>
            <a:r>
              <a:rPr lang="en-US" sz="1000" dirty="0" err="1"/>
              <a:t>FileReader</a:t>
            </a:r>
            <a:r>
              <a:rPr lang="en-US" sz="1000" dirty="0"/>
              <a:t>();</a:t>
            </a:r>
          </a:p>
          <a:p>
            <a:pPr lvl="1"/>
            <a:r>
              <a:rPr lang="en-US" sz="1000" dirty="0"/>
              <a:t>                </a:t>
            </a:r>
            <a:r>
              <a:rPr lang="en-US" sz="1000" dirty="0" err="1"/>
              <a:t>reader.readAsDataURL</a:t>
            </a:r>
            <a:r>
              <a:rPr lang="en-US" sz="1000" dirty="0"/>
              <a:t>(file);</a:t>
            </a:r>
          </a:p>
          <a:p>
            <a:pPr lvl="1"/>
            <a:r>
              <a:rPr lang="en-US" sz="1000" dirty="0"/>
              <a:t>                </a:t>
            </a:r>
            <a:r>
              <a:rPr lang="en-US" sz="1000" dirty="0" err="1"/>
              <a:t>reader.onload</a:t>
            </a:r>
            <a:r>
              <a:rPr lang="en-US" sz="1000" dirty="0"/>
              <a:t> = () =&gt; resolve(</a:t>
            </a:r>
            <a:r>
              <a:rPr lang="en-US" sz="1000" dirty="0" err="1"/>
              <a:t>reader.result</a:t>
            </a:r>
            <a:r>
              <a:rPr lang="en-US" sz="1000" dirty="0"/>
              <a:t>);</a:t>
            </a:r>
          </a:p>
          <a:p>
            <a:pPr lvl="1"/>
            <a:r>
              <a:rPr lang="en-US" sz="1000" dirty="0"/>
              <a:t>                </a:t>
            </a:r>
            <a:r>
              <a:rPr lang="en-US" sz="1000" dirty="0" err="1"/>
              <a:t>reader.onerror</a:t>
            </a:r>
            <a:r>
              <a:rPr lang="en-US" sz="1000" dirty="0"/>
              <a:t> = reject;</a:t>
            </a:r>
          </a:p>
          <a:p>
            <a:r>
              <a:rPr lang="en-US" sz="1000" dirty="0"/>
              <a:t>                });</a:t>
            </a:r>
          </a:p>
          <a:p>
            <a:r>
              <a:rPr lang="en-US" sz="1000" dirty="0"/>
              <a:t>}</a:t>
            </a:r>
          </a:p>
          <a:p>
            <a:r>
              <a:rPr lang="en-US" sz="1000" dirty="0"/>
              <a:t>&lt;/script&gt;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4E43-D754-9D11-070D-569E77684D81}"/>
              </a:ext>
            </a:extLst>
          </p:cNvPr>
          <p:cNvSpPr txBox="1"/>
          <p:nvPr/>
        </p:nvSpPr>
        <p:spPr>
          <a:xfrm>
            <a:off x="2549028" y="5865184"/>
            <a:ext cx="58219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&lt;input </a:t>
            </a:r>
            <a:r>
              <a:rPr lang="en-US" sz="900" dirty="0" err="1"/>
              <a:t>task_id</a:t>
            </a:r>
            <a:r>
              <a:rPr lang="en-US" sz="900" dirty="0"/>
              <a:t>="1" type="file" id="upload-photo" class="</a:t>
            </a:r>
            <a:r>
              <a:rPr lang="en-US" sz="900" dirty="0" err="1"/>
              <a:t>cta</a:t>
            </a:r>
            <a:r>
              <a:rPr lang="en-US" sz="900" dirty="0"/>
              <a:t>-button"&gt;</a:t>
            </a:r>
          </a:p>
          <a:p>
            <a:r>
              <a:rPr lang="en-US" sz="900" b="0" dirty="0">
                <a:effectLst/>
                <a:latin typeface="Consolas" panose="020B0609020204030204" pitchFamily="49" charset="0"/>
              </a:rPr>
              <a:t>&lt;a role="link" id="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submit_button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" class="</a:t>
            </a:r>
            <a:r>
              <a:rPr lang="en-US" sz="900" b="0" dirty="0" err="1">
                <a:effectLst/>
                <a:latin typeface="Consolas" panose="020B0609020204030204" pitchFamily="49" charset="0"/>
              </a:rPr>
              <a:t>cta</a:t>
            </a:r>
            <a:r>
              <a:rPr lang="en-US" sz="900" b="0" dirty="0">
                <a:effectLst/>
                <a:latin typeface="Consolas" panose="020B0609020204030204" pitchFamily="49" charset="0"/>
              </a:rPr>
              <a:t>-button" &gt;Submit Assignment Tasks&lt;/a&gt;</a:t>
            </a:r>
          </a:p>
          <a:p>
            <a:endParaRPr lang="en-US" sz="1800" dirty="0"/>
          </a:p>
          <a:p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BB3927-7DBB-BF2E-C8AA-D9439C63F02A}"/>
              </a:ext>
            </a:extLst>
          </p:cNvPr>
          <p:cNvSpPr txBox="1"/>
          <p:nvPr/>
        </p:nvSpPr>
        <p:spPr>
          <a:xfrm>
            <a:off x="6778304" y="2403296"/>
            <a:ext cx="5421736" cy="32778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Example:: how I submitted assignment in static </a:t>
            </a:r>
            <a:r>
              <a:rPr lang="en-US" sz="900" dirty="0" err="1"/>
              <a:t>ui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FF0000"/>
                </a:solidFill>
              </a:rPr>
              <a:t>will change according to need (for example no need for </a:t>
            </a:r>
            <a:r>
              <a:rPr lang="en-US" sz="900" dirty="0" err="1">
                <a:solidFill>
                  <a:srgbClr val="FF0000"/>
                </a:solidFill>
              </a:rPr>
              <a:t>hacker_id</a:t>
            </a:r>
            <a:r>
              <a:rPr lang="en-US" sz="900" dirty="0">
                <a:solidFill>
                  <a:srgbClr val="FF0000"/>
                </a:solidFill>
              </a:rPr>
              <a:t> param because user is already authenticated</a:t>
            </a:r>
          </a:p>
          <a:p>
            <a:r>
              <a:rPr lang="en-US" sz="900" dirty="0"/>
              <a:t> </a:t>
            </a:r>
          </a:p>
          <a:p>
            <a:r>
              <a:rPr lang="en-US" sz="900" dirty="0" err="1"/>
              <a:t>document.getElementById</a:t>
            </a:r>
            <a:r>
              <a:rPr lang="en-US" sz="900" dirty="0"/>
              <a:t>("</a:t>
            </a:r>
            <a:r>
              <a:rPr lang="en-US" sz="900" dirty="0" err="1"/>
              <a:t>submit_button</a:t>
            </a:r>
            <a:r>
              <a:rPr lang="en-US" sz="900" dirty="0"/>
              <a:t>").</a:t>
            </a:r>
            <a:r>
              <a:rPr lang="en-US" sz="900" dirty="0" err="1"/>
              <a:t>addEventListener</a:t>
            </a:r>
            <a:r>
              <a:rPr lang="en-US" sz="900" dirty="0"/>
              <a:t>("click", function(e){</a:t>
            </a:r>
          </a:p>
          <a:p>
            <a:r>
              <a:rPr lang="en-US" sz="900" dirty="0"/>
              <a:t>                body={"assignment_files":assignment_files,"assignment_id":assignment_id</a:t>
            </a:r>
            <a:r>
              <a:rPr lang="en-US" sz="900" dirty="0">
                <a:solidFill>
                  <a:srgbClr val="FF0000"/>
                </a:solidFill>
              </a:rPr>
              <a:t>,"hacker_id":hacker_id</a:t>
            </a:r>
            <a:r>
              <a:rPr lang="en-US" sz="900" dirty="0"/>
              <a:t>}</a:t>
            </a:r>
          </a:p>
          <a:p>
            <a:r>
              <a:rPr lang="en-US" sz="900" dirty="0"/>
              <a:t>                if(</a:t>
            </a:r>
            <a:r>
              <a:rPr lang="en-US" sz="900" dirty="0" err="1"/>
              <a:t>checkIfCanSubmit</a:t>
            </a:r>
            <a:r>
              <a:rPr lang="en-US" sz="900" dirty="0"/>
              <a:t>()){</a:t>
            </a:r>
          </a:p>
          <a:p>
            <a:r>
              <a:rPr lang="en-US" sz="900" dirty="0"/>
              <a:t>                    fetch('/</a:t>
            </a:r>
            <a:r>
              <a:rPr lang="en-US" sz="900" dirty="0" err="1"/>
              <a:t>submit_assignment</a:t>
            </a:r>
            <a:r>
              <a:rPr lang="en-US" sz="900" dirty="0"/>
              <a:t>', {</a:t>
            </a:r>
          </a:p>
          <a:p>
            <a:r>
              <a:rPr lang="en-US" sz="900" dirty="0"/>
              <a:t>                        method: 'POST',</a:t>
            </a:r>
          </a:p>
          <a:p>
            <a:r>
              <a:rPr lang="en-US" sz="900" dirty="0"/>
              <a:t>                        headers: {</a:t>
            </a:r>
          </a:p>
          <a:p>
            <a:r>
              <a:rPr lang="en-US" sz="900" dirty="0"/>
              <a:t>                        'Content-Type': 'application/</a:t>
            </a:r>
            <a:r>
              <a:rPr lang="en-US" sz="900" dirty="0" err="1"/>
              <a:t>json</a:t>
            </a:r>
            <a:r>
              <a:rPr lang="en-US" sz="900" dirty="0"/>
              <a:t>',</a:t>
            </a:r>
          </a:p>
          <a:p>
            <a:r>
              <a:rPr lang="en-US" sz="900" dirty="0"/>
              <a:t>                        },</a:t>
            </a:r>
          </a:p>
          <a:p>
            <a:r>
              <a:rPr lang="en-US" sz="900" dirty="0"/>
              <a:t>                        body: </a:t>
            </a:r>
            <a:r>
              <a:rPr lang="en-US" sz="900" dirty="0" err="1"/>
              <a:t>JSON.stringify</a:t>
            </a:r>
            <a:r>
              <a:rPr lang="en-US" sz="900" dirty="0"/>
              <a:t>(body)</a:t>
            </a:r>
          </a:p>
          <a:p>
            <a:r>
              <a:rPr lang="en-US" sz="900" dirty="0"/>
              <a:t>                    })</a:t>
            </a:r>
          </a:p>
          <a:p>
            <a:r>
              <a:rPr lang="en-US" sz="900" dirty="0"/>
              <a:t>                    .then(response=&gt;</a:t>
            </a:r>
            <a:r>
              <a:rPr lang="en-US" sz="900" dirty="0" err="1"/>
              <a:t>response.json</a:t>
            </a:r>
            <a:r>
              <a:rPr lang="en-US" sz="900" dirty="0"/>
              <a:t>())</a:t>
            </a:r>
          </a:p>
          <a:p>
            <a:r>
              <a:rPr lang="en-US" sz="900" dirty="0"/>
              <a:t>                    .then(data=&gt;{ console.log(data); })</a:t>
            </a:r>
          </a:p>
          <a:p>
            <a:r>
              <a:rPr lang="en-US" sz="900" dirty="0"/>
              <a:t>                    .then(x=&gt;{</a:t>
            </a:r>
          </a:p>
          <a:p>
            <a:r>
              <a:rPr lang="en-US" sz="900" dirty="0"/>
              <a:t>                        </a:t>
            </a:r>
            <a:r>
              <a:rPr lang="en-US" sz="900" dirty="0" err="1"/>
              <a:t>window.location.replace</a:t>
            </a:r>
            <a:r>
              <a:rPr lang="en-US" sz="900" dirty="0"/>
              <a:t>("/</a:t>
            </a:r>
            <a:r>
              <a:rPr lang="en-US" sz="900" dirty="0" err="1"/>
              <a:t>last_submission_result</a:t>
            </a:r>
            <a:r>
              <a:rPr lang="en-US" sz="900" dirty="0"/>
              <a:t>");</a:t>
            </a:r>
          </a:p>
          <a:p>
            <a:r>
              <a:rPr lang="en-US" sz="900" dirty="0"/>
              <a:t>                    })</a:t>
            </a:r>
          </a:p>
          <a:p>
            <a:r>
              <a:rPr lang="en-US" sz="900" dirty="0"/>
              <a:t>                }else{</a:t>
            </a:r>
          </a:p>
          <a:p>
            <a:r>
              <a:rPr lang="en-US" sz="900" dirty="0"/>
              <a:t>                    alert("cannot submit assignment until all task files are selected")</a:t>
            </a:r>
          </a:p>
          <a:p>
            <a:r>
              <a:rPr lang="en-US" sz="900" dirty="0"/>
              <a:t>                }</a:t>
            </a:r>
          </a:p>
          <a:p>
            <a:r>
              <a:rPr lang="en-US" sz="900" dirty="0"/>
              <a:t>            })</a:t>
            </a:r>
          </a:p>
        </p:txBody>
      </p:sp>
    </p:spTree>
    <p:extLst>
      <p:ext uri="{BB962C8B-B14F-4D97-AF65-F5344CB8AC3E}">
        <p14:creationId xmlns:p14="http://schemas.microsoft.com/office/powerpoint/2010/main" val="2962889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704</Words>
  <Application>Microsoft Office PowerPoint</Application>
  <PresentationFormat>Widescreen</PresentationFormat>
  <Paragraphs>122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 Shachar</dc:creator>
  <cp:lastModifiedBy>Tal Shachar</cp:lastModifiedBy>
  <cp:revision>2</cp:revision>
  <dcterms:created xsi:type="dcterms:W3CDTF">2025-04-15T20:10:24Z</dcterms:created>
  <dcterms:modified xsi:type="dcterms:W3CDTF">2025-04-17T11:25:38Z</dcterms:modified>
</cp:coreProperties>
</file>