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CF52-7D5A-E548-3737-F834A030F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CISC108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D090-0187-EA55-92E4-4E4623E65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Computer Science</a:t>
            </a:r>
          </a:p>
          <a:p>
            <a:r>
              <a:rPr lang="en-US" dirty="0"/>
              <a:t>Dr. Bart, Megan Englert</a:t>
            </a:r>
          </a:p>
        </p:txBody>
      </p:sp>
    </p:spTree>
    <p:extLst>
      <p:ext uri="{BB962C8B-B14F-4D97-AF65-F5344CB8AC3E}">
        <p14:creationId xmlns:p14="http://schemas.microsoft.com/office/powerpoint/2010/main" val="21211114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CISC108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CISC108</dc:title>
  <dc:creator>Bart, Austin</dc:creator>
  <cp:lastModifiedBy>Bart, Austin</cp:lastModifiedBy>
  <cp:revision>2</cp:revision>
  <dcterms:created xsi:type="dcterms:W3CDTF">2022-06-07T07:55:31Z</dcterms:created>
  <dcterms:modified xsi:type="dcterms:W3CDTF">2022-06-23T18:16:43Z</dcterms:modified>
</cp:coreProperties>
</file>