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7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7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11AB2E6-541B-4A4E-BE6E-994E70636763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334C61-4C41-470C-B0D1-0162A3A9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Corbel</vt:lpstr>
      <vt:lpstr>Basis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CISC108</dc:title>
  <dc:creator>Bart, Austin</dc:creator>
  <cp:lastModifiedBy>Bart, Austin</cp:lastModifiedBy>
  <cp:revision>5</cp:revision>
  <dcterms:created xsi:type="dcterms:W3CDTF">2022-06-07T07:55:31Z</dcterms:created>
  <dcterms:modified xsi:type="dcterms:W3CDTF">2022-08-16T04:36:25Z</dcterms:modified>
</cp:coreProperties>
</file>