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11AB2E6-541B-4A4E-BE6E-994E70636763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A334C61-4C41-470C-B0D1-0162A3A9B7A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9719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11AB2E6-541B-4A4E-BE6E-994E70636763}" type="datetimeFigureOut">
              <a:rPr lang="en-US" smtClean="0"/>
              <a:pPr/>
              <a:t>8/18/2022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A334C61-4C41-470C-B0D1-0162A3A9B7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922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11AB2E6-541B-4A4E-BE6E-994E70636763}" type="datetimeFigureOut">
              <a:rPr lang="en-US" smtClean="0"/>
              <a:pPr/>
              <a:t>8/18/2022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A334C61-4C41-470C-B0D1-0162A3A9B7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676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11AB2E6-541B-4A4E-BE6E-994E70636763}" type="datetimeFigureOut">
              <a:rPr lang="en-US" smtClean="0"/>
              <a:pPr/>
              <a:t>8/18/2022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A334C61-4C41-470C-B0D1-0162A3A9B7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464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11AB2E6-541B-4A4E-BE6E-994E70636763}" type="datetimeFigureOut">
              <a:rPr lang="en-US" smtClean="0"/>
              <a:pPr/>
              <a:t>8/18/2022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A334C61-4C41-470C-B0D1-0162A3A9B7A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2820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11AB2E6-541B-4A4E-BE6E-994E70636763}" type="datetimeFigureOut">
              <a:rPr lang="en-US" smtClean="0"/>
              <a:pPr/>
              <a:t>8/18/2022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A334C61-4C41-470C-B0D1-0162A3A9B7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27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11AB2E6-541B-4A4E-BE6E-994E70636763}" type="datetimeFigureOut">
              <a:rPr lang="en-US" smtClean="0"/>
              <a:pPr/>
              <a:t>8/18/2022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A334C61-4C41-470C-B0D1-0162A3A9B7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581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11AB2E6-541B-4A4E-BE6E-994E70636763}" type="datetimeFigureOut">
              <a:rPr lang="en-US" smtClean="0"/>
              <a:pPr/>
              <a:t>8/18/2022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A334C61-4C41-470C-B0D1-0162A3A9B7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176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11AB2E6-541B-4A4E-BE6E-994E70636763}" type="datetimeFigureOut">
              <a:rPr lang="en-US" smtClean="0"/>
              <a:pPr/>
              <a:t>8/18/2022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A334C61-4C41-470C-B0D1-0162A3A9B7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171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11AB2E6-541B-4A4E-BE6E-994E70636763}" type="datetimeFigureOut">
              <a:rPr lang="en-US" smtClean="0"/>
              <a:pPr/>
              <a:t>8/18/2022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A334C61-4C41-470C-B0D1-0162A3A9B7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707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11AB2E6-541B-4A4E-BE6E-994E70636763}" type="datetimeFigureOut">
              <a:rPr lang="en-US" smtClean="0"/>
              <a:pPr/>
              <a:t>8/18/2022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A334C61-4C41-470C-B0D1-0162A3A9B7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019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11AB2E6-541B-4A4E-BE6E-994E70636763}" type="datetimeFigureOut">
              <a:rPr lang="en-US" smtClean="0"/>
              <a:pPr/>
              <a:t>8/18/2022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A334C61-4C41-470C-B0D1-0162A3A9B7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659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1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2" baseType="lpstr">
      <vt:lpstr>Corbel</vt:lpstr>
      <vt:lpstr>Basis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CISC108</dc:title>
  <dc:creator>Bart, Austin</dc:creator>
  <cp:lastModifiedBy>Bart, Austin</cp:lastModifiedBy>
  <cp:revision>9</cp:revision>
  <dcterms:created xsi:type="dcterms:W3CDTF">2022-06-07T07:55:31Z</dcterms:created>
  <dcterms:modified xsi:type="dcterms:W3CDTF">2022-08-18T04:42:16Z</dcterms:modified>
</cp:coreProperties>
</file>