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Libre Baskerville"/>
      <p:regular r:id="rId14"/>
      <p:bold r:id="rId15"/>
      <p:italic r:id="rId16"/>
    </p:embeddedFont>
    <p:embeddedFont>
      <p:font typeface="Open Sans ExtraBold"/>
      <p:bold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7" Type="http://schemas.openxmlformats.org/officeDocument/2006/relationships/font" Target="fonts/OpenSansExtraBold-bold.fntdata"/><Relationship Id="rId16" Type="http://schemas.openxmlformats.org/officeDocument/2006/relationships/font" Target="fonts/LibreBaskerville-italic.fntdata"/><Relationship Id="rId19" Type="http://schemas.openxmlformats.org/officeDocument/2006/relationships/font" Target="fonts/RobotoMono-regular.fntdata"/><Relationship Id="rId18" Type="http://schemas.openxmlformats.org/officeDocument/2006/relationships/font" Target="fonts/Open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d32d36b51_0_2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d32d36b51_0_2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3d32d36b51_0_2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3d32d36b51_0_2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7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CISC108</a:t>
            </a:r>
            <a:endParaRPr sz="5500"/>
          </a:p>
        </p:txBody>
      </p:sp>
      <p:sp>
        <p:nvSpPr>
          <p:cNvPr id="1402" name="Google Shape;1402;p37"/>
          <p:cNvSpPr txBox="1"/>
          <p:nvPr>
            <p:ph idx="1" type="subTitle"/>
          </p:nvPr>
        </p:nvSpPr>
        <p:spPr>
          <a:xfrm>
            <a:off x="3842025" y="3671475"/>
            <a:ext cx="38328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11 - Project Kickoff</a:t>
            </a:r>
            <a:endParaRPr/>
          </a:p>
        </p:txBody>
      </p:sp>
      <p:sp>
        <p:nvSpPr>
          <p:cNvPr id="1403" name="Google Shape;1403;p37"/>
          <p:cNvSpPr txBox="1"/>
          <p:nvPr>
            <p:ph idx="2" type="subTitle"/>
          </p:nvPr>
        </p:nvSpPr>
        <p:spPr>
          <a:xfrm>
            <a:off x="5639350" y="2524600"/>
            <a:ext cx="2590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[Professor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4" name="Google Shape;1404;p37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you be in the material?</a:t>
            </a:r>
            <a:endParaRPr/>
          </a:p>
        </p:txBody>
      </p:sp>
      <p:sp>
        <p:nvSpPr>
          <p:cNvPr id="1416" name="Google Shape;1416;p3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coming to class, you should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all the Textbook Work from last week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the Primer for this week’s chapter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this is week 2, we will be forgiving…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next week class will start with a 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1422" name="Google Shape;1422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434" name="Google Shape;1434;p42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435" name="Google Shape;1435;p42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</p:txBody>
      </p:sp>
      <p:sp>
        <p:nvSpPr>
          <p:cNvPr id="1436" name="Google Shape;1436;p42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