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Black"/>
      <p:bold r:id="rId18"/>
      <p:boldItalic r:id="rId19"/>
    </p:embeddedFont>
    <p:embeddedFont>
      <p:font typeface="Libre Baskerville"/>
      <p:regular r:id="rId20"/>
      <p:bold r:id="rId21"/>
      <p:italic r:id="rId22"/>
    </p:embeddedFont>
    <p:embeddedFont>
      <p:font typeface="Open Sans ExtraBold"/>
      <p:bold r:id="rId23"/>
      <p:boldItalic r:id="rId24"/>
    </p:embeddedFont>
    <p:embeddedFont>
      <p:font typeface="Roboto Mono"/>
      <p:regular r:id="rId25"/>
      <p:bold r:id="rId26"/>
      <p:italic r:id="rId27"/>
      <p:boldItalic r:id="rId28"/>
    </p:embeddedFont>
    <p:embeddedFont>
      <p:font typeface="Open Sa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ibreBaskerville-regular.fntdata"/><Relationship Id="rId22" Type="http://schemas.openxmlformats.org/officeDocument/2006/relationships/font" Target="fonts/LibreBaskerville-italic.fntdata"/><Relationship Id="rId21" Type="http://schemas.openxmlformats.org/officeDocument/2006/relationships/font" Target="fonts/LibreBaskerville-bold.fntdata"/><Relationship Id="rId24" Type="http://schemas.openxmlformats.org/officeDocument/2006/relationships/font" Target="fonts/OpenSansExtraBold-boldItalic.fntdata"/><Relationship Id="rId23" Type="http://schemas.openxmlformats.org/officeDocument/2006/relationships/font" Target="fonts/OpenSansExtraBold-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Mono-bold.fntdata"/><Relationship Id="rId25" Type="http://schemas.openxmlformats.org/officeDocument/2006/relationships/font" Target="fonts/RobotoMono-regular.fntdata"/><Relationship Id="rId28" Type="http://schemas.openxmlformats.org/officeDocument/2006/relationships/font" Target="fonts/RobotoMono-boldItalic.fntdata"/><Relationship Id="rId27" Type="http://schemas.openxmlformats.org/officeDocument/2006/relationships/font" Target="fonts/RobotoMon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italic.fntdata"/><Relationship Id="rId30" Type="http://schemas.openxmlformats.org/officeDocument/2006/relationships/font" Target="fonts/OpenSans-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OpenSans-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lack-boldItalic.fntdata"/><Relationship Id="rId18" Type="http://schemas.openxmlformats.org/officeDocument/2006/relationships/font" Target="fonts/RobotoBlack-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7" name="Shape 1397"/>
        <p:cNvGrpSpPr/>
        <p:nvPr/>
      </p:nvGrpSpPr>
      <p:grpSpPr>
        <a:xfrm>
          <a:off x="0" y="0"/>
          <a:ext cx="0" cy="0"/>
          <a:chOff x="0" y="0"/>
          <a:chExt cx="0" cy="0"/>
        </a:xfrm>
      </p:grpSpPr>
      <p:sp>
        <p:nvSpPr>
          <p:cNvPr id="1398" name="Google Shape;139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99" name="Google Shape;139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3" name="Shape 1483"/>
        <p:cNvGrpSpPr/>
        <p:nvPr/>
      </p:nvGrpSpPr>
      <p:grpSpPr>
        <a:xfrm>
          <a:off x="0" y="0"/>
          <a:ext cx="0" cy="0"/>
          <a:chOff x="0" y="0"/>
          <a:chExt cx="0" cy="0"/>
        </a:xfrm>
      </p:grpSpPr>
      <p:sp>
        <p:nvSpPr>
          <p:cNvPr id="1484" name="Google Shape;1484;g188fd7850b1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5" name="Google Shape;1485;g188fd7850b1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9" name="Shape 1489"/>
        <p:cNvGrpSpPr/>
        <p:nvPr/>
      </p:nvGrpSpPr>
      <p:grpSpPr>
        <a:xfrm>
          <a:off x="0" y="0"/>
          <a:ext cx="0" cy="0"/>
          <a:chOff x="0" y="0"/>
          <a:chExt cx="0" cy="0"/>
        </a:xfrm>
      </p:grpSpPr>
      <p:sp>
        <p:nvSpPr>
          <p:cNvPr id="1490" name="Google Shape;1490;g188fd7850b1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1" name="Google Shape;1491;g188fd7850b1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5" name="Shape 1495"/>
        <p:cNvGrpSpPr/>
        <p:nvPr/>
      </p:nvGrpSpPr>
      <p:grpSpPr>
        <a:xfrm>
          <a:off x="0" y="0"/>
          <a:ext cx="0" cy="0"/>
          <a:chOff x="0" y="0"/>
          <a:chExt cx="0" cy="0"/>
        </a:xfrm>
      </p:grpSpPr>
      <p:sp>
        <p:nvSpPr>
          <p:cNvPr id="1496" name="Google Shape;1496;g13dc4580f1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7" name="Google Shape;1497;g13dc4580f1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5" name="Shape 1405"/>
        <p:cNvGrpSpPr/>
        <p:nvPr/>
      </p:nvGrpSpPr>
      <p:grpSpPr>
        <a:xfrm>
          <a:off x="0" y="0"/>
          <a:ext cx="0" cy="0"/>
          <a:chOff x="0" y="0"/>
          <a:chExt cx="0" cy="0"/>
        </a:xfrm>
      </p:grpSpPr>
      <p:sp>
        <p:nvSpPr>
          <p:cNvPr id="1406" name="Google Shape;1406;g188fd7850b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7" name="Google Shape;1407;g188fd7850b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2" name="Shape 1412"/>
        <p:cNvGrpSpPr/>
        <p:nvPr/>
      </p:nvGrpSpPr>
      <p:grpSpPr>
        <a:xfrm>
          <a:off x="0" y="0"/>
          <a:ext cx="0" cy="0"/>
          <a:chOff x="0" y="0"/>
          <a:chExt cx="0" cy="0"/>
        </a:xfrm>
      </p:grpSpPr>
      <p:sp>
        <p:nvSpPr>
          <p:cNvPr id="1413" name="Google Shape;1413;g177b4a3ad8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4" name="Google Shape;1414;g177b4a3ad8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 a quick slide to remind them of the difficulties of web data. Spend less than a minute here! Don’t go into detail!</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9" name="Shape 1429"/>
        <p:cNvGrpSpPr/>
        <p:nvPr/>
      </p:nvGrpSpPr>
      <p:grpSpPr>
        <a:xfrm>
          <a:off x="0" y="0"/>
          <a:ext cx="0" cy="0"/>
          <a:chOff x="0" y="0"/>
          <a:chExt cx="0" cy="0"/>
        </a:xfrm>
      </p:grpSpPr>
      <p:sp>
        <p:nvSpPr>
          <p:cNvPr id="1430" name="Google Shape;1430;g177b4a3ad8e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1" name="Google Shape;1431;g177b4a3ad8e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not much time spent here either, just remind them that caching is a thing…</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8" name="Shape 1438"/>
        <p:cNvGrpSpPr/>
        <p:nvPr/>
      </p:nvGrpSpPr>
      <p:grpSpPr>
        <a:xfrm>
          <a:off x="0" y="0"/>
          <a:ext cx="0" cy="0"/>
          <a:chOff x="0" y="0"/>
          <a:chExt cx="0" cy="0"/>
        </a:xfrm>
      </p:grpSpPr>
      <p:sp>
        <p:nvSpPr>
          <p:cNvPr id="1439" name="Google Shape;1439;g188fd7850b1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0" name="Google Shape;1440;g188fd7850b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Mention that there’s a second file they need to download and put in their work folder (the instructions in the assignment tell them how to do this). They should NOT open this file directly in Thonny or any other application.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6" name="Shape 1446"/>
        <p:cNvGrpSpPr/>
        <p:nvPr/>
      </p:nvGrpSpPr>
      <p:grpSpPr>
        <a:xfrm>
          <a:off x="0" y="0"/>
          <a:ext cx="0" cy="0"/>
          <a:chOff x="0" y="0"/>
          <a:chExt cx="0" cy="0"/>
        </a:xfrm>
      </p:grpSpPr>
      <p:sp>
        <p:nvSpPr>
          <p:cNvPr id="1447" name="Google Shape;1447;g16ba9c994c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8" name="Google Shape;1448;g16ba9c994c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Python files are text files. The sqlite file is a binary file that is meant for computers, and not humans.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6" name="Shape 1456"/>
        <p:cNvGrpSpPr/>
        <p:nvPr/>
      </p:nvGrpSpPr>
      <p:grpSpPr>
        <a:xfrm>
          <a:off x="0" y="0"/>
          <a:ext cx="0" cy="0"/>
          <a:chOff x="0" y="0"/>
          <a:chExt cx="0" cy="0"/>
        </a:xfrm>
      </p:grpSpPr>
      <p:sp>
        <p:nvSpPr>
          <p:cNvPr id="1457" name="Google Shape;1457;g1879aaa074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8" name="Google Shape;1458;g1879aaa074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Okay now the critical part. Students need to know that there are two MILESTONE submissions that are each worth 10% of the course grade.</a:t>
            </a:r>
            <a:endParaRPr/>
          </a:p>
          <a:p>
            <a:pPr indent="0" lvl="0" marL="0" rtl="0" algn="l">
              <a:spcBef>
                <a:spcPts val="0"/>
              </a:spcBef>
              <a:spcAft>
                <a:spcPts val="0"/>
              </a:spcAft>
              <a:buNone/>
            </a:pPr>
            <a:r>
              <a:rPr lang="en"/>
              <a:t>This is distinct from the three PARTS to the assignment. The first two milestones correspond to the first two parts of the project, and they are each </a:t>
            </a:r>
            <a:r>
              <a:rPr lang="en"/>
              <a:t>worth</a:t>
            </a:r>
            <a:r>
              <a:rPr lang="en"/>
              <a:t> 10% of the project grade. The goal is to motivate them to work regularly!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3" name="Shape 1463"/>
        <p:cNvGrpSpPr/>
        <p:nvPr/>
      </p:nvGrpSpPr>
      <p:grpSpPr>
        <a:xfrm>
          <a:off x="0" y="0"/>
          <a:ext cx="0" cy="0"/>
          <a:chOff x="0" y="0"/>
          <a:chExt cx="0" cy="0"/>
        </a:xfrm>
      </p:grpSpPr>
      <p:sp>
        <p:nvSpPr>
          <p:cNvPr id="1464" name="Google Shape;1464;g188fd7850b1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5" name="Google Shape;1465;g188fd7850b1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slide spells it out. The milestones keep them on track for completing the project. If you skip both milestones, then the best you can do on the project is an 80%! And they need to get at least a 70% to pass the class.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1" name="Shape 1471"/>
        <p:cNvGrpSpPr/>
        <p:nvPr/>
      </p:nvGrpSpPr>
      <p:grpSpPr>
        <a:xfrm>
          <a:off x="0" y="0"/>
          <a:ext cx="0" cy="0"/>
          <a:chOff x="0" y="0"/>
          <a:chExt cx="0" cy="0"/>
        </a:xfrm>
      </p:grpSpPr>
      <p:sp>
        <p:nvSpPr>
          <p:cNvPr id="1472" name="Google Shape;1472;g188fd7850b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3" name="Google Shape;1473;g188fd7850b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this slide breaks down the timeline. Exact percentages are subject to change.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40" y="0"/>
            <a:ext cx="9143957" cy="5143500"/>
            <a:chOff x="-19200" y="0"/>
            <a:chExt cx="9163200" cy="5143500"/>
          </a:xfrm>
        </p:grpSpPr>
        <p:cxnSp>
          <p:nvCxnSpPr>
            <p:cNvPr id="10" name="Google Shape;10;p2"/>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 name="Google Shape;11;p2"/>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 name="Google Shape;12;p2"/>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 name="Google Shape;13;p2"/>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 name="Google Shape;14;p2"/>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5" name="Google Shape;15;p2"/>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6" name="Google Shape;16;p2"/>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7" name="Google Shape;17;p2"/>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8" name="Google Shape;18;p2"/>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9" name="Google Shape;19;p2"/>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0" name="Google Shape;20;p2"/>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1" name="Google Shape;21;p2"/>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2" name="Google Shape;22;p2"/>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3" name="Google Shape;23;p2"/>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4" name="Google Shape;24;p2"/>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5" name="Google Shape;25;p2"/>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6" name="Google Shape;26;p2"/>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7" name="Google Shape;27;p2"/>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8" name="Google Shape;28;p2"/>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9" name="Google Shape;29;p2"/>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0" name="Google Shape;30;p2"/>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1" name="Google Shape;31;p2"/>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2" name="Google Shape;32;p2"/>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3" name="Google Shape;33;p2"/>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4" name="Google Shape;34;p2"/>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5" name="Google Shape;35;p2"/>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6" name="Google Shape;36;p2"/>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7" name="Google Shape;37;p2"/>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38" name="Google Shape;38;p2"/>
          <p:cNvSpPr/>
          <p:nvPr/>
        </p:nvSpPr>
        <p:spPr>
          <a:xfrm>
            <a:off x="4310800" y="539398"/>
            <a:ext cx="2244374" cy="807143"/>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6456599" y="384550"/>
            <a:ext cx="204300" cy="204300"/>
          </a:xfrm>
          <a:prstGeom prst="ellipse">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 name="Google Shape;40;p2"/>
          <p:cNvGrpSpPr/>
          <p:nvPr/>
        </p:nvGrpSpPr>
        <p:grpSpPr>
          <a:xfrm>
            <a:off x="598327" y="2799877"/>
            <a:ext cx="2128619" cy="2781103"/>
            <a:chOff x="554456" y="2624159"/>
            <a:chExt cx="2397903" cy="3132932"/>
          </a:xfrm>
        </p:grpSpPr>
        <p:sp>
          <p:nvSpPr>
            <p:cNvPr id="41" name="Google Shape;41;p2"/>
            <p:cNvSpPr/>
            <p:nvPr/>
          </p:nvSpPr>
          <p:spPr>
            <a:xfrm rot="-1521129">
              <a:off x="1059247" y="2939797"/>
              <a:ext cx="1338196" cy="2658831"/>
            </a:xfrm>
            <a:custGeom>
              <a:rect b="b" l="l" r="r" t="t"/>
              <a:pathLst>
                <a:path extrusionOk="0" h="41637" w="20956">
                  <a:moveTo>
                    <a:pt x="18943" y="0"/>
                  </a:moveTo>
                  <a:lnTo>
                    <a:pt x="1834" y="71"/>
                  </a:lnTo>
                  <a:cubicBezTo>
                    <a:pt x="822" y="71"/>
                    <a:pt x="1" y="905"/>
                    <a:pt x="1" y="1917"/>
                  </a:cubicBezTo>
                  <a:lnTo>
                    <a:pt x="155" y="39814"/>
                  </a:lnTo>
                  <a:cubicBezTo>
                    <a:pt x="155" y="40826"/>
                    <a:pt x="989" y="41636"/>
                    <a:pt x="1989" y="41636"/>
                  </a:cubicBezTo>
                  <a:lnTo>
                    <a:pt x="19110" y="41565"/>
                  </a:lnTo>
                  <a:cubicBezTo>
                    <a:pt x="20134" y="41565"/>
                    <a:pt x="20956" y="40731"/>
                    <a:pt x="20944" y="39719"/>
                  </a:cubicBezTo>
                  <a:lnTo>
                    <a:pt x="20789" y="1834"/>
                  </a:lnTo>
                  <a:cubicBezTo>
                    <a:pt x="20789" y="822"/>
                    <a:pt x="19955" y="0"/>
                    <a:pt x="18943" y="0"/>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rot="-1521129">
              <a:off x="1109372" y="2782622"/>
              <a:ext cx="1338196" cy="2658831"/>
            </a:xfrm>
            <a:custGeom>
              <a:rect b="b" l="l" r="r" t="t"/>
              <a:pathLst>
                <a:path extrusionOk="0" h="41637" w="20956">
                  <a:moveTo>
                    <a:pt x="18943" y="0"/>
                  </a:moveTo>
                  <a:lnTo>
                    <a:pt x="1834" y="71"/>
                  </a:lnTo>
                  <a:cubicBezTo>
                    <a:pt x="822" y="71"/>
                    <a:pt x="1" y="905"/>
                    <a:pt x="1" y="1917"/>
                  </a:cubicBezTo>
                  <a:lnTo>
                    <a:pt x="155" y="39814"/>
                  </a:lnTo>
                  <a:cubicBezTo>
                    <a:pt x="155" y="40826"/>
                    <a:pt x="989" y="41636"/>
                    <a:pt x="1989" y="41636"/>
                  </a:cubicBezTo>
                  <a:lnTo>
                    <a:pt x="19110" y="41565"/>
                  </a:lnTo>
                  <a:cubicBezTo>
                    <a:pt x="20134" y="41565"/>
                    <a:pt x="20956" y="40731"/>
                    <a:pt x="20944" y="39719"/>
                  </a:cubicBezTo>
                  <a:lnTo>
                    <a:pt x="20789" y="1834"/>
                  </a:lnTo>
                  <a:cubicBezTo>
                    <a:pt x="20789" y="822"/>
                    <a:pt x="19955" y="0"/>
                    <a:pt x="18943"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1521129">
              <a:off x="1166872" y="3097272"/>
              <a:ext cx="1210481" cy="2002696"/>
            </a:xfrm>
            <a:custGeom>
              <a:rect b="b" l="l" r="r" t="t"/>
              <a:pathLst>
                <a:path extrusionOk="0" h="31362" w="18956">
                  <a:moveTo>
                    <a:pt x="18824" y="0"/>
                  </a:moveTo>
                  <a:lnTo>
                    <a:pt x="1" y="84"/>
                  </a:lnTo>
                  <a:lnTo>
                    <a:pt x="72" y="20122"/>
                  </a:lnTo>
                  <a:lnTo>
                    <a:pt x="120" y="31361"/>
                  </a:lnTo>
                  <a:lnTo>
                    <a:pt x="18955" y="31290"/>
                  </a:lnTo>
                  <a:lnTo>
                    <a:pt x="18836" y="2894"/>
                  </a:lnTo>
                  <a:lnTo>
                    <a:pt x="1882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rot="-1521129">
              <a:off x="2180227" y="5057410"/>
              <a:ext cx="194701" cy="194701"/>
            </a:xfrm>
            <a:custGeom>
              <a:rect b="b" l="l" r="r" t="t"/>
              <a:pathLst>
                <a:path extrusionOk="0" h="3049" w="3049">
                  <a:moveTo>
                    <a:pt x="1513" y="0"/>
                  </a:moveTo>
                  <a:cubicBezTo>
                    <a:pt x="679" y="0"/>
                    <a:pt x="0" y="691"/>
                    <a:pt x="0" y="1536"/>
                  </a:cubicBezTo>
                  <a:cubicBezTo>
                    <a:pt x="0" y="2370"/>
                    <a:pt x="679" y="3048"/>
                    <a:pt x="1524" y="3048"/>
                  </a:cubicBezTo>
                  <a:cubicBezTo>
                    <a:pt x="2382" y="3037"/>
                    <a:pt x="3048" y="2370"/>
                    <a:pt x="3048" y="1524"/>
                  </a:cubicBezTo>
                  <a:cubicBezTo>
                    <a:pt x="3048" y="691"/>
                    <a:pt x="2358" y="0"/>
                    <a:pt x="1513"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1521129">
              <a:off x="1165914" y="3064541"/>
              <a:ext cx="229695" cy="19030"/>
            </a:xfrm>
            <a:custGeom>
              <a:rect b="b" l="l" r="r" t="t"/>
              <a:pathLst>
                <a:path extrusionOk="0" h="298" w="3597">
                  <a:moveTo>
                    <a:pt x="3442" y="0"/>
                  </a:moveTo>
                  <a:lnTo>
                    <a:pt x="144" y="24"/>
                  </a:lnTo>
                  <a:cubicBezTo>
                    <a:pt x="60" y="24"/>
                    <a:pt x="1" y="95"/>
                    <a:pt x="1" y="167"/>
                  </a:cubicBezTo>
                  <a:cubicBezTo>
                    <a:pt x="1" y="238"/>
                    <a:pt x="84" y="298"/>
                    <a:pt x="156" y="298"/>
                  </a:cubicBezTo>
                  <a:lnTo>
                    <a:pt x="3466" y="286"/>
                  </a:lnTo>
                  <a:cubicBezTo>
                    <a:pt x="3537" y="286"/>
                    <a:pt x="3597" y="226"/>
                    <a:pt x="3597" y="143"/>
                  </a:cubicBezTo>
                  <a:cubicBezTo>
                    <a:pt x="3597" y="60"/>
                    <a:pt x="3513" y="0"/>
                    <a:pt x="34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rot="-1521129">
              <a:off x="1070183" y="3141425"/>
              <a:ext cx="45658" cy="45722"/>
            </a:xfrm>
            <a:custGeom>
              <a:rect b="b" l="l" r="r" t="t"/>
              <a:pathLst>
                <a:path extrusionOk="0" h="716" w="715">
                  <a:moveTo>
                    <a:pt x="357" y="1"/>
                  </a:moveTo>
                  <a:cubicBezTo>
                    <a:pt x="167" y="1"/>
                    <a:pt x="0" y="167"/>
                    <a:pt x="0" y="358"/>
                  </a:cubicBezTo>
                  <a:cubicBezTo>
                    <a:pt x="0" y="548"/>
                    <a:pt x="167" y="715"/>
                    <a:pt x="357" y="715"/>
                  </a:cubicBezTo>
                  <a:cubicBezTo>
                    <a:pt x="548" y="715"/>
                    <a:pt x="715" y="548"/>
                    <a:pt x="715" y="358"/>
                  </a:cubicBezTo>
                  <a:cubicBezTo>
                    <a:pt x="715" y="167"/>
                    <a:pt x="548" y="1"/>
                    <a:pt x="3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rot="-1521129">
              <a:off x="1705454" y="3185375"/>
              <a:ext cx="571077" cy="1260673"/>
            </a:xfrm>
            <a:custGeom>
              <a:rect b="b" l="l" r="r" t="t"/>
              <a:pathLst>
                <a:path extrusionOk="0" h="19742" w="8943">
                  <a:moveTo>
                    <a:pt x="8597" y="1"/>
                  </a:moveTo>
                  <a:cubicBezTo>
                    <a:pt x="8228" y="1"/>
                    <a:pt x="7930" y="322"/>
                    <a:pt x="7930" y="691"/>
                  </a:cubicBezTo>
                  <a:lnTo>
                    <a:pt x="7930" y="1751"/>
                  </a:lnTo>
                  <a:cubicBezTo>
                    <a:pt x="7026" y="1953"/>
                    <a:pt x="6192" y="2310"/>
                    <a:pt x="5430" y="2799"/>
                  </a:cubicBezTo>
                  <a:lnTo>
                    <a:pt x="4668" y="2060"/>
                  </a:lnTo>
                  <a:cubicBezTo>
                    <a:pt x="4537" y="1923"/>
                    <a:pt x="4362" y="1855"/>
                    <a:pt x="4187" y="1855"/>
                  </a:cubicBezTo>
                  <a:cubicBezTo>
                    <a:pt x="4013" y="1855"/>
                    <a:pt x="3841" y="1923"/>
                    <a:pt x="3716" y="2060"/>
                  </a:cubicBezTo>
                  <a:lnTo>
                    <a:pt x="1989" y="3799"/>
                  </a:lnTo>
                  <a:cubicBezTo>
                    <a:pt x="1727" y="4073"/>
                    <a:pt x="1727" y="4501"/>
                    <a:pt x="1989" y="4751"/>
                  </a:cubicBezTo>
                  <a:lnTo>
                    <a:pt x="2751" y="5501"/>
                  </a:lnTo>
                  <a:cubicBezTo>
                    <a:pt x="2275" y="6251"/>
                    <a:pt x="1930" y="7109"/>
                    <a:pt x="1727" y="8013"/>
                  </a:cubicBezTo>
                  <a:lnTo>
                    <a:pt x="668" y="8013"/>
                  </a:lnTo>
                  <a:cubicBezTo>
                    <a:pt x="299" y="8013"/>
                    <a:pt x="1" y="8323"/>
                    <a:pt x="1" y="8692"/>
                  </a:cubicBezTo>
                  <a:lnTo>
                    <a:pt x="13" y="11133"/>
                  </a:lnTo>
                  <a:cubicBezTo>
                    <a:pt x="13" y="11514"/>
                    <a:pt x="322" y="11812"/>
                    <a:pt x="703" y="11812"/>
                  </a:cubicBezTo>
                  <a:lnTo>
                    <a:pt x="1751" y="11812"/>
                  </a:lnTo>
                  <a:cubicBezTo>
                    <a:pt x="1965" y="12716"/>
                    <a:pt x="2323" y="13550"/>
                    <a:pt x="2811" y="14312"/>
                  </a:cubicBezTo>
                  <a:lnTo>
                    <a:pt x="2073" y="15062"/>
                  </a:lnTo>
                  <a:cubicBezTo>
                    <a:pt x="1799" y="15336"/>
                    <a:pt x="1799" y="15764"/>
                    <a:pt x="2073" y="16014"/>
                  </a:cubicBezTo>
                  <a:lnTo>
                    <a:pt x="3811" y="17741"/>
                  </a:lnTo>
                  <a:cubicBezTo>
                    <a:pt x="3942" y="17878"/>
                    <a:pt x="4117" y="17946"/>
                    <a:pt x="4292" y="17946"/>
                  </a:cubicBezTo>
                  <a:cubicBezTo>
                    <a:pt x="4466" y="17946"/>
                    <a:pt x="4638" y="17878"/>
                    <a:pt x="4763" y="17741"/>
                  </a:cubicBezTo>
                  <a:lnTo>
                    <a:pt x="5502" y="16991"/>
                  </a:lnTo>
                  <a:cubicBezTo>
                    <a:pt x="6264" y="17467"/>
                    <a:pt x="7109" y="17800"/>
                    <a:pt x="8026" y="18015"/>
                  </a:cubicBezTo>
                  <a:lnTo>
                    <a:pt x="8026" y="19074"/>
                  </a:lnTo>
                  <a:cubicBezTo>
                    <a:pt x="8026" y="19443"/>
                    <a:pt x="8323" y="19741"/>
                    <a:pt x="8704" y="19741"/>
                  </a:cubicBezTo>
                  <a:lnTo>
                    <a:pt x="8942" y="19741"/>
                  </a:lnTo>
                  <a:lnTo>
                    <a:pt x="8895" y="13157"/>
                  </a:lnTo>
                  <a:cubicBezTo>
                    <a:pt x="7490" y="12740"/>
                    <a:pt x="6454" y="11454"/>
                    <a:pt x="6442" y="9907"/>
                  </a:cubicBezTo>
                  <a:cubicBezTo>
                    <a:pt x="6442" y="8359"/>
                    <a:pt x="7454" y="7049"/>
                    <a:pt x="8871" y="6609"/>
                  </a:cubicBezTo>
                  <a:lnTo>
                    <a:pt x="8835" y="1"/>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rot="-1521129">
              <a:off x="2005664" y="3440549"/>
              <a:ext cx="254727" cy="618204"/>
            </a:xfrm>
            <a:custGeom>
              <a:rect b="b" l="l" r="r" t="t"/>
              <a:pathLst>
                <a:path extrusionOk="0" h="9681" w="3989">
                  <a:moveTo>
                    <a:pt x="3941" y="1"/>
                  </a:moveTo>
                  <a:cubicBezTo>
                    <a:pt x="1691" y="465"/>
                    <a:pt x="0" y="2477"/>
                    <a:pt x="12" y="4859"/>
                  </a:cubicBezTo>
                  <a:cubicBezTo>
                    <a:pt x="24" y="7252"/>
                    <a:pt x="1726" y="9228"/>
                    <a:pt x="3989" y="9681"/>
                  </a:cubicBezTo>
                  <a:lnTo>
                    <a:pt x="3965" y="8109"/>
                  </a:lnTo>
                  <a:cubicBezTo>
                    <a:pt x="2560" y="7692"/>
                    <a:pt x="1524" y="6406"/>
                    <a:pt x="1512" y="4859"/>
                  </a:cubicBezTo>
                  <a:cubicBezTo>
                    <a:pt x="1512" y="3311"/>
                    <a:pt x="2524" y="2001"/>
                    <a:pt x="3941" y="1561"/>
                  </a:cubicBezTo>
                  <a:lnTo>
                    <a:pt x="3941" y="1"/>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rot="-1521129">
              <a:off x="1377583" y="4011353"/>
              <a:ext cx="808243" cy="1132958"/>
            </a:xfrm>
            <a:custGeom>
              <a:rect b="b" l="l" r="r" t="t"/>
              <a:pathLst>
                <a:path extrusionOk="0" h="17742" w="12657">
                  <a:moveTo>
                    <a:pt x="3977" y="1"/>
                  </a:moveTo>
                  <a:lnTo>
                    <a:pt x="1536" y="13"/>
                  </a:lnTo>
                  <a:cubicBezTo>
                    <a:pt x="1167" y="13"/>
                    <a:pt x="869" y="322"/>
                    <a:pt x="869" y="691"/>
                  </a:cubicBezTo>
                  <a:lnTo>
                    <a:pt x="869" y="1751"/>
                  </a:lnTo>
                  <a:cubicBezTo>
                    <a:pt x="572" y="1822"/>
                    <a:pt x="286" y="1918"/>
                    <a:pt x="0" y="2001"/>
                  </a:cubicBezTo>
                  <a:lnTo>
                    <a:pt x="12" y="6490"/>
                  </a:lnTo>
                  <a:lnTo>
                    <a:pt x="12" y="7883"/>
                  </a:lnTo>
                  <a:cubicBezTo>
                    <a:pt x="643" y="7025"/>
                    <a:pt x="1643" y="6466"/>
                    <a:pt x="2774" y="6466"/>
                  </a:cubicBezTo>
                  <a:cubicBezTo>
                    <a:pt x="2781" y="6466"/>
                    <a:pt x="2789" y="6466"/>
                    <a:pt x="2796" y="6466"/>
                  </a:cubicBezTo>
                  <a:cubicBezTo>
                    <a:pt x="4667" y="6466"/>
                    <a:pt x="6191" y="7997"/>
                    <a:pt x="6203" y="9883"/>
                  </a:cubicBezTo>
                  <a:cubicBezTo>
                    <a:pt x="6227" y="11764"/>
                    <a:pt x="4691" y="13300"/>
                    <a:pt x="2798" y="13312"/>
                  </a:cubicBezTo>
                  <a:cubicBezTo>
                    <a:pt x="1667" y="13312"/>
                    <a:pt x="655" y="12764"/>
                    <a:pt x="36" y="11919"/>
                  </a:cubicBezTo>
                  <a:lnTo>
                    <a:pt x="36" y="11919"/>
                  </a:lnTo>
                  <a:lnTo>
                    <a:pt x="60" y="17741"/>
                  </a:lnTo>
                  <a:lnTo>
                    <a:pt x="5727" y="17705"/>
                  </a:lnTo>
                  <a:cubicBezTo>
                    <a:pt x="6251" y="17515"/>
                    <a:pt x="6763" y="17265"/>
                    <a:pt x="7215" y="16967"/>
                  </a:cubicBezTo>
                  <a:lnTo>
                    <a:pt x="7965" y="17693"/>
                  </a:lnTo>
                  <a:lnTo>
                    <a:pt x="8942" y="17693"/>
                  </a:lnTo>
                  <a:lnTo>
                    <a:pt x="10656" y="15955"/>
                  </a:lnTo>
                  <a:cubicBezTo>
                    <a:pt x="10930" y="15681"/>
                    <a:pt x="10930" y="15253"/>
                    <a:pt x="10656" y="15003"/>
                  </a:cubicBezTo>
                  <a:lnTo>
                    <a:pt x="9894" y="14253"/>
                  </a:lnTo>
                  <a:cubicBezTo>
                    <a:pt x="10370" y="13491"/>
                    <a:pt x="10716" y="12645"/>
                    <a:pt x="10930" y="11740"/>
                  </a:cubicBezTo>
                  <a:lnTo>
                    <a:pt x="11978" y="11740"/>
                  </a:lnTo>
                  <a:cubicBezTo>
                    <a:pt x="12359" y="11740"/>
                    <a:pt x="12656" y="11443"/>
                    <a:pt x="12656" y="11050"/>
                  </a:cubicBezTo>
                  <a:lnTo>
                    <a:pt x="12633" y="8609"/>
                  </a:lnTo>
                  <a:cubicBezTo>
                    <a:pt x="12633" y="8240"/>
                    <a:pt x="12323" y="7942"/>
                    <a:pt x="11954" y="7942"/>
                  </a:cubicBezTo>
                  <a:lnTo>
                    <a:pt x="10894" y="7942"/>
                  </a:lnTo>
                  <a:cubicBezTo>
                    <a:pt x="10692" y="7037"/>
                    <a:pt x="10335" y="6204"/>
                    <a:pt x="9835" y="5442"/>
                  </a:cubicBezTo>
                  <a:lnTo>
                    <a:pt x="10585" y="4680"/>
                  </a:lnTo>
                  <a:cubicBezTo>
                    <a:pt x="10847" y="4418"/>
                    <a:pt x="10847" y="3989"/>
                    <a:pt x="10585" y="3727"/>
                  </a:cubicBezTo>
                  <a:lnTo>
                    <a:pt x="8870" y="1989"/>
                  </a:lnTo>
                  <a:cubicBezTo>
                    <a:pt x="8739" y="1858"/>
                    <a:pt x="8564" y="1793"/>
                    <a:pt x="8390" y="1793"/>
                  </a:cubicBezTo>
                  <a:cubicBezTo>
                    <a:pt x="8215" y="1793"/>
                    <a:pt x="8043" y="1858"/>
                    <a:pt x="7918" y="1989"/>
                  </a:cubicBezTo>
                  <a:lnTo>
                    <a:pt x="7180" y="2751"/>
                  </a:lnTo>
                  <a:cubicBezTo>
                    <a:pt x="6418" y="2275"/>
                    <a:pt x="5572" y="1930"/>
                    <a:pt x="4655" y="1727"/>
                  </a:cubicBezTo>
                  <a:lnTo>
                    <a:pt x="4655" y="668"/>
                  </a:lnTo>
                  <a:cubicBezTo>
                    <a:pt x="4655" y="298"/>
                    <a:pt x="4346" y="1"/>
                    <a:pt x="3977" y="1"/>
                  </a:cubicBez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rot="-1521129">
              <a:off x="1419831" y="4388165"/>
              <a:ext cx="494256" cy="631869"/>
            </a:xfrm>
            <a:custGeom>
              <a:rect b="b" l="l" r="r" t="t"/>
              <a:pathLst>
                <a:path extrusionOk="0" h="9895" w="7740">
                  <a:moveTo>
                    <a:pt x="2806" y="1"/>
                  </a:moveTo>
                  <a:cubicBezTo>
                    <a:pt x="2792" y="1"/>
                    <a:pt x="2777" y="1"/>
                    <a:pt x="2762" y="1"/>
                  </a:cubicBezTo>
                  <a:cubicBezTo>
                    <a:pt x="1738" y="1"/>
                    <a:pt x="786" y="322"/>
                    <a:pt x="0" y="858"/>
                  </a:cubicBezTo>
                  <a:lnTo>
                    <a:pt x="0" y="1549"/>
                  </a:lnTo>
                  <a:lnTo>
                    <a:pt x="0" y="2942"/>
                  </a:lnTo>
                  <a:cubicBezTo>
                    <a:pt x="619" y="2084"/>
                    <a:pt x="1619" y="1525"/>
                    <a:pt x="2751" y="1525"/>
                  </a:cubicBezTo>
                  <a:cubicBezTo>
                    <a:pt x="2758" y="1525"/>
                    <a:pt x="2765" y="1525"/>
                    <a:pt x="2772" y="1525"/>
                  </a:cubicBezTo>
                  <a:cubicBezTo>
                    <a:pt x="4655" y="1525"/>
                    <a:pt x="6180" y="3056"/>
                    <a:pt x="6191" y="4930"/>
                  </a:cubicBezTo>
                  <a:cubicBezTo>
                    <a:pt x="6203" y="6823"/>
                    <a:pt x="4667" y="8359"/>
                    <a:pt x="2786" y="8371"/>
                  </a:cubicBezTo>
                  <a:cubicBezTo>
                    <a:pt x="1655" y="8371"/>
                    <a:pt x="643" y="7823"/>
                    <a:pt x="12" y="6978"/>
                  </a:cubicBezTo>
                  <a:lnTo>
                    <a:pt x="12" y="6978"/>
                  </a:lnTo>
                  <a:lnTo>
                    <a:pt x="24" y="9062"/>
                  </a:lnTo>
                  <a:cubicBezTo>
                    <a:pt x="822" y="9597"/>
                    <a:pt x="1774" y="9895"/>
                    <a:pt x="2798" y="9895"/>
                  </a:cubicBezTo>
                  <a:cubicBezTo>
                    <a:pt x="5537" y="9847"/>
                    <a:pt x="7739" y="7633"/>
                    <a:pt x="7727" y="4906"/>
                  </a:cubicBezTo>
                  <a:cubicBezTo>
                    <a:pt x="7704" y="2194"/>
                    <a:pt x="5513" y="1"/>
                    <a:pt x="2806"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rot="-1521129">
              <a:off x="934994" y="3240995"/>
              <a:ext cx="806774" cy="827273"/>
            </a:xfrm>
            <a:custGeom>
              <a:rect b="b" l="l" r="r" t="t"/>
              <a:pathLst>
                <a:path extrusionOk="0" h="12955" w="12634">
                  <a:moveTo>
                    <a:pt x="10514" y="0"/>
                  </a:moveTo>
                  <a:lnTo>
                    <a:pt x="4323" y="36"/>
                  </a:lnTo>
                  <a:cubicBezTo>
                    <a:pt x="5418" y="596"/>
                    <a:pt x="6156" y="1750"/>
                    <a:pt x="6168" y="3060"/>
                  </a:cubicBezTo>
                  <a:cubicBezTo>
                    <a:pt x="6192" y="4953"/>
                    <a:pt x="4656" y="6477"/>
                    <a:pt x="2763" y="6489"/>
                  </a:cubicBezTo>
                  <a:cubicBezTo>
                    <a:pt x="1632" y="6489"/>
                    <a:pt x="620" y="5941"/>
                    <a:pt x="1" y="5096"/>
                  </a:cubicBezTo>
                  <a:lnTo>
                    <a:pt x="1" y="5096"/>
                  </a:lnTo>
                  <a:lnTo>
                    <a:pt x="24" y="10978"/>
                  </a:lnTo>
                  <a:cubicBezTo>
                    <a:pt x="310" y="11085"/>
                    <a:pt x="596" y="11156"/>
                    <a:pt x="894" y="11228"/>
                  </a:cubicBezTo>
                  <a:lnTo>
                    <a:pt x="906" y="12288"/>
                  </a:lnTo>
                  <a:cubicBezTo>
                    <a:pt x="906" y="12657"/>
                    <a:pt x="1203" y="12954"/>
                    <a:pt x="1596" y="12954"/>
                  </a:cubicBezTo>
                  <a:lnTo>
                    <a:pt x="4037" y="12942"/>
                  </a:lnTo>
                  <a:cubicBezTo>
                    <a:pt x="4406" y="12942"/>
                    <a:pt x="4704" y="12633"/>
                    <a:pt x="4704" y="12252"/>
                  </a:cubicBezTo>
                  <a:lnTo>
                    <a:pt x="4704" y="11204"/>
                  </a:lnTo>
                  <a:cubicBezTo>
                    <a:pt x="5608" y="10990"/>
                    <a:pt x="6442" y="10633"/>
                    <a:pt x="7204" y="10144"/>
                  </a:cubicBezTo>
                  <a:lnTo>
                    <a:pt x="7966" y="10883"/>
                  </a:lnTo>
                  <a:cubicBezTo>
                    <a:pt x="8097" y="11019"/>
                    <a:pt x="8270" y="11088"/>
                    <a:pt x="8442" y="11088"/>
                  </a:cubicBezTo>
                  <a:cubicBezTo>
                    <a:pt x="8615" y="11088"/>
                    <a:pt x="8787" y="11019"/>
                    <a:pt x="8918" y="10883"/>
                  </a:cubicBezTo>
                  <a:lnTo>
                    <a:pt x="10645" y="9144"/>
                  </a:lnTo>
                  <a:cubicBezTo>
                    <a:pt x="10907" y="8870"/>
                    <a:pt x="10907" y="8442"/>
                    <a:pt x="10645" y="8192"/>
                  </a:cubicBezTo>
                  <a:lnTo>
                    <a:pt x="9883" y="7442"/>
                  </a:lnTo>
                  <a:cubicBezTo>
                    <a:pt x="10359" y="6692"/>
                    <a:pt x="10704" y="5846"/>
                    <a:pt x="10907" y="4929"/>
                  </a:cubicBezTo>
                  <a:lnTo>
                    <a:pt x="11966" y="4929"/>
                  </a:lnTo>
                  <a:cubicBezTo>
                    <a:pt x="12336" y="4929"/>
                    <a:pt x="12633" y="4632"/>
                    <a:pt x="12633" y="4251"/>
                  </a:cubicBezTo>
                  <a:lnTo>
                    <a:pt x="12621" y="1810"/>
                  </a:lnTo>
                  <a:cubicBezTo>
                    <a:pt x="12621" y="1429"/>
                    <a:pt x="12300" y="1131"/>
                    <a:pt x="11931" y="1131"/>
                  </a:cubicBezTo>
                  <a:lnTo>
                    <a:pt x="10871" y="1131"/>
                  </a:lnTo>
                  <a:cubicBezTo>
                    <a:pt x="10788" y="750"/>
                    <a:pt x="10669" y="381"/>
                    <a:pt x="10514" y="0"/>
                  </a:cubicBez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rot="-1521129">
              <a:off x="883902" y="3325186"/>
              <a:ext cx="492724" cy="510285"/>
            </a:xfrm>
            <a:custGeom>
              <a:rect b="b" l="l" r="r" t="t"/>
              <a:pathLst>
                <a:path extrusionOk="0" h="7991" w="7716">
                  <a:moveTo>
                    <a:pt x="6632" y="1"/>
                  </a:moveTo>
                  <a:lnTo>
                    <a:pt x="4334" y="13"/>
                  </a:lnTo>
                  <a:cubicBezTo>
                    <a:pt x="5418" y="584"/>
                    <a:pt x="6156" y="1727"/>
                    <a:pt x="6180" y="3037"/>
                  </a:cubicBezTo>
                  <a:cubicBezTo>
                    <a:pt x="6192" y="4930"/>
                    <a:pt x="4656" y="6466"/>
                    <a:pt x="2763" y="6478"/>
                  </a:cubicBezTo>
                  <a:cubicBezTo>
                    <a:pt x="1632" y="6478"/>
                    <a:pt x="632" y="5930"/>
                    <a:pt x="1" y="5073"/>
                  </a:cubicBezTo>
                  <a:lnTo>
                    <a:pt x="1" y="5073"/>
                  </a:lnTo>
                  <a:lnTo>
                    <a:pt x="12" y="7157"/>
                  </a:lnTo>
                  <a:cubicBezTo>
                    <a:pt x="798" y="7692"/>
                    <a:pt x="1763" y="7990"/>
                    <a:pt x="2787" y="7990"/>
                  </a:cubicBezTo>
                  <a:cubicBezTo>
                    <a:pt x="5513" y="7978"/>
                    <a:pt x="7716" y="5764"/>
                    <a:pt x="7692" y="3025"/>
                  </a:cubicBezTo>
                  <a:cubicBezTo>
                    <a:pt x="7692" y="1882"/>
                    <a:pt x="7287" y="834"/>
                    <a:pt x="6632"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rot="-1521129">
              <a:off x="1166872" y="3097272"/>
              <a:ext cx="1210481" cy="2002696"/>
            </a:xfrm>
            <a:custGeom>
              <a:rect b="b" l="l" r="r" t="t"/>
              <a:pathLst>
                <a:path extrusionOk="0" h="31362" w="18956">
                  <a:moveTo>
                    <a:pt x="18824" y="0"/>
                  </a:moveTo>
                  <a:lnTo>
                    <a:pt x="1" y="84"/>
                  </a:lnTo>
                  <a:lnTo>
                    <a:pt x="72" y="20122"/>
                  </a:lnTo>
                  <a:lnTo>
                    <a:pt x="120" y="31361"/>
                  </a:lnTo>
                  <a:lnTo>
                    <a:pt x="18955" y="31290"/>
                  </a:lnTo>
                  <a:lnTo>
                    <a:pt x="18836" y="2894"/>
                  </a:lnTo>
                  <a:lnTo>
                    <a:pt x="18824"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2"/>
          <p:cNvGrpSpPr/>
          <p:nvPr/>
        </p:nvGrpSpPr>
        <p:grpSpPr>
          <a:xfrm>
            <a:off x="2559150" y="3817275"/>
            <a:ext cx="1014400" cy="430500"/>
            <a:chOff x="2559150" y="3516550"/>
            <a:chExt cx="1014400" cy="430500"/>
          </a:xfrm>
        </p:grpSpPr>
        <p:cxnSp>
          <p:nvCxnSpPr>
            <p:cNvPr id="55" name="Google Shape;55;p2"/>
            <p:cNvCxnSpPr/>
            <p:nvPr/>
          </p:nvCxnSpPr>
          <p:spPr>
            <a:xfrm>
              <a:off x="2559150"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56" name="Google Shape;56;p2"/>
            <p:cNvCxnSpPr/>
            <p:nvPr/>
          </p:nvCxnSpPr>
          <p:spPr>
            <a:xfrm>
              <a:off x="2821883"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57" name="Google Shape;57;p2"/>
            <p:cNvCxnSpPr/>
            <p:nvPr/>
          </p:nvCxnSpPr>
          <p:spPr>
            <a:xfrm>
              <a:off x="3084617"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58" name="Google Shape;58;p2"/>
            <p:cNvCxnSpPr/>
            <p:nvPr/>
          </p:nvCxnSpPr>
          <p:spPr>
            <a:xfrm>
              <a:off x="3347350" y="3516550"/>
              <a:ext cx="226200" cy="430500"/>
            </a:xfrm>
            <a:prstGeom prst="straightConnector1">
              <a:avLst/>
            </a:prstGeom>
            <a:noFill/>
            <a:ln cap="flat" cmpd="sng" w="28575">
              <a:solidFill>
                <a:schemeClr val="accent2"/>
              </a:solidFill>
              <a:prstDash val="solid"/>
              <a:round/>
              <a:headEnd len="med" w="med" type="none"/>
              <a:tailEnd len="med" w="med" type="none"/>
            </a:ln>
          </p:spPr>
        </p:cxnSp>
      </p:grpSp>
      <p:grpSp>
        <p:nvGrpSpPr>
          <p:cNvPr id="59" name="Google Shape;59;p2"/>
          <p:cNvGrpSpPr/>
          <p:nvPr/>
        </p:nvGrpSpPr>
        <p:grpSpPr>
          <a:xfrm>
            <a:off x="-161467" y="3817275"/>
            <a:ext cx="751667" cy="430500"/>
            <a:chOff x="2821883" y="3516550"/>
            <a:chExt cx="751667" cy="430500"/>
          </a:xfrm>
        </p:grpSpPr>
        <p:cxnSp>
          <p:nvCxnSpPr>
            <p:cNvPr id="60" name="Google Shape;60;p2"/>
            <p:cNvCxnSpPr/>
            <p:nvPr/>
          </p:nvCxnSpPr>
          <p:spPr>
            <a:xfrm>
              <a:off x="2821883"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61" name="Google Shape;61;p2"/>
            <p:cNvCxnSpPr/>
            <p:nvPr/>
          </p:nvCxnSpPr>
          <p:spPr>
            <a:xfrm>
              <a:off x="3084617"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62" name="Google Shape;62;p2"/>
            <p:cNvCxnSpPr/>
            <p:nvPr/>
          </p:nvCxnSpPr>
          <p:spPr>
            <a:xfrm>
              <a:off x="3347350" y="3516550"/>
              <a:ext cx="226200" cy="430500"/>
            </a:xfrm>
            <a:prstGeom prst="straightConnector1">
              <a:avLst/>
            </a:prstGeom>
            <a:noFill/>
            <a:ln cap="flat" cmpd="sng" w="28575">
              <a:solidFill>
                <a:schemeClr val="accent2"/>
              </a:solidFill>
              <a:prstDash val="solid"/>
              <a:round/>
              <a:headEnd len="med" w="med" type="none"/>
              <a:tailEnd len="med" w="med" type="none"/>
            </a:ln>
          </p:spPr>
        </p:cxnSp>
      </p:grpSp>
      <p:sp>
        <p:nvSpPr>
          <p:cNvPr id="63" name="Google Shape;63;p2"/>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7832400" y="4036100"/>
            <a:ext cx="598200" cy="598200"/>
          </a:xfrm>
          <a:prstGeom prst="rect">
            <a:avLst/>
          </a:prstGeom>
          <a:solidFill>
            <a:schemeClr val="dk2"/>
          </a:solid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7572975" y="4282600"/>
            <a:ext cx="598200" cy="5982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rot="-5400000">
            <a:off x="8071528" y="3"/>
            <a:ext cx="1072469" cy="1072469"/>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8609238" y="1813250"/>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8507088" y="1703800"/>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txBox="1"/>
          <p:nvPr>
            <p:ph idx="1" type="subTitle"/>
          </p:nvPr>
        </p:nvSpPr>
        <p:spPr>
          <a:xfrm>
            <a:off x="3842025" y="3671475"/>
            <a:ext cx="2789700" cy="722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71" name="Google Shape;71;p2"/>
          <p:cNvSpPr txBox="1"/>
          <p:nvPr>
            <p:ph idx="2" type="subTitle"/>
          </p:nvPr>
        </p:nvSpPr>
        <p:spPr>
          <a:xfrm>
            <a:off x="6383376" y="2820175"/>
            <a:ext cx="1499700" cy="402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Open Sans ExtraBold"/>
              <a:buNone/>
              <a:defRPr sz="2400">
                <a:latin typeface="Open Sans ExtraBold"/>
                <a:ea typeface="Open Sans ExtraBold"/>
                <a:cs typeface="Open Sans ExtraBold"/>
                <a:sym typeface="Open Sans ExtraBold"/>
              </a:defRPr>
            </a:lvl1pPr>
            <a:lvl2pPr lvl="1" rtl="0" algn="ctr">
              <a:lnSpc>
                <a:spcPct val="100000"/>
              </a:lnSpc>
              <a:spcBef>
                <a:spcPts val="0"/>
              </a:spcBef>
              <a:spcAft>
                <a:spcPts val="0"/>
              </a:spcAft>
              <a:buSzPts val="2400"/>
              <a:buFont typeface="Open Sans ExtraBold"/>
              <a:buNone/>
              <a:defRPr sz="2400">
                <a:latin typeface="Open Sans ExtraBold"/>
                <a:ea typeface="Open Sans ExtraBold"/>
                <a:cs typeface="Open Sans ExtraBold"/>
                <a:sym typeface="Open Sans ExtraBold"/>
              </a:defRPr>
            </a:lvl2pPr>
            <a:lvl3pPr lvl="2" rtl="0" algn="ctr">
              <a:lnSpc>
                <a:spcPct val="100000"/>
              </a:lnSpc>
              <a:spcBef>
                <a:spcPts val="0"/>
              </a:spcBef>
              <a:spcAft>
                <a:spcPts val="0"/>
              </a:spcAft>
              <a:buSzPts val="2400"/>
              <a:buFont typeface="Open Sans ExtraBold"/>
              <a:buNone/>
              <a:defRPr sz="2400">
                <a:latin typeface="Open Sans ExtraBold"/>
                <a:ea typeface="Open Sans ExtraBold"/>
                <a:cs typeface="Open Sans ExtraBold"/>
                <a:sym typeface="Open Sans ExtraBold"/>
              </a:defRPr>
            </a:lvl3pPr>
            <a:lvl4pPr lvl="3" rtl="0" algn="ctr">
              <a:lnSpc>
                <a:spcPct val="100000"/>
              </a:lnSpc>
              <a:spcBef>
                <a:spcPts val="0"/>
              </a:spcBef>
              <a:spcAft>
                <a:spcPts val="0"/>
              </a:spcAft>
              <a:buSzPts val="2400"/>
              <a:buFont typeface="Open Sans ExtraBold"/>
              <a:buNone/>
              <a:defRPr sz="2400">
                <a:latin typeface="Open Sans ExtraBold"/>
                <a:ea typeface="Open Sans ExtraBold"/>
                <a:cs typeface="Open Sans ExtraBold"/>
                <a:sym typeface="Open Sans ExtraBold"/>
              </a:defRPr>
            </a:lvl4pPr>
            <a:lvl5pPr lvl="4" rtl="0" algn="ctr">
              <a:lnSpc>
                <a:spcPct val="100000"/>
              </a:lnSpc>
              <a:spcBef>
                <a:spcPts val="0"/>
              </a:spcBef>
              <a:spcAft>
                <a:spcPts val="0"/>
              </a:spcAft>
              <a:buSzPts val="2400"/>
              <a:buFont typeface="Open Sans ExtraBold"/>
              <a:buNone/>
              <a:defRPr sz="2400">
                <a:latin typeface="Open Sans ExtraBold"/>
                <a:ea typeface="Open Sans ExtraBold"/>
                <a:cs typeface="Open Sans ExtraBold"/>
                <a:sym typeface="Open Sans ExtraBold"/>
              </a:defRPr>
            </a:lvl5pPr>
            <a:lvl6pPr lvl="5" rtl="0" algn="ctr">
              <a:lnSpc>
                <a:spcPct val="100000"/>
              </a:lnSpc>
              <a:spcBef>
                <a:spcPts val="0"/>
              </a:spcBef>
              <a:spcAft>
                <a:spcPts val="0"/>
              </a:spcAft>
              <a:buSzPts val="2400"/>
              <a:buFont typeface="Open Sans ExtraBold"/>
              <a:buNone/>
              <a:defRPr sz="2400">
                <a:latin typeface="Open Sans ExtraBold"/>
                <a:ea typeface="Open Sans ExtraBold"/>
                <a:cs typeface="Open Sans ExtraBold"/>
                <a:sym typeface="Open Sans ExtraBold"/>
              </a:defRPr>
            </a:lvl6pPr>
            <a:lvl7pPr lvl="6" rtl="0" algn="ctr">
              <a:lnSpc>
                <a:spcPct val="100000"/>
              </a:lnSpc>
              <a:spcBef>
                <a:spcPts val="0"/>
              </a:spcBef>
              <a:spcAft>
                <a:spcPts val="0"/>
              </a:spcAft>
              <a:buSzPts val="2400"/>
              <a:buFont typeface="Open Sans ExtraBold"/>
              <a:buNone/>
              <a:defRPr sz="2400">
                <a:latin typeface="Open Sans ExtraBold"/>
                <a:ea typeface="Open Sans ExtraBold"/>
                <a:cs typeface="Open Sans ExtraBold"/>
                <a:sym typeface="Open Sans ExtraBold"/>
              </a:defRPr>
            </a:lvl7pPr>
            <a:lvl8pPr lvl="7" rtl="0" algn="ctr">
              <a:lnSpc>
                <a:spcPct val="100000"/>
              </a:lnSpc>
              <a:spcBef>
                <a:spcPts val="0"/>
              </a:spcBef>
              <a:spcAft>
                <a:spcPts val="0"/>
              </a:spcAft>
              <a:buSzPts val="2400"/>
              <a:buFont typeface="Open Sans ExtraBold"/>
              <a:buNone/>
              <a:defRPr sz="2400">
                <a:latin typeface="Open Sans ExtraBold"/>
                <a:ea typeface="Open Sans ExtraBold"/>
                <a:cs typeface="Open Sans ExtraBold"/>
                <a:sym typeface="Open Sans ExtraBold"/>
              </a:defRPr>
            </a:lvl8pPr>
            <a:lvl9pPr lvl="8" rtl="0" algn="ctr">
              <a:lnSpc>
                <a:spcPct val="100000"/>
              </a:lnSpc>
              <a:spcBef>
                <a:spcPts val="0"/>
              </a:spcBef>
              <a:spcAft>
                <a:spcPts val="0"/>
              </a:spcAft>
              <a:buSzPts val="2400"/>
              <a:buFont typeface="Open Sans ExtraBold"/>
              <a:buNone/>
              <a:defRPr sz="2400">
                <a:latin typeface="Open Sans ExtraBold"/>
                <a:ea typeface="Open Sans ExtraBold"/>
                <a:cs typeface="Open Sans ExtraBold"/>
                <a:sym typeface="Open Sans ExtraBold"/>
              </a:defRPr>
            </a:lvl9pPr>
          </a:lstStyle>
          <a:p/>
        </p:txBody>
      </p:sp>
      <p:grpSp>
        <p:nvGrpSpPr>
          <p:cNvPr id="72" name="Google Shape;72;p2"/>
          <p:cNvGrpSpPr/>
          <p:nvPr/>
        </p:nvGrpSpPr>
        <p:grpSpPr>
          <a:xfrm>
            <a:off x="1867464" y="3578475"/>
            <a:ext cx="3131561" cy="1338875"/>
            <a:chOff x="2626239" y="3550"/>
            <a:chExt cx="3131561" cy="1338875"/>
          </a:xfrm>
        </p:grpSpPr>
        <p:sp>
          <p:nvSpPr>
            <p:cNvPr id="73" name="Google Shape;73;p2"/>
            <p:cNvSpPr/>
            <p:nvPr/>
          </p:nvSpPr>
          <p:spPr>
            <a:xfrm flipH="1">
              <a:off x="2626239" y="3550"/>
              <a:ext cx="1899692" cy="682193"/>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rot="10800000">
              <a:off x="4525922" y="685766"/>
              <a:ext cx="1231877" cy="656659"/>
            </a:xfrm>
            <a:custGeom>
              <a:rect b="b" l="l" r="r" t="t"/>
              <a:pathLst>
                <a:path extrusionOk="0" fill="none" h="38994" w="73141">
                  <a:moveTo>
                    <a:pt x="73140" y="38993"/>
                  </a:moveTo>
                  <a:lnTo>
                    <a:pt x="9323" y="38993"/>
                  </a:lnTo>
                  <a:cubicBezTo>
                    <a:pt x="4167" y="38993"/>
                    <a:pt x="0" y="34826"/>
                    <a:pt x="0" y="29671"/>
                  </a:cubicBezTo>
                  <a:lnTo>
                    <a:pt x="0" y="9311"/>
                  </a:lnTo>
                  <a:cubicBezTo>
                    <a:pt x="0" y="4168"/>
                    <a:pt x="4167" y="0"/>
                    <a:pt x="9323" y="0"/>
                  </a:cubicBezTo>
                  <a:lnTo>
                    <a:pt x="36433" y="0"/>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 name="Google Shape;75;p2"/>
          <p:cNvGrpSpPr/>
          <p:nvPr/>
        </p:nvGrpSpPr>
        <p:grpSpPr>
          <a:xfrm>
            <a:off x="761271" y="1044599"/>
            <a:ext cx="3270596" cy="1323878"/>
            <a:chOff x="713400" y="701325"/>
            <a:chExt cx="3853200" cy="1323878"/>
          </a:xfrm>
        </p:grpSpPr>
        <p:sp>
          <p:nvSpPr>
            <p:cNvPr id="76" name="Google Shape;76;p2"/>
            <p:cNvSpPr/>
            <p:nvPr/>
          </p:nvSpPr>
          <p:spPr>
            <a:xfrm>
              <a:off x="713400" y="845603"/>
              <a:ext cx="3853200" cy="1179600"/>
            </a:xfrm>
            <a:prstGeom prst="roundRect">
              <a:avLst>
                <a:gd fmla="val 16667" name="adj"/>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713400" y="701325"/>
              <a:ext cx="3853200" cy="1179600"/>
            </a:xfrm>
            <a:prstGeom prst="roundRect">
              <a:avLst>
                <a:gd fmla="val 16667"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 name="Google Shape;78;p2"/>
          <p:cNvGrpSpPr/>
          <p:nvPr/>
        </p:nvGrpSpPr>
        <p:grpSpPr>
          <a:xfrm>
            <a:off x="2184103" y="2359421"/>
            <a:ext cx="3270596" cy="1323878"/>
            <a:chOff x="713400" y="701325"/>
            <a:chExt cx="3853200" cy="1323878"/>
          </a:xfrm>
        </p:grpSpPr>
        <p:sp>
          <p:nvSpPr>
            <p:cNvPr id="79" name="Google Shape;79;p2"/>
            <p:cNvSpPr/>
            <p:nvPr/>
          </p:nvSpPr>
          <p:spPr>
            <a:xfrm>
              <a:off x="713400" y="845603"/>
              <a:ext cx="3853200" cy="1179600"/>
            </a:xfrm>
            <a:prstGeom prst="roundRect">
              <a:avLst>
                <a:gd fmla="val 16667" name="adj"/>
              </a:avLst>
            </a:pr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713400" y="701325"/>
              <a:ext cx="3853200" cy="1179600"/>
            </a:xfrm>
            <a:prstGeom prst="roundRect">
              <a:avLst>
                <a:gd fmla="val 16667" name="adj"/>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2"/>
          <p:cNvSpPr txBox="1"/>
          <p:nvPr>
            <p:ph type="title"/>
          </p:nvPr>
        </p:nvSpPr>
        <p:spPr>
          <a:xfrm>
            <a:off x="884419" y="1142789"/>
            <a:ext cx="3024300" cy="9630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6000">
                <a:solidFill>
                  <a:schemeClr val="lt1"/>
                </a:solidFill>
              </a:defRPr>
            </a:lvl1pPr>
            <a:lvl2pPr lvl="1" rtl="0">
              <a:spcBef>
                <a:spcPts val="0"/>
              </a:spcBef>
              <a:spcAft>
                <a:spcPts val="0"/>
              </a:spcAft>
              <a:buNone/>
              <a:defRPr sz="6000">
                <a:solidFill>
                  <a:schemeClr val="lt1"/>
                </a:solidFill>
              </a:defRPr>
            </a:lvl2pPr>
            <a:lvl3pPr lvl="2" rtl="0">
              <a:spcBef>
                <a:spcPts val="0"/>
              </a:spcBef>
              <a:spcAft>
                <a:spcPts val="0"/>
              </a:spcAft>
              <a:buNone/>
              <a:defRPr sz="6000">
                <a:solidFill>
                  <a:schemeClr val="lt1"/>
                </a:solidFill>
              </a:defRPr>
            </a:lvl3pPr>
            <a:lvl4pPr lvl="3" rtl="0">
              <a:spcBef>
                <a:spcPts val="0"/>
              </a:spcBef>
              <a:spcAft>
                <a:spcPts val="0"/>
              </a:spcAft>
              <a:buNone/>
              <a:defRPr sz="6000">
                <a:solidFill>
                  <a:schemeClr val="lt1"/>
                </a:solidFill>
              </a:defRPr>
            </a:lvl4pPr>
            <a:lvl5pPr lvl="4" rtl="0">
              <a:spcBef>
                <a:spcPts val="0"/>
              </a:spcBef>
              <a:spcAft>
                <a:spcPts val="0"/>
              </a:spcAft>
              <a:buNone/>
              <a:defRPr sz="6000">
                <a:solidFill>
                  <a:schemeClr val="lt1"/>
                </a:solidFill>
              </a:defRPr>
            </a:lvl5pPr>
            <a:lvl6pPr lvl="5" rtl="0">
              <a:spcBef>
                <a:spcPts val="0"/>
              </a:spcBef>
              <a:spcAft>
                <a:spcPts val="0"/>
              </a:spcAft>
              <a:buNone/>
              <a:defRPr sz="6000">
                <a:solidFill>
                  <a:schemeClr val="lt1"/>
                </a:solidFill>
              </a:defRPr>
            </a:lvl6pPr>
            <a:lvl7pPr lvl="6" rtl="0">
              <a:spcBef>
                <a:spcPts val="0"/>
              </a:spcBef>
              <a:spcAft>
                <a:spcPts val="0"/>
              </a:spcAft>
              <a:buNone/>
              <a:defRPr sz="6000">
                <a:solidFill>
                  <a:schemeClr val="lt1"/>
                </a:solidFill>
              </a:defRPr>
            </a:lvl7pPr>
            <a:lvl8pPr lvl="7" rtl="0">
              <a:spcBef>
                <a:spcPts val="0"/>
              </a:spcBef>
              <a:spcAft>
                <a:spcPts val="0"/>
              </a:spcAft>
              <a:buNone/>
              <a:defRPr sz="6000">
                <a:solidFill>
                  <a:schemeClr val="lt1"/>
                </a:solidFill>
              </a:defRPr>
            </a:lvl8pPr>
            <a:lvl9pPr lvl="8" rtl="0">
              <a:spcBef>
                <a:spcPts val="0"/>
              </a:spcBef>
              <a:spcAft>
                <a:spcPts val="0"/>
              </a:spcAft>
              <a:buNone/>
              <a:defRPr sz="6000">
                <a:solidFill>
                  <a:schemeClr val="lt1"/>
                </a:solidFill>
              </a:defRPr>
            </a:lvl9pPr>
          </a:lstStyle>
          <a:p/>
        </p:txBody>
      </p:sp>
      <p:sp>
        <p:nvSpPr>
          <p:cNvPr id="82" name="Google Shape;82;p2"/>
          <p:cNvSpPr txBox="1"/>
          <p:nvPr>
            <p:ph idx="3" type="subTitle"/>
          </p:nvPr>
        </p:nvSpPr>
        <p:spPr>
          <a:xfrm>
            <a:off x="2307250" y="2479161"/>
            <a:ext cx="3026700" cy="960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1pPr>
            <a:lvl2pPr lvl="1"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2pPr>
            <a:lvl3pPr lvl="2"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3pPr>
            <a:lvl4pPr lvl="3"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4pPr>
            <a:lvl5pPr lvl="4"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5pPr>
            <a:lvl6pPr lvl="5"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6pPr>
            <a:lvl7pPr lvl="6"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7pPr>
            <a:lvl8pPr lvl="7"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8pPr>
            <a:lvl9pPr lvl="8"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25" name="Shape 425"/>
        <p:cNvGrpSpPr/>
        <p:nvPr/>
      </p:nvGrpSpPr>
      <p:grpSpPr>
        <a:xfrm>
          <a:off x="0" y="0"/>
          <a:ext cx="0" cy="0"/>
          <a:chOff x="0" y="0"/>
          <a:chExt cx="0" cy="0"/>
        </a:xfrm>
      </p:grpSpPr>
      <p:grpSp>
        <p:nvGrpSpPr>
          <p:cNvPr id="426" name="Google Shape;426;p11"/>
          <p:cNvGrpSpPr/>
          <p:nvPr/>
        </p:nvGrpSpPr>
        <p:grpSpPr>
          <a:xfrm>
            <a:off x="-40" y="0"/>
            <a:ext cx="9143957" cy="5143500"/>
            <a:chOff x="-19200" y="0"/>
            <a:chExt cx="9163200" cy="5143500"/>
          </a:xfrm>
        </p:grpSpPr>
        <p:cxnSp>
          <p:nvCxnSpPr>
            <p:cNvPr id="427" name="Google Shape;427;p11"/>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28" name="Google Shape;428;p11"/>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29" name="Google Shape;429;p11"/>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30" name="Google Shape;430;p11"/>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31" name="Google Shape;431;p11"/>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32" name="Google Shape;432;p11"/>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33" name="Google Shape;433;p11"/>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34" name="Google Shape;434;p11"/>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35" name="Google Shape;435;p11"/>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36" name="Google Shape;436;p11"/>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37" name="Google Shape;437;p11"/>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38" name="Google Shape;438;p11"/>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39" name="Google Shape;439;p11"/>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40" name="Google Shape;440;p11"/>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41" name="Google Shape;441;p11"/>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42" name="Google Shape;442;p11"/>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43" name="Google Shape;443;p11"/>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44" name="Google Shape;444;p11"/>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45" name="Google Shape;445;p11"/>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446" name="Google Shape;446;p11"/>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447" name="Google Shape;447;p11"/>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448" name="Google Shape;448;p11"/>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449" name="Google Shape;449;p11"/>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450" name="Google Shape;450;p11"/>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451" name="Google Shape;451;p11"/>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452" name="Google Shape;452;p11"/>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453" name="Google Shape;453;p11"/>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454" name="Google Shape;454;p11"/>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455" name="Google Shape;455;p11"/>
          <p:cNvSpPr/>
          <p:nvPr/>
        </p:nvSpPr>
        <p:spPr>
          <a:xfrm flipH="1">
            <a:off x="5757735" y="3880072"/>
            <a:ext cx="2672862" cy="959822"/>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6" name="Google Shape;456;p11"/>
          <p:cNvGrpSpPr/>
          <p:nvPr/>
        </p:nvGrpSpPr>
        <p:grpSpPr>
          <a:xfrm>
            <a:off x="2626239" y="3550"/>
            <a:ext cx="3131561" cy="1338875"/>
            <a:chOff x="2626239" y="3550"/>
            <a:chExt cx="3131561" cy="1338875"/>
          </a:xfrm>
        </p:grpSpPr>
        <p:sp>
          <p:nvSpPr>
            <p:cNvPr id="457" name="Google Shape;457;p11"/>
            <p:cNvSpPr/>
            <p:nvPr/>
          </p:nvSpPr>
          <p:spPr>
            <a:xfrm flipH="1">
              <a:off x="2626239" y="3550"/>
              <a:ext cx="1899692" cy="682193"/>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1"/>
            <p:cNvSpPr/>
            <p:nvPr/>
          </p:nvSpPr>
          <p:spPr>
            <a:xfrm rot="10800000">
              <a:off x="4525922" y="685766"/>
              <a:ext cx="1231877" cy="656659"/>
            </a:xfrm>
            <a:custGeom>
              <a:rect b="b" l="l" r="r" t="t"/>
              <a:pathLst>
                <a:path extrusionOk="0" fill="none" h="38994" w="73141">
                  <a:moveTo>
                    <a:pt x="73140" y="38993"/>
                  </a:moveTo>
                  <a:lnTo>
                    <a:pt x="9323" y="38993"/>
                  </a:lnTo>
                  <a:cubicBezTo>
                    <a:pt x="4167" y="38993"/>
                    <a:pt x="0" y="34826"/>
                    <a:pt x="0" y="29671"/>
                  </a:cubicBezTo>
                  <a:lnTo>
                    <a:pt x="0" y="9311"/>
                  </a:lnTo>
                  <a:cubicBezTo>
                    <a:pt x="0" y="4168"/>
                    <a:pt x="4167" y="0"/>
                    <a:pt x="9323" y="0"/>
                  </a:cubicBezTo>
                  <a:lnTo>
                    <a:pt x="36433" y="0"/>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9" name="Google Shape;459;p11"/>
          <p:cNvSpPr/>
          <p:nvPr/>
        </p:nvSpPr>
        <p:spPr>
          <a:xfrm>
            <a:off x="-36475" y="890100"/>
            <a:ext cx="9221700" cy="33633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1"/>
          <p:cNvSpPr/>
          <p:nvPr/>
        </p:nvSpPr>
        <p:spPr>
          <a:xfrm>
            <a:off x="1136000" y="814042"/>
            <a:ext cx="563100" cy="153000"/>
          </a:xfrm>
          <a:prstGeom prst="roundRect">
            <a:avLst>
              <a:gd fmla="val 16667" name="adj"/>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1"/>
          <p:cNvSpPr/>
          <p:nvPr/>
        </p:nvSpPr>
        <p:spPr>
          <a:xfrm>
            <a:off x="6418125" y="4162792"/>
            <a:ext cx="563100" cy="153000"/>
          </a:xfrm>
          <a:prstGeom prst="roundRect">
            <a:avLst>
              <a:gd fmla="val 16667" name="adj"/>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1"/>
          <p:cNvSpPr/>
          <p:nvPr/>
        </p:nvSpPr>
        <p:spPr>
          <a:xfrm>
            <a:off x="8328451" y="4743325"/>
            <a:ext cx="204298" cy="204298"/>
          </a:xfrm>
          <a:custGeom>
            <a:rect b="b" l="l" r="r" t="t"/>
            <a:pathLst>
              <a:path extrusionOk="0" h="2978" w="2978">
                <a:moveTo>
                  <a:pt x="1" y="1"/>
                </a:moveTo>
                <a:lnTo>
                  <a:pt x="1" y="2977"/>
                </a:lnTo>
                <a:lnTo>
                  <a:pt x="2977" y="2977"/>
                </a:lnTo>
                <a:lnTo>
                  <a:pt x="2977" y="1"/>
                </a:lnTo>
                <a:close/>
              </a:path>
            </a:pathLst>
          </a:custGeom>
          <a:solidFill>
            <a:schemeClr val="accen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1"/>
          <p:cNvSpPr txBox="1"/>
          <p:nvPr>
            <p:ph hasCustomPrompt="1" type="title"/>
          </p:nvPr>
        </p:nvSpPr>
        <p:spPr>
          <a:xfrm>
            <a:off x="1602288" y="1401819"/>
            <a:ext cx="5660100" cy="1380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8200"/>
              <a:buNone/>
              <a:defRPr sz="8200"/>
            </a:lvl1pPr>
            <a:lvl2pPr lvl="1" rtl="0" algn="ctr">
              <a:spcBef>
                <a:spcPts val="0"/>
              </a:spcBef>
              <a:spcAft>
                <a:spcPts val="0"/>
              </a:spcAft>
              <a:buSzPts val="8200"/>
              <a:buNone/>
              <a:defRPr sz="8200"/>
            </a:lvl2pPr>
            <a:lvl3pPr lvl="2" rtl="0" algn="ctr">
              <a:spcBef>
                <a:spcPts val="0"/>
              </a:spcBef>
              <a:spcAft>
                <a:spcPts val="0"/>
              </a:spcAft>
              <a:buSzPts val="8200"/>
              <a:buNone/>
              <a:defRPr sz="8200"/>
            </a:lvl3pPr>
            <a:lvl4pPr lvl="3" rtl="0" algn="ctr">
              <a:spcBef>
                <a:spcPts val="0"/>
              </a:spcBef>
              <a:spcAft>
                <a:spcPts val="0"/>
              </a:spcAft>
              <a:buSzPts val="8200"/>
              <a:buNone/>
              <a:defRPr sz="8200"/>
            </a:lvl4pPr>
            <a:lvl5pPr lvl="4" rtl="0" algn="ctr">
              <a:spcBef>
                <a:spcPts val="0"/>
              </a:spcBef>
              <a:spcAft>
                <a:spcPts val="0"/>
              </a:spcAft>
              <a:buSzPts val="8200"/>
              <a:buNone/>
              <a:defRPr sz="8200"/>
            </a:lvl5pPr>
            <a:lvl6pPr lvl="5" rtl="0" algn="ctr">
              <a:spcBef>
                <a:spcPts val="0"/>
              </a:spcBef>
              <a:spcAft>
                <a:spcPts val="0"/>
              </a:spcAft>
              <a:buSzPts val="8200"/>
              <a:buNone/>
              <a:defRPr sz="8200"/>
            </a:lvl6pPr>
            <a:lvl7pPr lvl="6" rtl="0" algn="ctr">
              <a:spcBef>
                <a:spcPts val="0"/>
              </a:spcBef>
              <a:spcAft>
                <a:spcPts val="0"/>
              </a:spcAft>
              <a:buSzPts val="8200"/>
              <a:buNone/>
              <a:defRPr sz="8200"/>
            </a:lvl7pPr>
            <a:lvl8pPr lvl="7" rtl="0" algn="ctr">
              <a:spcBef>
                <a:spcPts val="0"/>
              </a:spcBef>
              <a:spcAft>
                <a:spcPts val="0"/>
              </a:spcAft>
              <a:buSzPts val="8200"/>
              <a:buNone/>
              <a:defRPr sz="8200"/>
            </a:lvl8pPr>
            <a:lvl9pPr lvl="8" rtl="0" algn="ctr">
              <a:spcBef>
                <a:spcPts val="0"/>
              </a:spcBef>
              <a:spcAft>
                <a:spcPts val="0"/>
              </a:spcAft>
              <a:buSzPts val="8200"/>
              <a:buNone/>
              <a:defRPr sz="8200"/>
            </a:lvl9pPr>
          </a:lstStyle>
          <a:p>
            <a:r>
              <a:t>xx%</a:t>
            </a:r>
          </a:p>
        </p:txBody>
      </p:sp>
      <p:sp>
        <p:nvSpPr>
          <p:cNvPr id="464" name="Google Shape;464;p11"/>
          <p:cNvSpPr txBox="1"/>
          <p:nvPr>
            <p:ph idx="1" type="subTitle"/>
          </p:nvPr>
        </p:nvSpPr>
        <p:spPr>
          <a:xfrm>
            <a:off x="1980863" y="3245825"/>
            <a:ext cx="5777400" cy="420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lvl1pPr>
            <a:lvl2pPr lvl="1" rtl="0" algn="ctr">
              <a:spcBef>
                <a:spcPts val="1200"/>
              </a:spcBef>
              <a:spcAft>
                <a:spcPts val="0"/>
              </a:spcAft>
              <a:buNone/>
              <a:defRPr b="1" sz="1600"/>
            </a:lvl2pPr>
            <a:lvl3pPr lvl="2" rtl="0" algn="ctr">
              <a:spcBef>
                <a:spcPts val="1200"/>
              </a:spcBef>
              <a:spcAft>
                <a:spcPts val="0"/>
              </a:spcAft>
              <a:buNone/>
              <a:defRPr b="1" sz="1600"/>
            </a:lvl3pPr>
            <a:lvl4pPr lvl="3" rtl="0" algn="ctr">
              <a:spcBef>
                <a:spcPts val="1200"/>
              </a:spcBef>
              <a:spcAft>
                <a:spcPts val="0"/>
              </a:spcAft>
              <a:buNone/>
              <a:defRPr b="1" sz="1600"/>
            </a:lvl4pPr>
            <a:lvl5pPr lvl="4" rtl="0" algn="ctr">
              <a:spcBef>
                <a:spcPts val="1200"/>
              </a:spcBef>
              <a:spcAft>
                <a:spcPts val="0"/>
              </a:spcAft>
              <a:buNone/>
              <a:defRPr b="1" sz="1600"/>
            </a:lvl5pPr>
            <a:lvl6pPr lvl="5" rtl="0" algn="ctr">
              <a:spcBef>
                <a:spcPts val="1200"/>
              </a:spcBef>
              <a:spcAft>
                <a:spcPts val="0"/>
              </a:spcAft>
              <a:buNone/>
              <a:defRPr b="1" sz="1600"/>
            </a:lvl6pPr>
            <a:lvl7pPr lvl="6" rtl="0" algn="ctr">
              <a:spcBef>
                <a:spcPts val="1200"/>
              </a:spcBef>
              <a:spcAft>
                <a:spcPts val="0"/>
              </a:spcAft>
              <a:buNone/>
              <a:defRPr b="1" sz="1600"/>
            </a:lvl7pPr>
            <a:lvl8pPr lvl="7" rtl="0" algn="ctr">
              <a:spcBef>
                <a:spcPts val="1200"/>
              </a:spcBef>
              <a:spcAft>
                <a:spcPts val="0"/>
              </a:spcAft>
              <a:buNone/>
              <a:defRPr b="1" sz="1600"/>
            </a:lvl8pPr>
            <a:lvl9pPr lvl="8" rtl="0" algn="ctr">
              <a:spcBef>
                <a:spcPts val="1200"/>
              </a:spcBef>
              <a:spcAft>
                <a:spcPts val="1200"/>
              </a:spcAft>
              <a:buNone/>
              <a:defRPr b="1" sz="1600"/>
            </a:lvl9pPr>
          </a:lstStyle>
          <a:p/>
        </p:txBody>
      </p:sp>
      <p:grpSp>
        <p:nvGrpSpPr>
          <p:cNvPr id="465" name="Google Shape;465;p11"/>
          <p:cNvGrpSpPr/>
          <p:nvPr/>
        </p:nvGrpSpPr>
        <p:grpSpPr>
          <a:xfrm>
            <a:off x="4290470" y="380163"/>
            <a:ext cx="563060" cy="651372"/>
            <a:chOff x="163270" y="-38612"/>
            <a:chExt cx="563060" cy="651372"/>
          </a:xfrm>
        </p:grpSpPr>
        <p:sp>
          <p:nvSpPr>
            <p:cNvPr id="466" name="Google Shape;466;p11"/>
            <p:cNvSpPr/>
            <p:nvPr/>
          </p:nvSpPr>
          <p:spPr>
            <a:xfrm>
              <a:off x="163270" y="48930"/>
              <a:ext cx="563060" cy="563830"/>
            </a:xfrm>
            <a:custGeom>
              <a:rect b="b" l="l" r="r" t="t"/>
              <a:pathLst>
                <a:path extrusionOk="0" h="8550" w="8538">
                  <a:moveTo>
                    <a:pt x="1370" y="1"/>
                  </a:moveTo>
                  <a:cubicBezTo>
                    <a:pt x="608" y="1"/>
                    <a:pt x="1" y="620"/>
                    <a:pt x="1" y="1370"/>
                  </a:cubicBezTo>
                  <a:lnTo>
                    <a:pt x="1" y="7180"/>
                  </a:lnTo>
                  <a:cubicBezTo>
                    <a:pt x="1" y="7942"/>
                    <a:pt x="608" y="8550"/>
                    <a:pt x="1370" y="8550"/>
                  </a:cubicBezTo>
                  <a:lnTo>
                    <a:pt x="7168" y="8550"/>
                  </a:lnTo>
                  <a:cubicBezTo>
                    <a:pt x="7930" y="8550"/>
                    <a:pt x="8537" y="7942"/>
                    <a:pt x="8537" y="7180"/>
                  </a:cubicBezTo>
                  <a:lnTo>
                    <a:pt x="8537" y="1370"/>
                  </a:lnTo>
                  <a:cubicBezTo>
                    <a:pt x="8537" y="620"/>
                    <a:pt x="7930" y="1"/>
                    <a:pt x="7168" y="1"/>
                  </a:cubicBezTo>
                  <a:close/>
                </a:path>
              </a:pathLst>
            </a:cu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1"/>
            <p:cNvSpPr/>
            <p:nvPr/>
          </p:nvSpPr>
          <p:spPr>
            <a:xfrm>
              <a:off x="163270" y="-38612"/>
              <a:ext cx="563060" cy="563830"/>
            </a:xfrm>
            <a:custGeom>
              <a:rect b="b" l="l" r="r" t="t"/>
              <a:pathLst>
                <a:path extrusionOk="0" h="8550" w="8538">
                  <a:moveTo>
                    <a:pt x="1370" y="1"/>
                  </a:moveTo>
                  <a:cubicBezTo>
                    <a:pt x="608" y="1"/>
                    <a:pt x="1" y="620"/>
                    <a:pt x="1" y="1370"/>
                  </a:cubicBezTo>
                  <a:lnTo>
                    <a:pt x="1" y="7180"/>
                  </a:lnTo>
                  <a:cubicBezTo>
                    <a:pt x="1" y="7942"/>
                    <a:pt x="608" y="8550"/>
                    <a:pt x="1370" y="8550"/>
                  </a:cubicBezTo>
                  <a:lnTo>
                    <a:pt x="7168" y="8550"/>
                  </a:lnTo>
                  <a:cubicBezTo>
                    <a:pt x="7930" y="8550"/>
                    <a:pt x="8537" y="7942"/>
                    <a:pt x="8537" y="7180"/>
                  </a:cubicBezTo>
                  <a:lnTo>
                    <a:pt x="8537" y="1370"/>
                  </a:lnTo>
                  <a:cubicBezTo>
                    <a:pt x="8537" y="620"/>
                    <a:pt x="7930" y="1"/>
                    <a:pt x="7168" y="1"/>
                  </a:cubicBezTo>
                  <a:close/>
                </a:path>
              </a:pathLst>
            </a:custGeom>
            <a:solidFill>
              <a:schemeClr val="accent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1"/>
            <p:cNvSpPr/>
            <p:nvPr/>
          </p:nvSpPr>
          <p:spPr>
            <a:xfrm>
              <a:off x="287556" y="86051"/>
              <a:ext cx="314488" cy="314504"/>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9" name="Google Shape;469;p11"/>
          <p:cNvGrpSpPr/>
          <p:nvPr/>
        </p:nvGrpSpPr>
        <p:grpSpPr>
          <a:xfrm>
            <a:off x="467186" y="3892357"/>
            <a:ext cx="690510" cy="693886"/>
            <a:chOff x="-546937" y="-581525"/>
            <a:chExt cx="1507993" cy="1515365"/>
          </a:xfrm>
        </p:grpSpPr>
        <p:sp>
          <p:nvSpPr>
            <p:cNvPr id="470" name="Google Shape;470;p11"/>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1"/>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2" name="Google Shape;472;p11"/>
          <p:cNvGrpSpPr/>
          <p:nvPr/>
        </p:nvGrpSpPr>
        <p:grpSpPr>
          <a:xfrm>
            <a:off x="7986311" y="543607"/>
            <a:ext cx="690510" cy="693886"/>
            <a:chOff x="-546937" y="-581525"/>
            <a:chExt cx="1507993" cy="1515365"/>
          </a:xfrm>
        </p:grpSpPr>
        <p:sp>
          <p:nvSpPr>
            <p:cNvPr id="473" name="Google Shape;473;p11"/>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1"/>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75" name="Shape 475"/>
        <p:cNvGrpSpPr/>
        <p:nvPr/>
      </p:nvGrpSpPr>
      <p:grpSpPr>
        <a:xfrm>
          <a:off x="0" y="0"/>
          <a:ext cx="0" cy="0"/>
          <a:chOff x="0" y="0"/>
          <a:chExt cx="0" cy="0"/>
        </a:xfrm>
      </p:grpSpPr>
      <p:sp>
        <p:nvSpPr>
          <p:cNvPr id="476" name="Google Shape;476;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sz="1400"/>
            </a:lvl1pPr>
            <a:lvl2pPr lvl="1">
              <a:buNone/>
              <a:defRPr sz="1400"/>
            </a:lvl2pPr>
            <a:lvl3pPr lvl="2">
              <a:buNone/>
              <a:defRPr sz="1400"/>
            </a:lvl3pPr>
            <a:lvl4pPr lvl="3">
              <a:buNone/>
              <a:defRPr sz="1400"/>
            </a:lvl4pPr>
            <a:lvl5pPr lvl="4">
              <a:buNone/>
              <a:defRPr sz="1400"/>
            </a:lvl5pPr>
            <a:lvl6pPr lvl="5">
              <a:buNone/>
              <a:defRPr sz="1400"/>
            </a:lvl6pPr>
            <a:lvl7pPr lvl="6">
              <a:buNone/>
              <a:defRPr sz="1400"/>
            </a:lvl7pPr>
            <a:lvl8pPr lvl="7">
              <a:buNone/>
              <a:defRPr sz="1400"/>
            </a:lvl8pPr>
            <a:lvl9pPr lvl="8">
              <a:buNone/>
              <a:defRPr sz="1400"/>
            </a:lvl9pPr>
          </a:lstStyle>
          <a:p>
            <a:pPr indent="0" lvl="0" marL="0" rtl="0" algn="l">
              <a:spcBef>
                <a:spcPts val="0"/>
              </a:spcBef>
              <a:spcAft>
                <a:spcPts val="0"/>
              </a:spcAft>
              <a:buNone/>
            </a:pPr>
            <a:fld id="{00000000-1234-1234-1234-123412341234}" type="slidenum">
              <a:rPr lang="en"/>
              <a:t>‹#›</a:t>
            </a:fld>
            <a:endParaRPr/>
          </a:p>
        </p:txBody>
      </p:sp>
      <p:sp>
        <p:nvSpPr>
          <p:cNvPr id="477" name="Google Shape;477;p12"/>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CUSTOM">
    <p:bg>
      <p:bgPr>
        <a:solidFill>
          <a:schemeClr val="lt2"/>
        </a:solidFill>
      </p:bgPr>
    </p:bg>
    <p:spTree>
      <p:nvGrpSpPr>
        <p:cNvPr id="478" name="Shape 478"/>
        <p:cNvGrpSpPr/>
        <p:nvPr/>
      </p:nvGrpSpPr>
      <p:grpSpPr>
        <a:xfrm>
          <a:off x="0" y="0"/>
          <a:ext cx="0" cy="0"/>
          <a:chOff x="0" y="0"/>
          <a:chExt cx="0" cy="0"/>
        </a:xfrm>
      </p:grpSpPr>
      <p:grpSp>
        <p:nvGrpSpPr>
          <p:cNvPr id="479" name="Google Shape;479;p13"/>
          <p:cNvGrpSpPr/>
          <p:nvPr/>
        </p:nvGrpSpPr>
        <p:grpSpPr>
          <a:xfrm>
            <a:off x="-40" y="0"/>
            <a:ext cx="9143957" cy="5143500"/>
            <a:chOff x="-19200" y="0"/>
            <a:chExt cx="9163200" cy="5143500"/>
          </a:xfrm>
        </p:grpSpPr>
        <p:cxnSp>
          <p:nvCxnSpPr>
            <p:cNvPr id="480" name="Google Shape;480;p13"/>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81" name="Google Shape;481;p13"/>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82" name="Google Shape;482;p13"/>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83" name="Google Shape;483;p13"/>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84" name="Google Shape;484;p13"/>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85" name="Google Shape;485;p13"/>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86" name="Google Shape;486;p13"/>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87" name="Google Shape;487;p13"/>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88" name="Google Shape;488;p13"/>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89" name="Google Shape;489;p13"/>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90" name="Google Shape;490;p13"/>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91" name="Google Shape;491;p13"/>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92" name="Google Shape;492;p13"/>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93" name="Google Shape;493;p13"/>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94" name="Google Shape;494;p13"/>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95" name="Google Shape;495;p13"/>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96" name="Google Shape;496;p13"/>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97" name="Google Shape;497;p13"/>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98" name="Google Shape;498;p13"/>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499" name="Google Shape;499;p13"/>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00" name="Google Shape;500;p13"/>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01" name="Google Shape;501;p13"/>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02" name="Google Shape;502;p13"/>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03" name="Google Shape;503;p13"/>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04" name="Google Shape;504;p13"/>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05" name="Google Shape;505;p13"/>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06" name="Google Shape;506;p13"/>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07" name="Google Shape;507;p13"/>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508" name="Google Shape;508;p13"/>
          <p:cNvSpPr/>
          <p:nvPr/>
        </p:nvSpPr>
        <p:spPr>
          <a:xfrm>
            <a:off x="372732" y="1161875"/>
            <a:ext cx="8398535" cy="4346454"/>
          </a:xfrm>
          <a:custGeom>
            <a:rect b="b" l="l" r="r" t="t"/>
            <a:pathLst>
              <a:path extrusionOk="0" fill="none" h="58913" w="113836">
                <a:moveTo>
                  <a:pt x="22479" y="1"/>
                </a:moveTo>
                <a:lnTo>
                  <a:pt x="8394" y="1"/>
                </a:lnTo>
                <a:cubicBezTo>
                  <a:pt x="3751" y="1"/>
                  <a:pt x="0" y="3763"/>
                  <a:pt x="0" y="8395"/>
                </a:cubicBezTo>
                <a:lnTo>
                  <a:pt x="0" y="22254"/>
                </a:lnTo>
                <a:cubicBezTo>
                  <a:pt x="0" y="26897"/>
                  <a:pt x="3762" y="30648"/>
                  <a:pt x="8394" y="30648"/>
                </a:cubicBezTo>
                <a:lnTo>
                  <a:pt x="105442" y="30648"/>
                </a:lnTo>
                <a:cubicBezTo>
                  <a:pt x="110085" y="30648"/>
                  <a:pt x="113836" y="34410"/>
                  <a:pt x="113836" y="39042"/>
                </a:cubicBezTo>
                <a:lnTo>
                  <a:pt x="113836" y="50519"/>
                </a:lnTo>
                <a:cubicBezTo>
                  <a:pt x="113836" y="55163"/>
                  <a:pt x="110073" y="58913"/>
                  <a:pt x="105442" y="58913"/>
                </a:cubicBezTo>
                <a:lnTo>
                  <a:pt x="10716" y="58913"/>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3"/>
          <p:cNvSpPr/>
          <p:nvPr/>
        </p:nvSpPr>
        <p:spPr>
          <a:xfrm>
            <a:off x="713426" y="1520064"/>
            <a:ext cx="3683400" cy="1513800"/>
          </a:xfrm>
          <a:prstGeom prst="roundRect">
            <a:avLst>
              <a:gd fmla="val 16667" name="adj"/>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3"/>
          <p:cNvSpPr/>
          <p:nvPr/>
        </p:nvSpPr>
        <p:spPr>
          <a:xfrm>
            <a:off x="713426" y="1365224"/>
            <a:ext cx="3683400" cy="1513800"/>
          </a:xfrm>
          <a:prstGeom prst="roundRect">
            <a:avLst>
              <a:gd fmla="val 16667" name="adj"/>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3"/>
          <p:cNvSpPr/>
          <p:nvPr/>
        </p:nvSpPr>
        <p:spPr>
          <a:xfrm>
            <a:off x="4747494" y="1520064"/>
            <a:ext cx="3683400" cy="1513800"/>
          </a:xfrm>
          <a:prstGeom prst="roundRect">
            <a:avLst>
              <a:gd fmla="val 16667" name="adj"/>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3"/>
          <p:cNvSpPr/>
          <p:nvPr/>
        </p:nvSpPr>
        <p:spPr>
          <a:xfrm>
            <a:off x="4747494" y="1365224"/>
            <a:ext cx="3683400" cy="1513800"/>
          </a:xfrm>
          <a:prstGeom prst="roundRect">
            <a:avLst>
              <a:gd fmla="val 16667" name="adj"/>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3"/>
          <p:cNvSpPr/>
          <p:nvPr/>
        </p:nvSpPr>
        <p:spPr>
          <a:xfrm>
            <a:off x="713426" y="3391241"/>
            <a:ext cx="3683400" cy="1513800"/>
          </a:xfrm>
          <a:prstGeom prst="roundRect">
            <a:avLst>
              <a:gd fmla="val 16667" name="adj"/>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3"/>
          <p:cNvSpPr/>
          <p:nvPr/>
        </p:nvSpPr>
        <p:spPr>
          <a:xfrm>
            <a:off x="713426" y="3236401"/>
            <a:ext cx="3683400" cy="1513800"/>
          </a:xfrm>
          <a:prstGeom prst="roundRect">
            <a:avLst>
              <a:gd fmla="val 16667" name="adj"/>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3"/>
          <p:cNvSpPr/>
          <p:nvPr/>
        </p:nvSpPr>
        <p:spPr>
          <a:xfrm>
            <a:off x="4747494" y="3391241"/>
            <a:ext cx="3683400" cy="1513800"/>
          </a:xfrm>
          <a:prstGeom prst="roundRect">
            <a:avLst>
              <a:gd fmla="val 16667" name="adj"/>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3"/>
          <p:cNvSpPr/>
          <p:nvPr/>
        </p:nvSpPr>
        <p:spPr>
          <a:xfrm>
            <a:off x="4747494" y="3236401"/>
            <a:ext cx="3683400" cy="1513800"/>
          </a:xfrm>
          <a:prstGeom prst="roundRect">
            <a:avLst>
              <a:gd fmla="val 16667" name="adj"/>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3"/>
          <p:cNvSpPr/>
          <p:nvPr/>
        </p:nvSpPr>
        <p:spPr>
          <a:xfrm>
            <a:off x="2013625" y="1079775"/>
            <a:ext cx="156300" cy="1563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8" name="Google Shape;518;p13"/>
          <p:cNvGrpSpPr/>
          <p:nvPr/>
        </p:nvGrpSpPr>
        <p:grpSpPr>
          <a:xfrm>
            <a:off x="7813972" y="605344"/>
            <a:ext cx="1031166" cy="1036207"/>
            <a:chOff x="-546937" y="-581525"/>
            <a:chExt cx="1507993" cy="1515365"/>
          </a:xfrm>
        </p:grpSpPr>
        <p:sp>
          <p:nvSpPr>
            <p:cNvPr id="519" name="Google Shape;519;p13"/>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3"/>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1" name="Google Shape;521;p13"/>
          <p:cNvSpPr txBox="1"/>
          <p:nvPr>
            <p:ph idx="1" type="subTitle"/>
          </p:nvPr>
        </p:nvSpPr>
        <p:spPr>
          <a:xfrm>
            <a:off x="2013463" y="1888113"/>
            <a:ext cx="2160000" cy="828000"/>
          </a:xfrm>
          <a:prstGeom prst="rect">
            <a:avLst/>
          </a:prstGeom>
        </p:spPr>
        <p:txBody>
          <a:bodyPr anchorCtr="0" anchor="t" bIns="91425" lIns="126000" spcFirstLastPara="1" rIns="91425" wrap="square" tIns="91425">
            <a:noAutofit/>
          </a:bodyPr>
          <a:lstStyle>
            <a:lvl1pPr lvl="0" rtl="0">
              <a:lnSpc>
                <a:spcPct val="100000"/>
              </a:lnSpc>
              <a:spcBef>
                <a:spcPts val="0"/>
              </a:spcBef>
              <a:spcAft>
                <a:spcPts val="0"/>
              </a:spcAft>
              <a:buClr>
                <a:schemeClr val="dk1"/>
              </a:buClr>
              <a:buSzPts val="1400"/>
              <a:buNone/>
              <a:defRPr sz="1400"/>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522" name="Google Shape;522;p13"/>
          <p:cNvSpPr txBox="1"/>
          <p:nvPr>
            <p:ph hasCustomPrompt="1" type="title"/>
          </p:nvPr>
        </p:nvSpPr>
        <p:spPr>
          <a:xfrm>
            <a:off x="936663" y="1673313"/>
            <a:ext cx="1031100" cy="89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dk2"/>
              </a:buClr>
              <a:buSzPts val="4700"/>
              <a:buNone/>
              <a:defRPr sz="4700">
                <a:solidFill>
                  <a:schemeClr val="accent4"/>
                </a:solidFill>
              </a:defRPr>
            </a:lvl1pPr>
            <a:lvl2pPr lvl="1" rtl="0" algn="r">
              <a:spcBef>
                <a:spcPts val="0"/>
              </a:spcBef>
              <a:spcAft>
                <a:spcPts val="0"/>
              </a:spcAft>
              <a:buClr>
                <a:schemeClr val="dk2"/>
              </a:buClr>
              <a:buSzPts val="4700"/>
              <a:buFont typeface="Libre Baskerville"/>
              <a:buNone/>
              <a:defRPr sz="4700">
                <a:solidFill>
                  <a:schemeClr val="dk2"/>
                </a:solidFill>
                <a:latin typeface="Libre Baskerville"/>
                <a:ea typeface="Libre Baskerville"/>
                <a:cs typeface="Libre Baskerville"/>
                <a:sym typeface="Libre Baskerville"/>
              </a:defRPr>
            </a:lvl2pPr>
            <a:lvl3pPr lvl="2" rtl="0" algn="r">
              <a:spcBef>
                <a:spcPts val="0"/>
              </a:spcBef>
              <a:spcAft>
                <a:spcPts val="0"/>
              </a:spcAft>
              <a:buClr>
                <a:schemeClr val="dk2"/>
              </a:buClr>
              <a:buSzPts val="4700"/>
              <a:buFont typeface="Libre Baskerville"/>
              <a:buNone/>
              <a:defRPr sz="4700">
                <a:solidFill>
                  <a:schemeClr val="dk2"/>
                </a:solidFill>
                <a:latin typeface="Libre Baskerville"/>
                <a:ea typeface="Libre Baskerville"/>
                <a:cs typeface="Libre Baskerville"/>
                <a:sym typeface="Libre Baskerville"/>
              </a:defRPr>
            </a:lvl3pPr>
            <a:lvl4pPr lvl="3" rtl="0" algn="r">
              <a:spcBef>
                <a:spcPts val="0"/>
              </a:spcBef>
              <a:spcAft>
                <a:spcPts val="0"/>
              </a:spcAft>
              <a:buClr>
                <a:schemeClr val="dk2"/>
              </a:buClr>
              <a:buSzPts val="4700"/>
              <a:buFont typeface="Libre Baskerville"/>
              <a:buNone/>
              <a:defRPr sz="4700">
                <a:solidFill>
                  <a:schemeClr val="dk2"/>
                </a:solidFill>
                <a:latin typeface="Libre Baskerville"/>
                <a:ea typeface="Libre Baskerville"/>
                <a:cs typeface="Libre Baskerville"/>
                <a:sym typeface="Libre Baskerville"/>
              </a:defRPr>
            </a:lvl4pPr>
            <a:lvl5pPr lvl="4" rtl="0" algn="r">
              <a:spcBef>
                <a:spcPts val="0"/>
              </a:spcBef>
              <a:spcAft>
                <a:spcPts val="0"/>
              </a:spcAft>
              <a:buClr>
                <a:schemeClr val="dk2"/>
              </a:buClr>
              <a:buSzPts val="4700"/>
              <a:buFont typeface="Libre Baskerville"/>
              <a:buNone/>
              <a:defRPr sz="4700">
                <a:solidFill>
                  <a:schemeClr val="dk2"/>
                </a:solidFill>
                <a:latin typeface="Libre Baskerville"/>
                <a:ea typeface="Libre Baskerville"/>
                <a:cs typeface="Libre Baskerville"/>
                <a:sym typeface="Libre Baskerville"/>
              </a:defRPr>
            </a:lvl5pPr>
            <a:lvl6pPr lvl="5" rtl="0" algn="r">
              <a:spcBef>
                <a:spcPts val="0"/>
              </a:spcBef>
              <a:spcAft>
                <a:spcPts val="0"/>
              </a:spcAft>
              <a:buClr>
                <a:schemeClr val="dk2"/>
              </a:buClr>
              <a:buSzPts val="4700"/>
              <a:buFont typeface="Libre Baskerville"/>
              <a:buNone/>
              <a:defRPr sz="4700">
                <a:solidFill>
                  <a:schemeClr val="dk2"/>
                </a:solidFill>
                <a:latin typeface="Libre Baskerville"/>
                <a:ea typeface="Libre Baskerville"/>
                <a:cs typeface="Libre Baskerville"/>
                <a:sym typeface="Libre Baskerville"/>
              </a:defRPr>
            </a:lvl6pPr>
            <a:lvl7pPr lvl="6" rtl="0" algn="r">
              <a:spcBef>
                <a:spcPts val="0"/>
              </a:spcBef>
              <a:spcAft>
                <a:spcPts val="0"/>
              </a:spcAft>
              <a:buClr>
                <a:schemeClr val="dk2"/>
              </a:buClr>
              <a:buSzPts val="4700"/>
              <a:buFont typeface="Libre Baskerville"/>
              <a:buNone/>
              <a:defRPr sz="4700">
                <a:solidFill>
                  <a:schemeClr val="dk2"/>
                </a:solidFill>
                <a:latin typeface="Libre Baskerville"/>
                <a:ea typeface="Libre Baskerville"/>
                <a:cs typeface="Libre Baskerville"/>
                <a:sym typeface="Libre Baskerville"/>
              </a:defRPr>
            </a:lvl7pPr>
            <a:lvl8pPr lvl="7" rtl="0" algn="r">
              <a:spcBef>
                <a:spcPts val="0"/>
              </a:spcBef>
              <a:spcAft>
                <a:spcPts val="0"/>
              </a:spcAft>
              <a:buClr>
                <a:schemeClr val="dk2"/>
              </a:buClr>
              <a:buSzPts val="4700"/>
              <a:buFont typeface="Libre Baskerville"/>
              <a:buNone/>
              <a:defRPr sz="4700">
                <a:solidFill>
                  <a:schemeClr val="dk2"/>
                </a:solidFill>
                <a:latin typeface="Libre Baskerville"/>
                <a:ea typeface="Libre Baskerville"/>
                <a:cs typeface="Libre Baskerville"/>
                <a:sym typeface="Libre Baskerville"/>
              </a:defRPr>
            </a:lvl8pPr>
            <a:lvl9pPr lvl="8" rtl="0" algn="r">
              <a:spcBef>
                <a:spcPts val="0"/>
              </a:spcBef>
              <a:spcAft>
                <a:spcPts val="0"/>
              </a:spcAft>
              <a:buClr>
                <a:schemeClr val="dk2"/>
              </a:buClr>
              <a:buSzPts val="4700"/>
              <a:buFont typeface="Libre Baskerville"/>
              <a:buNone/>
              <a:defRPr sz="4700">
                <a:solidFill>
                  <a:schemeClr val="dk2"/>
                </a:solidFill>
                <a:latin typeface="Libre Baskerville"/>
                <a:ea typeface="Libre Baskerville"/>
                <a:cs typeface="Libre Baskerville"/>
                <a:sym typeface="Libre Baskerville"/>
              </a:defRPr>
            </a:lvl9pPr>
          </a:lstStyle>
          <a:p>
            <a:r>
              <a:t>xx%</a:t>
            </a:r>
          </a:p>
        </p:txBody>
      </p:sp>
      <p:sp>
        <p:nvSpPr>
          <p:cNvPr id="523" name="Google Shape;523;p13"/>
          <p:cNvSpPr txBox="1"/>
          <p:nvPr>
            <p:ph idx="2" type="subTitle"/>
          </p:nvPr>
        </p:nvSpPr>
        <p:spPr>
          <a:xfrm>
            <a:off x="6046277" y="1888113"/>
            <a:ext cx="2160000" cy="828000"/>
          </a:xfrm>
          <a:prstGeom prst="rect">
            <a:avLst/>
          </a:prstGeom>
        </p:spPr>
        <p:txBody>
          <a:bodyPr anchorCtr="0" anchor="t" bIns="91425" lIns="126000" spcFirstLastPara="1" rIns="91425" wrap="square" tIns="91425">
            <a:noAutofit/>
          </a:bodyPr>
          <a:lstStyle>
            <a:lvl1pPr lvl="0" rtl="0">
              <a:lnSpc>
                <a:spcPct val="100000"/>
              </a:lnSpc>
              <a:spcBef>
                <a:spcPts val="0"/>
              </a:spcBef>
              <a:spcAft>
                <a:spcPts val="0"/>
              </a:spcAft>
              <a:buClr>
                <a:schemeClr val="dk1"/>
              </a:buClr>
              <a:buSzPts val="1400"/>
              <a:buNone/>
              <a:defRPr sz="1400"/>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524" name="Google Shape;524;p13"/>
          <p:cNvSpPr txBox="1"/>
          <p:nvPr>
            <p:ph hasCustomPrompt="1" idx="3" type="title"/>
          </p:nvPr>
        </p:nvSpPr>
        <p:spPr>
          <a:xfrm>
            <a:off x="4971982" y="1673313"/>
            <a:ext cx="1031100" cy="89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dk2"/>
              </a:buClr>
              <a:buSzPts val="4700"/>
              <a:buNone/>
              <a:defRPr sz="4700">
                <a:solidFill>
                  <a:schemeClr val="accent5"/>
                </a:solidFill>
              </a:defRPr>
            </a:lvl1pPr>
            <a:lvl2pPr lvl="1" rtl="0" algn="r">
              <a:spcBef>
                <a:spcPts val="0"/>
              </a:spcBef>
              <a:spcAft>
                <a:spcPts val="0"/>
              </a:spcAft>
              <a:buClr>
                <a:schemeClr val="dk2"/>
              </a:buClr>
              <a:buSzPts val="4700"/>
              <a:buFont typeface="Libre Baskerville"/>
              <a:buNone/>
              <a:defRPr sz="4700">
                <a:solidFill>
                  <a:schemeClr val="dk2"/>
                </a:solidFill>
                <a:latin typeface="Libre Baskerville"/>
                <a:ea typeface="Libre Baskerville"/>
                <a:cs typeface="Libre Baskerville"/>
                <a:sym typeface="Libre Baskerville"/>
              </a:defRPr>
            </a:lvl2pPr>
            <a:lvl3pPr lvl="2" rtl="0" algn="r">
              <a:spcBef>
                <a:spcPts val="0"/>
              </a:spcBef>
              <a:spcAft>
                <a:spcPts val="0"/>
              </a:spcAft>
              <a:buClr>
                <a:schemeClr val="dk2"/>
              </a:buClr>
              <a:buSzPts val="4700"/>
              <a:buFont typeface="Libre Baskerville"/>
              <a:buNone/>
              <a:defRPr sz="4700">
                <a:solidFill>
                  <a:schemeClr val="dk2"/>
                </a:solidFill>
                <a:latin typeface="Libre Baskerville"/>
                <a:ea typeface="Libre Baskerville"/>
                <a:cs typeface="Libre Baskerville"/>
                <a:sym typeface="Libre Baskerville"/>
              </a:defRPr>
            </a:lvl3pPr>
            <a:lvl4pPr lvl="3" rtl="0" algn="r">
              <a:spcBef>
                <a:spcPts val="0"/>
              </a:spcBef>
              <a:spcAft>
                <a:spcPts val="0"/>
              </a:spcAft>
              <a:buClr>
                <a:schemeClr val="dk2"/>
              </a:buClr>
              <a:buSzPts val="4700"/>
              <a:buFont typeface="Libre Baskerville"/>
              <a:buNone/>
              <a:defRPr sz="4700">
                <a:solidFill>
                  <a:schemeClr val="dk2"/>
                </a:solidFill>
                <a:latin typeface="Libre Baskerville"/>
                <a:ea typeface="Libre Baskerville"/>
                <a:cs typeface="Libre Baskerville"/>
                <a:sym typeface="Libre Baskerville"/>
              </a:defRPr>
            </a:lvl4pPr>
            <a:lvl5pPr lvl="4" rtl="0" algn="r">
              <a:spcBef>
                <a:spcPts val="0"/>
              </a:spcBef>
              <a:spcAft>
                <a:spcPts val="0"/>
              </a:spcAft>
              <a:buClr>
                <a:schemeClr val="dk2"/>
              </a:buClr>
              <a:buSzPts val="4700"/>
              <a:buFont typeface="Libre Baskerville"/>
              <a:buNone/>
              <a:defRPr sz="4700">
                <a:solidFill>
                  <a:schemeClr val="dk2"/>
                </a:solidFill>
                <a:latin typeface="Libre Baskerville"/>
                <a:ea typeface="Libre Baskerville"/>
                <a:cs typeface="Libre Baskerville"/>
                <a:sym typeface="Libre Baskerville"/>
              </a:defRPr>
            </a:lvl5pPr>
            <a:lvl6pPr lvl="5" rtl="0" algn="r">
              <a:spcBef>
                <a:spcPts val="0"/>
              </a:spcBef>
              <a:spcAft>
                <a:spcPts val="0"/>
              </a:spcAft>
              <a:buClr>
                <a:schemeClr val="dk2"/>
              </a:buClr>
              <a:buSzPts val="4700"/>
              <a:buFont typeface="Libre Baskerville"/>
              <a:buNone/>
              <a:defRPr sz="4700">
                <a:solidFill>
                  <a:schemeClr val="dk2"/>
                </a:solidFill>
                <a:latin typeface="Libre Baskerville"/>
                <a:ea typeface="Libre Baskerville"/>
                <a:cs typeface="Libre Baskerville"/>
                <a:sym typeface="Libre Baskerville"/>
              </a:defRPr>
            </a:lvl6pPr>
            <a:lvl7pPr lvl="6" rtl="0" algn="r">
              <a:spcBef>
                <a:spcPts val="0"/>
              </a:spcBef>
              <a:spcAft>
                <a:spcPts val="0"/>
              </a:spcAft>
              <a:buClr>
                <a:schemeClr val="dk2"/>
              </a:buClr>
              <a:buSzPts val="4700"/>
              <a:buFont typeface="Libre Baskerville"/>
              <a:buNone/>
              <a:defRPr sz="4700">
                <a:solidFill>
                  <a:schemeClr val="dk2"/>
                </a:solidFill>
                <a:latin typeface="Libre Baskerville"/>
                <a:ea typeface="Libre Baskerville"/>
                <a:cs typeface="Libre Baskerville"/>
                <a:sym typeface="Libre Baskerville"/>
              </a:defRPr>
            </a:lvl7pPr>
            <a:lvl8pPr lvl="7" rtl="0" algn="r">
              <a:spcBef>
                <a:spcPts val="0"/>
              </a:spcBef>
              <a:spcAft>
                <a:spcPts val="0"/>
              </a:spcAft>
              <a:buClr>
                <a:schemeClr val="dk2"/>
              </a:buClr>
              <a:buSzPts val="4700"/>
              <a:buFont typeface="Libre Baskerville"/>
              <a:buNone/>
              <a:defRPr sz="4700">
                <a:solidFill>
                  <a:schemeClr val="dk2"/>
                </a:solidFill>
                <a:latin typeface="Libre Baskerville"/>
                <a:ea typeface="Libre Baskerville"/>
                <a:cs typeface="Libre Baskerville"/>
                <a:sym typeface="Libre Baskerville"/>
              </a:defRPr>
            </a:lvl8pPr>
            <a:lvl9pPr lvl="8" rtl="0" algn="r">
              <a:spcBef>
                <a:spcPts val="0"/>
              </a:spcBef>
              <a:spcAft>
                <a:spcPts val="0"/>
              </a:spcAft>
              <a:buClr>
                <a:schemeClr val="dk2"/>
              </a:buClr>
              <a:buSzPts val="4700"/>
              <a:buFont typeface="Libre Baskerville"/>
              <a:buNone/>
              <a:defRPr sz="4700">
                <a:solidFill>
                  <a:schemeClr val="dk2"/>
                </a:solidFill>
                <a:latin typeface="Libre Baskerville"/>
                <a:ea typeface="Libre Baskerville"/>
                <a:cs typeface="Libre Baskerville"/>
                <a:sym typeface="Libre Baskerville"/>
              </a:defRPr>
            </a:lvl9pPr>
          </a:lstStyle>
          <a:p>
            <a:r>
              <a:t>xx%</a:t>
            </a:r>
          </a:p>
        </p:txBody>
      </p:sp>
      <p:sp>
        <p:nvSpPr>
          <p:cNvPr id="525" name="Google Shape;525;p13"/>
          <p:cNvSpPr txBox="1"/>
          <p:nvPr>
            <p:ph idx="4" type="ctrTitle"/>
          </p:nvPr>
        </p:nvSpPr>
        <p:spPr>
          <a:xfrm>
            <a:off x="2013463" y="3397488"/>
            <a:ext cx="2160000" cy="4284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2"/>
              </a:buClr>
              <a:buSzPts val="1800"/>
              <a:buNone/>
              <a:defRPr sz="1800"/>
            </a:lvl1pPr>
            <a:lvl2pPr lvl="1" rtl="0">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2pPr>
            <a:lvl3pPr lvl="2" rtl="0">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3pPr>
            <a:lvl4pPr lvl="3" rtl="0">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4pPr>
            <a:lvl5pPr lvl="4" rtl="0">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5pPr>
            <a:lvl6pPr lvl="5" rtl="0">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6pPr>
            <a:lvl7pPr lvl="6" rtl="0">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7pPr>
            <a:lvl8pPr lvl="7" rtl="0">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8pPr>
            <a:lvl9pPr lvl="8" rtl="0">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9pPr>
          </a:lstStyle>
          <a:p/>
        </p:txBody>
      </p:sp>
      <p:sp>
        <p:nvSpPr>
          <p:cNvPr id="526" name="Google Shape;526;p13"/>
          <p:cNvSpPr txBox="1"/>
          <p:nvPr>
            <p:ph idx="5" type="subTitle"/>
          </p:nvPr>
        </p:nvSpPr>
        <p:spPr>
          <a:xfrm>
            <a:off x="2013463" y="3761088"/>
            <a:ext cx="2160000" cy="828000"/>
          </a:xfrm>
          <a:prstGeom prst="rect">
            <a:avLst/>
          </a:prstGeom>
        </p:spPr>
        <p:txBody>
          <a:bodyPr anchorCtr="0" anchor="t" bIns="91425" lIns="126000" spcFirstLastPara="1" rIns="91425" wrap="square" tIns="91425">
            <a:noAutofit/>
          </a:bodyPr>
          <a:lstStyle>
            <a:lvl1pPr lvl="0" rtl="0">
              <a:lnSpc>
                <a:spcPct val="100000"/>
              </a:lnSpc>
              <a:spcBef>
                <a:spcPts val="0"/>
              </a:spcBef>
              <a:spcAft>
                <a:spcPts val="0"/>
              </a:spcAft>
              <a:buClr>
                <a:schemeClr val="dk1"/>
              </a:buClr>
              <a:buSzPts val="1400"/>
              <a:buNone/>
              <a:defRPr sz="1400"/>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527" name="Google Shape;527;p13"/>
          <p:cNvSpPr txBox="1"/>
          <p:nvPr>
            <p:ph hasCustomPrompt="1" idx="6" type="title"/>
          </p:nvPr>
        </p:nvSpPr>
        <p:spPr>
          <a:xfrm>
            <a:off x="936663" y="3544488"/>
            <a:ext cx="1031100" cy="89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dk2"/>
              </a:buClr>
              <a:buSzPts val="4700"/>
              <a:buNone/>
              <a:defRPr sz="4700">
                <a:solidFill>
                  <a:schemeClr val="accent5"/>
                </a:solidFill>
              </a:defRPr>
            </a:lvl1pPr>
            <a:lvl2pPr lvl="1" rtl="0" algn="r">
              <a:spcBef>
                <a:spcPts val="0"/>
              </a:spcBef>
              <a:spcAft>
                <a:spcPts val="0"/>
              </a:spcAft>
              <a:buClr>
                <a:schemeClr val="dk2"/>
              </a:buClr>
              <a:buSzPts val="4700"/>
              <a:buFont typeface="Libre Baskerville"/>
              <a:buNone/>
              <a:defRPr sz="4700">
                <a:solidFill>
                  <a:schemeClr val="dk2"/>
                </a:solidFill>
                <a:latin typeface="Libre Baskerville"/>
                <a:ea typeface="Libre Baskerville"/>
                <a:cs typeface="Libre Baskerville"/>
                <a:sym typeface="Libre Baskerville"/>
              </a:defRPr>
            </a:lvl2pPr>
            <a:lvl3pPr lvl="2" rtl="0" algn="r">
              <a:spcBef>
                <a:spcPts val="0"/>
              </a:spcBef>
              <a:spcAft>
                <a:spcPts val="0"/>
              </a:spcAft>
              <a:buClr>
                <a:schemeClr val="dk2"/>
              </a:buClr>
              <a:buSzPts val="4700"/>
              <a:buFont typeface="Libre Baskerville"/>
              <a:buNone/>
              <a:defRPr sz="4700">
                <a:solidFill>
                  <a:schemeClr val="dk2"/>
                </a:solidFill>
                <a:latin typeface="Libre Baskerville"/>
                <a:ea typeface="Libre Baskerville"/>
                <a:cs typeface="Libre Baskerville"/>
                <a:sym typeface="Libre Baskerville"/>
              </a:defRPr>
            </a:lvl3pPr>
            <a:lvl4pPr lvl="3" rtl="0" algn="r">
              <a:spcBef>
                <a:spcPts val="0"/>
              </a:spcBef>
              <a:spcAft>
                <a:spcPts val="0"/>
              </a:spcAft>
              <a:buClr>
                <a:schemeClr val="dk2"/>
              </a:buClr>
              <a:buSzPts val="4700"/>
              <a:buFont typeface="Libre Baskerville"/>
              <a:buNone/>
              <a:defRPr sz="4700">
                <a:solidFill>
                  <a:schemeClr val="dk2"/>
                </a:solidFill>
                <a:latin typeface="Libre Baskerville"/>
                <a:ea typeface="Libre Baskerville"/>
                <a:cs typeface="Libre Baskerville"/>
                <a:sym typeface="Libre Baskerville"/>
              </a:defRPr>
            </a:lvl4pPr>
            <a:lvl5pPr lvl="4" rtl="0" algn="r">
              <a:spcBef>
                <a:spcPts val="0"/>
              </a:spcBef>
              <a:spcAft>
                <a:spcPts val="0"/>
              </a:spcAft>
              <a:buClr>
                <a:schemeClr val="dk2"/>
              </a:buClr>
              <a:buSzPts val="4700"/>
              <a:buFont typeface="Libre Baskerville"/>
              <a:buNone/>
              <a:defRPr sz="4700">
                <a:solidFill>
                  <a:schemeClr val="dk2"/>
                </a:solidFill>
                <a:latin typeface="Libre Baskerville"/>
                <a:ea typeface="Libre Baskerville"/>
                <a:cs typeface="Libre Baskerville"/>
                <a:sym typeface="Libre Baskerville"/>
              </a:defRPr>
            </a:lvl5pPr>
            <a:lvl6pPr lvl="5" rtl="0" algn="r">
              <a:spcBef>
                <a:spcPts val="0"/>
              </a:spcBef>
              <a:spcAft>
                <a:spcPts val="0"/>
              </a:spcAft>
              <a:buClr>
                <a:schemeClr val="dk2"/>
              </a:buClr>
              <a:buSzPts val="4700"/>
              <a:buFont typeface="Libre Baskerville"/>
              <a:buNone/>
              <a:defRPr sz="4700">
                <a:solidFill>
                  <a:schemeClr val="dk2"/>
                </a:solidFill>
                <a:latin typeface="Libre Baskerville"/>
                <a:ea typeface="Libre Baskerville"/>
                <a:cs typeface="Libre Baskerville"/>
                <a:sym typeface="Libre Baskerville"/>
              </a:defRPr>
            </a:lvl6pPr>
            <a:lvl7pPr lvl="6" rtl="0" algn="r">
              <a:spcBef>
                <a:spcPts val="0"/>
              </a:spcBef>
              <a:spcAft>
                <a:spcPts val="0"/>
              </a:spcAft>
              <a:buClr>
                <a:schemeClr val="dk2"/>
              </a:buClr>
              <a:buSzPts val="4700"/>
              <a:buFont typeface="Libre Baskerville"/>
              <a:buNone/>
              <a:defRPr sz="4700">
                <a:solidFill>
                  <a:schemeClr val="dk2"/>
                </a:solidFill>
                <a:latin typeface="Libre Baskerville"/>
                <a:ea typeface="Libre Baskerville"/>
                <a:cs typeface="Libre Baskerville"/>
                <a:sym typeface="Libre Baskerville"/>
              </a:defRPr>
            </a:lvl7pPr>
            <a:lvl8pPr lvl="7" rtl="0" algn="r">
              <a:spcBef>
                <a:spcPts val="0"/>
              </a:spcBef>
              <a:spcAft>
                <a:spcPts val="0"/>
              </a:spcAft>
              <a:buClr>
                <a:schemeClr val="dk2"/>
              </a:buClr>
              <a:buSzPts val="4700"/>
              <a:buFont typeface="Libre Baskerville"/>
              <a:buNone/>
              <a:defRPr sz="4700">
                <a:solidFill>
                  <a:schemeClr val="dk2"/>
                </a:solidFill>
                <a:latin typeface="Libre Baskerville"/>
                <a:ea typeface="Libre Baskerville"/>
                <a:cs typeface="Libre Baskerville"/>
                <a:sym typeface="Libre Baskerville"/>
              </a:defRPr>
            </a:lvl8pPr>
            <a:lvl9pPr lvl="8" rtl="0" algn="r">
              <a:spcBef>
                <a:spcPts val="0"/>
              </a:spcBef>
              <a:spcAft>
                <a:spcPts val="0"/>
              </a:spcAft>
              <a:buClr>
                <a:schemeClr val="dk2"/>
              </a:buClr>
              <a:buSzPts val="4700"/>
              <a:buFont typeface="Libre Baskerville"/>
              <a:buNone/>
              <a:defRPr sz="4700">
                <a:solidFill>
                  <a:schemeClr val="dk2"/>
                </a:solidFill>
                <a:latin typeface="Libre Baskerville"/>
                <a:ea typeface="Libre Baskerville"/>
                <a:cs typeface="Libre Baskerville"/>
                <a:sym typeface="Libre Baskerville"/>
              </a:defRPr>
            </a:lvl9pPr>
          </a:lstStyle>
          <a:p>
            <a:r>
              <a:t>xx%</a:t>
            </a:r>
          </a:p>
        </p:txBody>
      </p:sp>
      <p:sp>
        <p:nvSpPr>
          <p:cNvPr id="528" name="Google Shape;528;p13"/>
          <p:cNvSpPr txBox="1"/>
          <p:nvPr>
            <p:ph idx="7" type="ctrTitle"/>
          </p:nvPr>
        </p:nvSpPr>
        <p:spPr>
          <a:xfrm>
            <a:off x="6046288" y="3397488"/>
            <a:ext cx="2160000" cy="4284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2"/>
              </a:buClr>
              <a:buSzPts val="1800"/>
              <a:buNone/>
              <a:defRPr sz="1800"/>
            </a:lvl1pPr>
            <a:lvl2pPr lvl="1" rtl="0">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2pPr>
            <a:lvl3pPr lvl="2" rtl="0">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3pPr>
            <a:lvl4pPr lvl="3" rtl="0">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4pPr>
            <a:lvl5pPr lvl="4" rtl="0">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5pPr>
            <a:lvl6pPr lvl="5" rtl="0">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6pPr>
            <a:lvl7pPr lvl="6" rtl="0">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7pPr>
            <a:lvl8pPr lvl="7" rtl="0">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8pPr>
            <a:lvl9pPr lvl="8" rtl="0">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9pPr>
          </a:lstStyle>
          <a:p/>
        </p:txBody>
      </p:sp>
      <p:sp>
        <p:nvSpPr>
          <p:cNvPr id="529" name="Google Shape;529;p13"/>
          <p:cNvSpPr txBox="1"/>
          <p:nvPr>
            <p:ph idx="8" type="subTitle"/>
          </p:nvPr>
        </p:nvSpPr>
        <p:spPr>
          <a:xfrm>
            <a:off x="6046290" y="3761088"/>
            <a:ext cx="2160000" cy="828000"/>
          </a:xfrm>
          <a:prstGeom prst="rect">
            <a:avLst/>
          </a:prstGeom>
        </p:spPr>
        <p:txBody>
          <a:bodyPr anchorCtr="0" anchor="t" bIns="91425" lIns="126000" spcFirstLastPara="1" rIns="91425" wrap="square" tIns="91425">
            <a:noAutofit/>
          </a:bodyPr>
          <a:lstStyle>
            <a:lvl1pPr lvl="0" rtl="0">
              <a:lnSpc>
                <a:spcPct val="100000"/>
              </a:lnSpc>
              <a:spcBef>
                <a:spcPts val="0"/>
              </a:spcBef>
              <a:spcAft>
                <a:spcPts val="0"/>
              </a:spcAft>
              <a:buClr>
                <a:schemeClr val="dk1"/>
              </a:buClr>
              <a:buSzPts val="1400"/>
              <a:buNone/>
              <a:defRPr sz="1400"/>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530" name="Google Shape;530;p13"/>
          <p:cNvSpPr txBox="1"/>
          <p:nvPr>
            <p:ph hasCustomPrompt="1" idx="9" type="title"/>
          </p:nvPr>
        </p:nvSpPr>
        <p:spPr>
          <a:xfrm>
            <a:off x="4971994" y="3544488"/>
            <a:ext cx="1031100" cy="89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dk2"/>
              </a:buClr>
              <a:buSzPts val="4700"/>
              <a:buNone/>
              <a:defRPr sz="4700">
                <a:solidFill>
                  <a:schemeClr val="accent5"/>
                </a:solidFill>
              </a:defRPr>
            </a:lvl1pPr>
            <a:lvl2pPr lvl="1" rtl="0" algn="r">
              <a:spcBef>
                <a:spcPts val="0"/>
              </a:spcBef>
              <a:spcAft>
                <a:spcPts val="0"/>
              </a:spcAft>
              <a:buClr>
                <a:schemeClr val="dk2"/>
              </a:buClr>
              <a:buSzPts val="4700"/>
              <a:buFont typeface="Libre Baskerville"/>
              <a:buNone/>
              <a:defRPr sz="4700">
                <a:solidFill>
                  <a:schemeClr val="dk2"/>
                </a:solidFill>
                <a:latin typeface="Libre Baskerville"/>
                <a:ea typeface="Libre Baskerville"/>
                <a:cs typeface="Libre Baskerville"/>
                <a:sym typeface="Libre Baskerville"/>
              </a:defRPr>
            </a:lvl2pPr>
            <a:lvl3pPr lvl="2" rtl="0" algn="r">
              <a:spcBef>
                <a:spcPts val="0"/>
              </a:spcBef>
              <a:spcAft>
                <a:spcPts val="0"/>
              </a:spcAft>
              <a:buClr>
                <a:schemeClr val="dk2"/>
              </a:buClr>
              <a:buSzPts val="4700"/>
              <a:buFont typeface="Libre Baskerville"/>
              <a:buNone/>
              <a:defRPr sz="4700">
                <a:solidFill>
                  <a:schemeClr val="dk2"/>
                </a:solidFill>
                <a:latin typeface="Libre Baskerville"/>
                <a:ea typeface="Libre Baskerville"/>
                <a:cs typeface="Libre Baskerville"/>
                <a:sym typeface="Libre Baskerville"/>
              </a:defRPr>
            </a:lvl3pPr>
            <a:lvl4pPr lvl="3" rtl="0" algn="r">
              <a:spcBef>
                <a:spcPts val="0"/>
              </a:spcBef>
              <a:spcAft>
                <a:spcPts val="0"/>
              </a:spcAft>
              <a:buClr>
                <a:schemeClr val="dk2"/>
              </a:buClr>
              <a:buSzPts val="4700"/>
              <a:buFont typeface="Libre Baskerville"/>
              <a:buNone/>
              <a:defRPr sz="4700">
                <a:solidFill>
                  <a:schemeClr val="dk2"/>
                </a:solidFill>
                <a:latin typeface="Libre Baskerville"/>
                <a:ea typeface="Libre Baskerville"/>
                <a:cs typeface="Libre Baskerville"/>
                <a:sym typeface="Libre Baskerville"/>
              </a:defRPr>
            </a:lvl4pPr>
            <a:lvl5pPr lvl="4" rtl="0" algn="r">
              <a:spcBef>
                <a:spcPts val="0"/>
              </a:spcBef>
              <a:spcAft>
                <a:spcPts val="0"/>
              </a:spcAft>
              <a:buClr>
                <a:schemeClr val="dk2"/>
              </a:buClr>
              <a:buSzPts val="4700"/>
              <a:buFont typeface="Libre Baskerville"/>
              <a:buNone/>
              <a:defRPr sz="4700">
                <a:solidFill>
                  <a:schemeClr val="dk2"/>
                </a:solidFill>
                <a:latin typeface="Libre Baskerville"/>
                <a:ea typeface="Libre Baskerville"/>
                <a:cs typeface="Libre Baskerville"/>
                <a:sym typeface="Libre Baskerville"/>
              </a:defRPr>
            </a:lvl5pPr>
            <a:lvl6pPr lvl="5" rtl="0" algn="r">
              <a:spcBef>
                <a:spcPts val="0"/>
              </a:spcBef>
              <a:spcAft>
                <a:spcPts val="0"/>
              </a:spcAft>
              <a:buClr>
                <a:schemeClr val="dk2"/>
              </a:buClr>
              <a:buSzPts val="4700"/>
              <a:buFont typeface="Libre Baskerville"/>
              <a:buNone/>
              <a:defRPr sz="4700">
                <a:solidFill>
                  <a:schemeClr val="dk2"/>
                </a:solidFill>
                <a:latin typeface="Libre Baskerville"/>
                <a:ea typeface="Libre Baskerville"/>
                <a:cs typeface="Libre Baskerville"/>
                <a:sym typeface="Libre Baskerville"/>
              </a:defRPr>
            </a:lvl6pPr>
            <a:lvl7pPr lvl="6" rtl="0" algn="r">
              <a:spcBef>
                <a:spcPts val="0"/>
              </a:spcBef>
              <a:spcAft>
                <a:spcPts val="0"/>
              </a:spcAft>
              <a:buClr>
                <a:schemeClr val="dk2"/>
              </a:buClr>
              <a:buSzPts val="4700"/>
              <a:buFont typeface="Libre Baskerville"/>
              <a:buNone/>
              <a:defRPr sz="4700">
                <a:solidFill>
                  <a:schemeClr val="dk2"/>
                </a:solidFill>
                <a:latin typeface="Libre Baskerville"/>
                <a:ea typeface="Libre Baskerville"/>
                <a:cs typeface="Libre Baskerville"/>
                <a:sym typeface="Libre Baskerville"/>
              </a:defRPr>
            </a:lvl7pPr>
            <a:lvl8pPr lvl="7" rtl="0" algn="r">
              <a:spcBef>
                <a:spcPts val="0"/>
              </a:spcBef>
              <a:spcAft>
                <a:spcPts val="0"/>
              </a:spcAft>
              <a:buClr>
                <a:schemeClr val="dk2"/>
              </a:buClr>
              <a:buSzPts val="4700"/>
              <a:buFont typeface="Libre Baskerville"/>
              <a:buNone/>
              <a:defRPr sz="4700">
                <a:solidFill>
                  <a:schemeClr val="dk2"/>
                </a:solidFill>
                <a:latin typeface="Libre Baskerville"/>
                <a:ea typeface="Libre Baskerville"/>
                <a:cs typeface="Libre Baskerville"/>
                <a:sym typeface="Libre Baskerville"/>
              </a:defRPr>
            </a:lvl8pPr>
            <a:lvl9pPr lvl="8" rtl="0" algn="r">
              <a:spcBef>
                <a:spcPts val="0"/>
              </a:spcBef>
              <a:spcAft>
                <a:spcPts val="0"/>
              </a:spcAft>
              <a:buClr>
                <a:schemeClr val="dk2"/>
              </a:buClr>
              <a:buSzPts val="4700"/>
              <a:buFont typeface="Libre Baskerville"/>
              <a:buNone/>
              <a:defRPr sz="4700">
                <a:solidFill>
                  <a:schemeClr val="dk2"/>
                </a:solidFill>
                <a:latin typeface="Libre Baskerville"/>
                <a:ea typeface="Libre Baskerville"/>
                <a:cs typeface="Libre Baskerville"/>
                <a:sym typeface="Libre Baskerville"/>
              </a:defRPr>
            </a:lvl9pPr>
          </a:lstStyle>
          <a:p>
            <a:r>
              <a:t>xx%</a:t>
            </a:r>
          </a:p>
        </p:txBody>
      </p:sp>
      <p:sp>
        <p:nvSpPr>
          <p:cNvPr id="531" name="Google Shape;531;p13"/>
          <p:cNvSpPr txBox="1"/>
          <p:nvPr>
            <p:ph idx="13" type="ctrTitle"/>
          </p:nvPr>
        </p:nvSpPr>
        <p:spPr>
          <a:xfrm>
            <a:off x="2013460" y="1528113"/>
            <a:ext cx="2160000" cy="4284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2"/>
              </a:buClr>
              <a:buSzPts val="1800"/>
              <a:buNone/>
              <a:defRPr sz="1800"/>
            </a:lvl1pPr>
            <a:lvl2pPr lvl="1" rtl="0">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2pPr>
            <a:lvl3pPr lvl="2" rtl="0">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3pPr>
            <a:lvl4pPr lvl="3" rtl="0">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4pPr>
            <a:lvl5pPr lvl="4" rtl="0">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5pPr>
            <a:lvl6pPr lvl="5" rtl="0">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6pPr>
            <a:lvl7pPr lvl="6" rtl="0">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7pPr>
            <a:lvl8pPr lvl="7" rtl="0">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8pPr>
            <a:lvl9pPr lvl="8" rtl="0">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9pPr>
          </a:lstStyle>
          <a:p/>
        </p:txBody>
      </p:sp>
      <p:sp>
        <p:nvSpPr>
          <p:cNvPr id="532" name="Google Shape;532;p13"/>
          <p:cNvSpPr txBox="1"/>
          <p:nvPr>
            <p:ph idx="14" type="ctrTitle"/>
          </p:nvPr>
        </p:nvSpPr>
        <p:spPr>
          <a:xfrm>
            <a:off x="6046277" y="1528113"/>
            <a:ext cx="2160000" cy="4284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2"/>
              </a:buClr>
              <a:buSzPts val="1800"/>
              <a:buNone/>
              <a:defRPr sz="1800"/>
            </a:lvl1pPr>
            <a:lvl2pPr lvl="1" rtl="0">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2pPr>
            <a:lvl3pPr lvl="2" rtl="0">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3pPr>
            <a:lvl4pPr lvl="3" rtl="0">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4pPr>
            <a:lvl5pPr lvl="4" rtl="0">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5pPr>
            <a:lvl6pPr lvl="5" rtl="0">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6pPr>
            <a:lvl7pPr lvl="6" rtl="0">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7pPr>
            <a:lvl8pPr lvl="7" rtl="0">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8pPr>
            <a:lvl9pPr lvl="8" rtl="0">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9pPr>
          </a:lstStyle>
          <a:p/>
        </p:txBody>
      </p:sp>
      <p:sp>
        <p:nvSpPr>
          <p:cNvPr id="533" name="Google Shape;533;p13"/>
          <p:cNvSpPr txBox="1"/>
          <p:nvPr>
            <p:ph idx="15" type="title"/>
          </p:nvPr>
        </p:nvSpPr>
        <p:spPr>
          <a:xfrm>
            <a:off x="713400" y="381209"/>
            <a:ext cx="7717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spTree>
      <p:nvGrpSpPr>
        <p:cNvPr id="534" name="Shape 534"/>
        <p:cNvGrpSpPr/>
        <p:nvPr/>
      </p:nvGrpSpPr>
      <p:grpSpPr>
        <a:xfrm>
          <a:off x="0" y="0"/>
          <a:ext cx="0" cy="0"/>
          <a:chOff x="0" y="0"/>
          <a:chExt cx="0" cy="0"/>
        </a:xfrm>
      </p:grpSpPr>
      <p:grpSp>
        <p:nvGrpSpPr>
          <p:cNvPr id="535" name="Google Shape;535;p14"/>
          <p:cNvGrpSpPr/>
          <p:nvPr/>
        </p:nvGrpSpPr>
        <p:grpSpPr>
          <a:xfrm>
            <a:off x="-40" y="0"/>
            <a:ext cx="9143957" cy="5143500"/>
            <a:chOff x="-19200" y="0"/>
            <a:chExt cx="9163200" cy="5143500"/>
          </a:xfrm>
        </p:grpSpPr>
        <p:cxnSp>
          <p:nvCxnSpPr>
            <p:cNvPr id="536" name="Google Shape;536;p14"/>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37" name="Google Shape;537;p14"/>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38" name="Google Shape;538;p14"/>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39" name="Google Shape;539;p14"/>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40" name="Google Shape;540;p14"/>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41" name="Google Shape;541;p14"/>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42" name="Google Shape;542;p14"/>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43" name="Google Shape;543;p14"/>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44" name="Google Shape;544;p14"/>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45" name="Google Shape;545;p14"/>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46" name="Google Shape;546;p14"/>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47" name="Google Shape;547;p14"/>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48" name="Google Shape;548;p14"/>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49" name="Google Shape;549;p14"/>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50" name="Google Shape;550;p14"/>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51" name="Google Shape;551;p14"/>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52" name="Google Shape;552;p14"/>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53" name="Google Shape;553;p14"/>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54" name="Google Shape;554;p14"/>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55" name="Google Shape;555;p14"/>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56" name="Google Shape;556;p14"/>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57" name="Google Shape;557;p14"/>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58" name="Google Shape;558;p14"/>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59" name="Google Shape;559;p14"/>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60" name="Google Shape;560;p14"/>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61" name="Google Shape;561;p14"/>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62" name="Google Shape;562;p14"/>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63" name="Google Shape;563;p14"/>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grpSp>
        <p:nvGrpSpPr>
          <p:cNvPr id="564" name="Google Shape;564;p14"/>
          <p:cNvGrpSpPr/>
          <p:nvPr/>
        </p:nvGrpSpPr>
        <p:grpSpPr>
          <a:xfrm>
            <a:off x="954700" y="2093475"/>
            <a:ext cx="4517012" cy="2507700"/>
            <a:chOff x="954700" y="2093475"/>
            <a:chExt cx="4517012" cy="2507700"/>
          </a:xfrm>
        </p:grpSpPr>
        <p:sp>
          <p:nvSpPr>
            <p:cNvPr id="565" name="Google Shape;565;p14"/>
            <p:cNvSpPr/>
            <p:nvPr/>
          </p:nvSpPr>
          <p:spPr>
            <a:xfrm>
              <a:off x="954700" y="2093475"/>
              <a:ext cx="4517012" cy="2337668"/>
            </a:xfrm>
            <a:custGeom>
              <a:rect b="b" l="l" r="r" t="t"/>
              <a:pathLst>
                <a:path extrusionOk="0" fill="none" h="58913" w="113836">
                  <a:moveTo>
                    <a:pt x="22479" y="1"/>
                  </a:moveTo>
                  <a:lnTo>
                    <a:pt x="8394" y="1"/>
                  </a:lnTo>
                  <a:cubicBezTo>
                    <a:pt x="3751" y="1"/>
                    <a:pt x="0" y="3763"/>
                    <a:pt x="0" y="8395"/>
                  </a:cubicBezTo>
                  <a:lnTo>
                    <a:pt x="0" y="22254"/>
                  </a:lnTo>
                  <a:cubicBezTo>
                    <a:pt x="0" y="26897"/>
                    <a:pt x="3762" y="30648"/>
                    <a:pt x="8394" y="30648"/>
                  </a:cubicBezTo>
                  <a:lnTo>
                    <a:pt x="105442" y="30648"/>
                  </a:lnTo>
                  <a:cubicBezTo>
                    <a:pt x="110085" y="30648"/>
                    <a:pt x="113836" y="34410"/>
                    <a:pt x="113836" y="39042"/>
                  </a:cubicBezTo>
                  <a:lnTo>
                    <a:pt x="113836" y="50519"/>
                  </a:lnTo>
                  <a:cubicBezTo>
                    <a:pt x="113836" y="55163"/>
                    <a:pt x="110073" y="58913"/>
                    <a:pt x="105442" y="58913"/>
                  </a:cubicBezTo>
                  <a:lnTo>
                    <a:pt x="10716" y="58913"/>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4"/>
            <p:cNvSpPr/>
            <p:nvPr/>
          </p:nvSpPr>
          <p:spPr>
            <a:xfrm>
              <a:off x="1192375" y="4280175"/>
              <a:ext cx="321000" cy="3210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67" name="Google Shape;567;p14"/>
          <p:cNvCxnSpPr/>
          <p:nvPr/>
        </p:nvCxnSpPr>
        <p:spPr>
          <a:xfrm>
            <a:off x="6422700" y="2334650"/>
            <a:ext cx="2721300" cy="0"/>
          </a:xfrm>
          <a:prstGeom prst="straightConnector1">
            <a:avLst/>
          </a:prstGeom>
          <a:noFill/>
          <a:ln cap="flat" cmpd="sng" w="19050">
            <a:solidFill>
              <a:schemeClr val="dk1"/>
            </a:solidFill>
            <a:prstDash val="dash"/>
            <a:round/>
            <a:headEnd len="med" w="med" type="none"/>
            <a:tailEnd len="med" w="med" type="none"/>
          </a:ln>
        </p:spPr>
      </p:cxnSp>
      <p:grpSp>
        <p:nvGrpSpPr>
          <p:cNvPr id="568" name="Google Shape;568;p14"/>
          <p:cNvGrpSpPr/>
          <p:nvPr/>
        </p:nvGrpSpPr>
        <p:grpSpPr>
          <a:xfrm>
            <a:off x="1592900" y="540075"/>
            <a:ext cx="6511475" cy="3058750"/>
            <a:chOff x="1592900" y="616275"/>
            <a:chExt cx="6511475" cy="3058750"/>
          </a:xfrm>
        </p:grpSpPr>
        <p:sp>
          <p:nvSpPr>
            <p:cNvPr id="569" name="Google Shape;569;p14"/>
            <p:cNvSpPr/>
            <p:nvPr/>
          </p:nvSpPr>
          <p:spPr>
            <a:xfrm>
              <a:off x="2146075" y="616275"/>
              <a:ext cx="5958300" cy="2531700"/>
            </a:xfrm>
            <a:prstGeom prst="roundRect">
              <a:avLst>
                <a:gd fmla="val 4228"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4"/>
            <p:cNvSpPr/>
            <p:nvPr/>
          </p:nvSpPr>
          <p:spPr>
            <a:xfrm>
              <a:off x="1592900" y="1143325"/>
              <a:ext cx="5958300" cy="2531700"/>
            </a:xfrm>
            <a:prstGeom prst="roundRect">
              <a:avLst>
                <a:gd fmla="val 4228"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1" name="Google Shape;571;p14"/>
          <p:cNvSpPr/>
          <p:nvPr/>
        </p:nvSpPr>
        <p:spPr>
          <a:xfrm>
            <a:off x="8328449" y="2232500"/>
            <a:ext cx="204300" cy="204300"/>
          </a:xfrm>
          <a:prstGeom prst="ellipse">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4"/>
          <p:cNvSpPr txBox="1"/>
          <p:nvPr>
            <p:ph idx="1" type="subTitle"/>
          </p:nvPr>
        </p:nvSpPr>
        <p:spPr>
          <a:xfrm>
            <a:off x="1820400" y="1329933"/>
            <a:ext cx="5503200" cy="1722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2400"/>
            </a:lvl1pPr>
            <a:lvl2pPr lvl="1" rtl="0" algn="ctr">
              <a:lnSpc>
                <a:spcPct val="100000"/>
              </a:lnSpc>
              <a:spcBef>
                <a:spcPts val="0"/>
              </a:spcBef>
              <a:spcAft>
                <a:spcPts val="0"/>
              </a:spcAft>
              <a:buNone/>
              <a:defRPr sz="2400"/>
            </a:lvl2pPr>
            <a:lvl3pPr lvl="2" rtl="0" algn="ctr">
              <a:lnSpc>
                <a:spcPct val="100000"/>
              </a:lnSpc>
              <a:spcBef>
                <a:spcPts val="0"/>
              </a:spcBef>
              <a:spcAft>
                <a:spcPts val="0"/>
              </a:spcAft>
              <a:buNone/>
              <a:defRPr sz="2400"/>
            </a:lvl3pPr>
            <a:lvl4pPr lvl="3" rtl="0" algn="ctr">
              <a:lnSpc>
                <a:spcPct val="100000"/>
              </a:lnSpc>
              <a:spcBef>
                <a:spcPts val="0"/>
              </a:spcBef>
              <a:spcAft>
                <a:spcPts val="0"/>
              </a:spcAft>
              <a:buNone/>
              <a:defRPr sz="2400"/>
            </a:lvl4pPr>
            <a:lvl5pPr lvl="4" rtl="0" algn="ctr">
              <a:lnSpc>
                <a:spcPct val="100000"/>
              </a:lnSpc>
              <a:spcBef>
                <a:spcPts val="0"/>
              </a:spcBef>
              <a:spcAft>
                <a:spcPts val="0"/>
              </a:spcAft>
              <a:buNone/>
              <a:defRPr sz="2400"/>
            </a:lvl5pPr>
            <a:lvl6pPr lvl="5" rtl="0" algn="ctr">
              <a:lnSpc>
                <a:spcPct val="100000"/>
              </a:lnSpc>
              <a:spcBef>
                <a:spcPts val="0"/>
              </a:spcBef>
              <a:spcAft>
                <a:spcPts val="0"/>
              </a:spcAft>
              <a:buNone/>
              <a:defRPr sz="2400"/>
            </a:lvl6pPr>
            <a:lvl7pPr lvl="6" rtl="0" algn="ctr">
              <a:lnSpc>
                <a:spcPct val="100000"/>
              </a:lnSpc>
              <a:spcBef>
                <a:spcPts val="0"/>
              </a:spcBef>
              <a:spcAft>
                <a:spcPts val="0"/>
              </a:spcAft>
              <a:buNone/>
              <a:defRPr sz="2400"/>
            </a:lvl7pPr>
            <a:lvl8pPr lvl="7" rtl="0" algn="ctr">
              <a:lnSpc>
                <a:spcPct val="100000"/>
              </a:lnSpc>
              <a:spcBef>
                <a:spcPts val="0"/>
              </a:spcBef>
              <a:spcAft>
                <a:spcPts val="0"/>
              </a:spcAft>
              <a:buNone/>
              <a:defRPr sz="2400"/>
            </a:lvl8pPr>
            <a:lvl9pPr lvl="8" rtl="0" algn="ctr">
              <a:lnSpc>
                <a:spcPct val="100000"/>
              </a:lnSpc>
              <a:spcBef>
                <a:spcPts val="0"/>
              </a:spcBef>
              <a:spcAft>
                <a:spcPts val="0"/>
              </a:spcAft>
              <a:buNone/>
              <a:defRPr sz="2400"/>
            </a:lvl9pPr>
          </a:lstStyle>
          <a:p/>
        </p:txBody>
      </p:sp>
      <p:sp>
        <p:nvSpPr>
          <p:cNvPr id="573" name="Google Shape;573;p14"/>
          <p:cNvSpPr txBox="1"/>
          <p:nvPr>
            <p:ph idx="2" type="subTitle"/>
          </p:nvPr>
        </p:nvSpPr>
        <p:spPr>
          <a:xfrm>
            <a:off x="3247200" y="3315558"/>
            <a:ext cx="26496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800">
                <a:solidFill>
                  <a:schemeClr val="lt1"/>
                </a:solidFill>
                <a:latin typeface="Open Sans ExtraBold"/>
                <a:ea typeface="Open Sans ExtraBold"/>
                <a:cs typeface="Open Sans ExtraBold"/>
                <a:sym typeface="Open Sans ExtraBold"/>
              </a:defRPr>
            </a:lvl1pPr>
            <a:lvl2pPr lvl="1" rtl="0" algn="ctr">
              <a:lnSpc>
                <a:spcPct val="100000"/>
              </a:lnSpc>
              <a:spcBef>
                <a:spcPts val="1200"/>
              </a:spcBef>
              <a:spcAft>
                <a:spcPts val="0"/>
              </a:spcAft>
              <a:buNone/>
              <a:defRPr sz="1800">
                <a:solidFill>
                  <a:schemeClr val="lt1"/>
                </a:solidFill>
                <a:latin typeface="Open Sans ExtraBold"/>
                <a:ea typeface="Open Sans ExtraBold"/>
                <a:cs typeface="Open Sans ExtraBold"/>
                <a:sym typeface="Open Sans ExtraBold"/>
              </a:defRPr>
            </a:lvl2pPr>
            <a:lvl3pPr lvl="2" rtl="0" algn="ctr">
              <a:lnSpc>
                <a:spcPct val="100000"/>
              </a:lnSpc>
              <a:spcBef>
                <a:spcPts val="1200"/>
              </a:spcBef>
              <a:spcAft>
                <a:spcPts val="0"/>
              </a:spcAft>
              <a:buNone/>
              <a:defRPr sz="1800">
                <a:solidFill>
                  <a:schemeClr val="lt1"/>
                </a:solidFill>
                <a:latin typeface="Open Sans ExtraBold"/>
                <a:ea typeface="Open Sans ExtraBold"/>
                <a:cs typeface="Open Sans ExtraBold"/>
                <a:sym typeface="Open Sans ExtraBold"/>
              </a:defRPr>
            </a:lvl3pPr>
            <a:lvl4pPr lvl="3" rtl="0" algn="ctr">
              <a:lnSpc>
                <a:spcPct val="100000"/>
              </a:lnSpc>
              <a:spcBef>
                <a:spcPts val="1200"/>
              </a:spcBef>
              <a:spcAft>
                <a:spcPts val="0"/>
              </a:spcAft>
              <a:buNone/>
              <a:defRPr sz="1800">
                <a:solidFill>
                  <a:schemeClr val="lt1"/>
                </a:solidFill>
                <a:latin typeface="Open Sans ExtraBold"/>
                <a:ea typeface="Open Sans ExtraBold"/>
                <a:cs typeface="Open Sans ExtraBold"/>
                <a:sym typeface="Open Sans ExtraBold"/>
              </a:defRPr>
            </a:lvl4pPr>
            <a:lvl5pPr lvl="4" rtl="0" algn="ctr">
              <a:lnSpc>
                <a:spcPct val="100000"/>
              </a:lnSpc>
              <a:spcBef>
                <a:spcPts val="1200"/>
              </a:spcBef>
              <a:spcAft>
                <a:spcPts val="0"/>
              </a:spcAft>
              <a:buNone/>
              <a:defRPr sz="1800">
                <a:solidFill>
                  <a:schemeClr val="lt1"/>
                </a:solidFill>
                <a:latin typeface="Open Sans ExtraBold"/>
                <a:ea typeface="Open Sans ExtraBold"/>
                <a:cs typeface="Open Sans ExtraBold"/>
                <a:sym typeface="Open Sans ExtraBold"/>
              </a:defRPr>
            </a:lvl5pPr>
            <a:lvl6pPr lvl="5" rtl="0" algn="ctr">
              <a:lnSpc>
                <a:spcPct val="100000"/>
              </a:lnSpc>
              <a:spcBef>
                <a:spcPts val="1200"/>
              </a:spcBef>
              <a:spcAft>
                <a:spcPts val="0"/>
              </a:spcAft>
              <a:buNone/>
              <a:defRPr sz="1800">
                <a:solidFill>
                  <a:schemeClr val="lt1"/>
                </a:solidFill>
                <a:latin typeface="Open Sans ExtraBold"/>
                <a:ea typeface="Open Sans ExtraBold"/>
                <a:cs typeface="Open Sans ExtraBold"/>
                <a:sym typeface="Open Sans ExtraBold"/>
              </a:defRPr>
            </a:lvl6pPr>
            <a:lvl7pPr lvl="6" rtl="0" algn="ctr">
              <a:lnSpc>
                <a:spcPct val="100000"/>
              </a:lnSpc>
              <a:spcBef>
                <a:spcPts val="1200"/>
              </a:spcBef>
              <a:spcAft>
                <a:spcPts val="0"/>
              </a:spcAft>
              <a:buNone/>
              <a:defRPr sz="1800">
                <a:solidFill>
                  <a:schemeClr val="lt1"/>
                </a:solidFill>
                <a:latin typeface="Open Sans ExtraBold"/>
                <a:ea typeface="Open Sans ExtraBold"/>
                <a:cs typeface="Open Sans ExtraBold"/>
                <a:sym typeface="Open Sans ExtraBold"/>
              </a:defRPr>
            </a:lvl7pPr>
            <a:lvl8pPr lvl="7" rtl="0" algn="ctr">
              <a:lnSpc>
                <a:spcPct val="100000"/>
              </a:lnSpc>
              <a:spcBef>
                <a:spcPts val="1200"/>
              </a:spcBef>
              <a:spcAft>
                <a:spcPts val="0"/>
              </a:spcAft>
              <a:buNone/>
              <a:defRPr sz="1800">
                <a:solidFill>
                  <a:schemeClr val="lt1"/>
                </a:solidFill>
                <a:latin typeface="Open Sans ExtraBold"/>
                <a:ea typeface="Open Sans ExtraBold"/>
                <a:cs typeface="Open Sans ExtraBold"/>
                <a:sym typeface="Open Sans ExtraBold"/>
              </a:defRPr>
            </a:lvl8pPr>
            <a:lvl9pPr lvl="8" rtl="0" algn="ctr">
              <a:lnSpc>
                <a:spcPct val="100000"/>
              </a:lnSpc>
              <a:spcBef>
                <a:spcPts val="1200"/>
              </a:spcBef>
              <a:spcAft>
                <a:spcPts val="1200"/>
              </a:spcAft>
              <a:buNone/>
              <a:defRPr sz="1800">
                <a:solidFill>
                  <a:schemeClr val="lt1"/>
                </a:solidFill>
                <a:latin typeface="Open Sans ExtraBold"/>
                <a:ea typeface="Open Sans ExtraBold"/>
                <a:cs typeface="Open Sans ExtraBold"/>
                <a:sym typeface="Open Sans ExtraBold"/>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CUSTOM_15">
    <p:spTree>
      <p:nvGrpSpPr>
        <p:cNvPr id="574" name="Shape 574"/>
        <p:cNvGrpSpPr/>
        <p:nvPr/>
      </p:nvGrpSpPr>
      <p:grpSpPr>
        <a:xfrm>
          <a:off x="0" y="0"/>
          <a:ext cx="0" cy="0"/>
          <a:chOff x="0" y="0"/>
          <a:chExt cx="0" cy="0"/>
        </a:xfrm>
      </p:grpSpPr>
      <p:grpSp>
        <p:nvGrpSpPr>
          <p:cNvPr id="575" name="Google Shape;575;p15"/>
          <p:cNvGrpSpPr/>
          <p:nvPr/>
        </p:nvGrpSpPr>
        <p:grpSpPr>
          <a:xfrm>
            <a:off x="-40" y="0"/>
            <a:ext cx="9143957" cy="5143500"/>
            <a:chOff x="-19200" y="0"/>
            <a:chExt cx="9163200" cy="5143500"/>
          </a:xfrm>
        </p:grpSpPr>
        <p:cxnSp>
          <p:nvCxnSpPr>
            <p:cNvPr id="576" name="Google Shape;576;p15"/>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77" name="Google Shape;577;p15"/>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78" name="Google Shape;578;p15"/>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79" name="Google Shape;579;p15"/>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80" name="Google Shape;580;p15"/>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81" name="Google Shape;581;p15"/>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82" name="Google Shape;582;p15"/>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83" name="Google Shape;583;p15"/>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84" name="Google Shape;584;p15"/>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85" name="Google Shape;585;p15"/>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86" name="Google Shape;586;p15"/>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87" name="Google Shape;587;p15"/>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88" name="Google Shape;588;p15"/>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89" name="Google Shape;589;p15"/>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90" name="Google Shape;590;p15"/>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91" name="Google Shape;591;p15"/>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92" name="Google Shape;592;p15"/>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93" name="Google Shape;593;p15"/>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94" name="Google Shape;594;p15"/>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95" name="Google Shape;595;p15"/>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96" name="Google Shape;596;p15"/>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97" name="Google Shape;597;p15"/>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98" name="Google Shape;598;p15"/>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99" name="Google Shape;599;p15"/>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00" name="Google Shape;600;p15"/>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01" name="Google Shape;601;p15"/>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02" name="Google Shape;602;p15"/>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03" name="Google Shape;603;p15"/>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604" name="Google Shape;604;p15"/>
          <p:cNvSpPr/>
          <p:nvPr/>
        </p:nvSpPr>
        <p:spPr>
          <a:xfrm rot="10800000">
            <a:off x="7230121" y="4453147"/>
            <a:ext cx="1913879" cy="690365"/>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5"/>
          <p:cNvSpPr/>
          <p:nvPr/>
        </p:nvSpPr>
        <p:spPr>
          <a:xfrm rot="10800000">
            <a:off x="-42" y="-42"/>
            <a:ext cx="773388" cy="773388"/>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5"/>
          <p:cNvSpPr/>
          <p:nvPr/>
        </p:nvSpPr>
        <p:spPr>
          <a:xfrm>
            <a:off x="190549" y="614838"/>
            <a:ext cx="204300" cy="204300"/>
          </a:xfrm>
          <a:prstGeom prst="ellipse">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5"/>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
    <p:spTree>
      <p:nvGrpSpPr>
        <p:cNvPr id="608" name="Shape 608"/>
        <p:cNvGrpSpPr/>
        <p:nvPr/>
      </p:nvGrpSpPr>
      <p:grpSpPr>
        <a:xfrm>
          <a:off x="0" y="0"/>
          <a:ext cx="0" cy="0"/>
          <a:chOff x="0" y="0"/>
          <a:chExt cx="0" cy="0"/>
        </a:xfrm>
      </p:grpSpPr>
      <p:grpSp>
        <p:nvGrpSpPr>
          <p:cNvPr id="609" name="Google Shape;609;p16"/>
          <p:cNvGrpSpPr/>
          <p:nvPr/>
        </p:nvGrpSpPr>
        <p:grpSpPr>
          <a:xfrm>
            <a:off x="-40" y="0"/>
            <a:ext cx="9143957" cy="5143500"/>
            <a:chOff x="-19200" y="0"/>
            <a:chExt cx="9163200" cy="5143500"/>
          </a:xfrm>
        </p:grpSpPr>
        <p:cxnSp>
          <p:nvCxnSpPr>
            <p:cNvPr id="610" name="Google Shape;610;p16"/>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11" name="Google Shape;611;p16"/>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12" name="Google Shape;612;p16"/>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13" name="Google Shape;613;p16"/>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14" name="Google Shape;614;p16"/>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15" name="Google Shape;615;p16"/>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16" name="Google Shape;616;p16"/>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17" name="Google Shape;617;p16"/>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18" name="Google Shape;618;p16"/>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19" name="Google Shape;619;p16"/>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20" name="Google Shape;620;p16"/>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21" name="Google Shape;621;p16"/>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22" name="Google Shape;622;p16"/>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23" name="Google Shape;623;p16"/>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24" name="Google Shape;624;p16"/>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25" name="Google Shape;625;p16"/>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26" name="Google Shape;626;p16"/>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27" name="Google Shape;627;p16"/>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28" name="Google Shape;628;p16"/>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29" name="Google Shape;629;p16"/>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30" name="Google Shape;630;p16"/>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31" name="Google Shape;631;p16"/>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32" name="Google Shape;632;p16"/>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33" name="Google Shape;633;p16"/>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34" name="Google Shape;634;p16"/>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35" name="Google Shape;635;p16"/>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36" name="Google Shape;636;p16"/>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37" name="Google Shape;637;p16"/>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grpSp>
        <p:nvGrpSpPr>
          <p:cNvPr id="638" name="Google Shape;638;p16"/>
          <p:cNvGrpSpPr/>
          <p:nvPr/>
        </p:nvGrpSpPr>
        <p:grpSpPr>
          <a:xfrm>
            <a:off x="244916" y="1105600"/>
            <a:ext cx="838990" cy="530033"/>
            <a:chOff x="4384725" y="3932425"/>
            <a:chExt cx="1420813" cy="897600"/>
          </a:xfrm>
        </p:grpSpPr>
        <p:sp>
          <p:nvSpPr>
            <p:cNvPr id="639" name="Google Shape;639;p16"/>
            <p:cNvSpPr/>
            <p:nvPr/>
          </p:nvSpPr>
          <p:spPr>
            <a:xfrm>
              <a:off x="4384725" y="3932425"/>
              <a:ext cx="255300" cy="897600"/>
            </a:xfrm>
            <a:prstGeom prst="parallelogram">
              <a:avLst>
                <a:gd fmla="val 61872"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6"/>
            <p:cNvSpPr/>
            <p:nvPr/>
          </p:nvSpPr>
          <p:spPr>
            <a:xfrm>
              <a:off x="4676103" y="3932425"/>
              <a:ext cx="255300" cy="897600"/>
            </a:xfrm>
            <a:prstGeom prst="parallelogram">
              <a:avLst>
                <a:gd fmla="val 61872"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6"/>
            <p:cNvSpPr/>
            <p:nvPr/>
          </p:nvSpPr>
          <p:spPr>
            <a:xfrm>
              <a:off x="4967481" y="3932425"/>
              <a:ext cx="255300" cy="897600"/>
            </a:xfrm>
            <a:prstGeom prst="parallelogram">
              <a:avLst>
                <a:gd fmla="val 61872"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6"/>
            <p:cNvSpPr/>
            <p:nvPr/>
          </p:nvSpPr>
          <p:spPr>
            <a:xfrm>
              <a:off x="5258859" y="3932425"/>
              <a:ext cx="255300" cy="897600"/>
            </a:xfrm>
            <a:prstGeom prst="parallelogram">
              <a:avLst>
                <a:gd fmla="val 61872"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6"/>
            <p:cNvSpPr/>
            <p:nvPr/>
          </p:nvSpPr>
          <p:spPr>
            <a:xfrm>
              <a:off x="5550238" y="3932425"/>
              <a:ext cx="255300" cy="897600"/>
            </a:xfrm>
            <a:prstGeom prst="parallelogram">
              <a:avLst>
                <a:gd fmla="val 61872"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4" name="Google Shape;644;p16"/>
          <p:cNvSpPr/>
          <p:nvPr/>
        </p:nvSpPr>
        <p:spPr>
          <a:xfrm>
            <a:off x="954225" y="1583175"/>
            <a:ext cx="7717200" cy="3261600"/>
          </a:xfrm>
          <a:prstGeom prst="roundRect">
            <a:avLst>
              <a:gd fmla="val 2377"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6"/>
          <p:cNvSpPr/>
          <p:nvPr/>
        </p:nvSpPr>
        <p:spPr>
          <a:xfrm>
            <a:off x="713475" y="1349725"/>
            <a:ext cx="7717200" cy="3261600"/>
          </a:xfrm>
          <a:prstGeom prst="roundRect">
            <a:avLst>
              <a:gd fmla="val 237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6"/>
          <p:cNvSpPr/>
          <p:nvPr/>
        </p:nvSpPr>
        <p:spPr>
          <a:xfrm flipH="1">
            <a:off x="7223815" y="0"/>
            <a:ext cx="1920184" cy="690554"/>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6"/>
          <p:cNvSpPr/>
          <p:nvPr/>
        </p:nvSpPr>
        <p:spPr>
          <a:xfrm>
            <a:off x="8623571" y="590900"/>
            <a:ext cx="153300" cy="153300"/>
          </a:xfrm>
          <a:prstGeom prst="rect">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6"/>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649" name="Google Shape;649;p16"/>
          <p:cNvSpPr txBox="1"/>
          <p:nvPr>
            <p:ph idx="1" type="body"/>
          </p:nvPr>
        </p:nvSpPr>
        <p:spPr>
          <a:xfrm>
            <a:off x="1083900" y="1721875"/>
            <a:ext cx="6976200" cy="2517300"/>
          </a:xfrm>
          <a:prstGeom prst="rect">
            <a:avLst/>
          </a:prstGeom>
        </p:spPr>
        <p:txBody>
          <a:bodyPr anchorCtr="0" anchor="t" bIns="91425" lIns="91425" spcFirstLastPara="1" rIns="91425" wrap="square" tIns="91425">
            <a:noAutofit/>
          </a:bodyPr>
          <a:lstStyle>
            <a:lvl1pPr indent="-330200" lvl="0" marL="457200" rtl="0">
              <a:lnSpc>
                <a:spcPct val="100000"/>
              </a:lnSpc>
              <a:spcBef>
                <a:spcPts val="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grpSp>
        <p:nvGrpSpPr>
          <p:cNvPr id="650" name="Google Shape;650;p16"/>
          <p:cNvGrpSpPr/>
          <p:nvPr/>
        </p:nvGrpSpPr>
        <p:grpSpPr>
          <a:xfrm>
            <a:off x="8813127" y="1524690"/>
            <a:ext cx="758760" cy="762622"/>
            <a:chOff x="1286620" y="3669795"/>
            <a:chExt cx="1208986" cy="1214947"/>
          </a:xfrm>
        </p:grpSpPr>
        <p:sp>
          <p:nvSpPr>
            <p:cNvPr id="651" name="Google Shape;651;p16"/>
            <p:cNvSpPr/>
            <p:nvPr/>
          </p:nvSpPr>
          <p:spPr>
            <a:xfrm>
              <a:off x="1368516" y="375754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6"/>
            <p:cNvSpPr/>
            <p:nvPr/>
          </p:nvSpPr>
          <p:spPr>
            <a:xfrm>
              <a:off x="1286620" y="366979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3" name="Google Shape;653;p16"/>
          <p:cNvGrpSpPr/>
          <p:nvPr/>
        </p:nvGrpSpPr>
        <p:grpSpPr>
          <a:xfrm>
            <a:off x="-201254" y="4239177"/>
            <a:ext cx="1285152" cy="1291731"/>
            <a:chOff x="1286620" y="3669795"/>
            <a:chExt cx="1208986" cy="1214947"/>
          </a:xfrm>
        </p:grpSpPr>
        <p:sp>
          <p:nvSpPr>
            <p:cNvPr id="654" name="Google Shape;654;p16"/>
            <p:cNvSpPr/>
            <p:nvPr/>
          </p:nvSpPr>
          <p:spPr>
            <a:xfrm>
              <a:off x="1368516" y="375754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6"/>
            <p:cNvSpPr/>
            <p:nvPr/>
          </p:nvSpPr>
          <p:spPr>
            <a:xfrm>
              <a:off x="1286620" y="366979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3">
    <p:spTree>
      <p:nvGrpSpPr>
        <p:cNvPr id="656" name="Shape 656"/>
        <p:cNvGrpSpPr/>
        <p:nvPr/>
      </p:nvGrpSpPr>
      <p:grpSpPr>
        <a:xfrm>
          <a:off x="0" y="0"/>
          <a:ext cx="0" cy="0"/>
          <a:chOff x="0" y="0"/>
          <a:chExt cx="0" cy="0"/>
        </a:xfrm>
      </p:grpSpPr>
      <p:grpSp>
        <p:nvGrpSpPr>
          <p:cNvPr id="657" name="Google Shape;657;p17"/>
          <p:cNvGrpSpPr/>
          <p:nvPr/>
        </p:nvGrpSpPr>
        <p:grpSpPr>
          <a:xfrm>
            <a:off x="-40" y="0"/>
            <a:ext cx="9143957" cy="5143500"/>
            <a:chOff x="-19200" y="0"/>
            <a:chExt cx="9163200" cy="5143500"/>
          </a:xfrm>
        </p:grpSpPr>
        <p:cxnSp>
          <p:nvCxnSpPr>
            <p:cNvPr id="658" name="Google Shape;658;p17"/>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59" name="Google Shape;659;p17"/>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60" name="Google Shape;660;p17"/>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61" name="Google Shape;661;p17"/>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62" name="Google Shape;662;p17"/>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63" name="Google Shape;663;p17"/>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64" name="Google Shape;664;p17"/>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65" name="Google Shape;665;p17"/>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66" name="Google Shape;666;p17"/>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67" name="Google Shape;667;p17"/>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68" name="Google Shape;668;p17"/>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69" name="Google Shape;669;p17"/>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70" name="Google Shape;670;p17"/>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71" name="Google Shape;671;p17"/>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72" name="Google Shape;672;p17"/>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73" name="Google Shape;673;p17"/>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74" name="Google Shape;674;p17"/>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75" name="Google Shape;675;p17"/>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76" name="Google Shape;676;p17"/>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77" name="Google Shape;677;p17"/>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78" name="Google Shape;678;p17"/>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79" name="Google Shape;679;p17"/>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80" name="Google Shape;680;p17"/>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81" name="Google Shape;681;p17"/>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82" name="Google Shape;682;p17"/>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83" name="Google Shape;683;p17"/>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84" name="Google Shape;684;p17"/>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85" name="Google Shape;685;p17"/>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686" name="Google Shape;686;p17"/>
          <p:cNvSpPr/>
          <p:nvPr/>
        </p:nvSpPr>
        <p:spPr>
          <a:xfrm>
            <a:off x="7083975" y="-320150"/>
            <a:ext cx="2441100" cy="2441100"/>
          </a:xfrm>
          <a:prstGeom prst="roundRect">
            <a:avLst>
              <a:gd fmla="val 15789" name="adj"/>
            </a:avLst>
          </a:prstGeom>
          <a:no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7"/>
          <p:cNvSpPr/>
          <p:nvPr/>
        </p:nvSpPr>
        <p:spPr>
          <a:xfrm>
            <a:off x="-94825" y="-320150"/>
            <a:ext cx="4638600" cy="4343400"/>
          </a:xfrm>
          <a:prstGeom prst="roundRect">
            <a:avLst>
              <a:gd fmla="val 8553"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7"/>
          <p:cNvSpPr/>
          <p:nvPr/>
        </p:nvSpPr>
        <p:spPr>
          <a:xfrm>
            <a:off x="-323850" y="-533400"/>
            <a:ext cx="4638600" cy="4343400"/>
          </a:xfrm>
          <a:prstGeom prst="roundRect">
            <a:avLst>
              <a:gd fmla="val 8553"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9" name="Google Shape;689;p17"/>
          <p:cNvGrpSpPr/>
          <p:nvPr/>
        </p:nvGrpSpPr>
        <p:grpSpPr>
          <a:xfrm>
            <a:off x="5433013" y="825522"/>
            <a:ext cx="761713" cy="323262"/>
            <a:chOff x="2559150" y="3516550"/>
            <a:chExt cx="1014400" cy="430500"/>
          </a:xfrm>
        </p:grpSpPr>
        <p:cxnSp>
          <p:nvCxnSpPr>
            <p:cNvPr id="690" name="Google Shape;690;p17"/>
            <p:cNvCxnSpPr/>
            <p:nvPr/>
          </p:nvCxnSpPr>
          <p:spPr>
            <a:xfrm>
              <a:off x="2559150"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691" name="Google Shape;691;p17"/>
            <p:cNvCxnSpPr/>
            <p:nvPr/>
          </p:nvCxnSpPr>
          <p:spPr>
            <a:xfrm>
              <a:off x="2821883"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692" name="Google Shape;692;p17"/>
            <p:cNvCxnSpPr/>
            <p:nvPr/>
          </p:nvCxnSpPr>
          <p:spPr>
            <a:xfrm>
              <a:off x="3084617"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693" name="Google Shape;693;p17"/>
            <p:cNvCxnSpPr/>
            <p:nvPr/>
          </p:nvCxnSpPr>
          <p:spPr>
            <a:xfrm>
              <a:off x="3347350" y="3516550"/>
              <a:ext cx="226200" cy="430500"/>
            </a:xfrm>
            <a:prstGeom prst="straightConnector1">
              <a:avLst/>
            </a:prstGeom>
            <a:noFill/>
            <a:ln cap="flat" cmpd="sng" w="28575">
              <a:solidFill>
                <a:schemeClr val="accent2"/>
              </a:solidFill>
              <a:prstDash val="solid"/>
              <a:round/>
              <a:headEnd len="med" w="med" type="none"/>
              <a:tailEnd len="med" w="med" type="none"/>
            </a:ln>
          </p:spPr>
        </p:cxnSp>
      </p:grpSp>
      <p:sp>
        <p:nvSpPr>
          <p:cNvPr id="694" name="Google Shape;694;p17"/>
          <p:cNvSpPr/>
          <p:nvPr/>
        </p:nvSpPr>
        <p:spPr>
          <a:xfrm>
            <a:off x="6989149" y="731463"/>
            <a:ext cx="204300" cy="2043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5" name="Google Shape;695;p17"/>
          <p:cNvGrpSpPr/>
          <p:nvPr/>
        </p:nvGrpSpPr>
        <p:grpSpPr>
          <a:xfrm>
            <a:off x="1479860" y="3644094"/>
            <a:ext cx="1031166" cy="1036207"/>
            <a:chOff x="-546937" y="-581525"/>
            <a:chExt cx="1507993" cy="1515365"/>
          </a:xfrm>
        </p:grpSpPr>
        <p:sp>
          <p:nvSpPr>
            <p:cNvPr id="696" name="Google Shape;696;p17"/>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7"/>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grpSp>
      <p:sp>
        <p:nvSpPr>
          <p:cNvPr id="698" name="Google Shape;698;p17"/>
          <p:cNvSpPr txBox="1"/>
          <p:nvPr>
            <p:ph type="title"/>
          </p:nvPr>
        </p:nvSpPr>
        <p:spPr>
          <a:xfrm>
            <a:off x="757175" y="539400"/>
            <a:ext cx="2657100" cy="895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99" name="Google Shape;699;p17"/>
          <p:cNvSpPr txBox="1"/>
          <p:nvPr>
            <p:ph idx="1" type="subTitle"/>
          </p:nvPr>
        </p:nvSpPr>
        <p:spPr>
          <a:xfrm>
            <a:off x="755675" y="1595200"/>
            <a:ext cx="2873400" cy="162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gn="ctr">
              <a:lnSpc>
                <a:spcPct val="100000"/>
              </a:lnSpc>
              <a:spcBef>
                <a:spcPts val="800"/>
              </a:spcBef>
              <a:spcAft>
                <a:spcPts val="0"/>
              </a:spcAft>
              <a:buNone/>
              <a:defRPr sz="1600"/>
            </a:lvl2pPr>
            <a:lvl3pPr lvl="2" rtl="0" algn="ctr">
              <a:lnSpc>
                <a:spcPct val="100000"/>
              </a:lnSpc>
              <a:spcBef>
                <a:spcPts val="800"/>
              </a:spcBef>
              <a:spcAft>
                <a:spcPts val="0"/>
              </a:spcAft>
              <a:buNone/>
              <a:defRPr sz="1600"/>
            </a:lvl3pPr>
            <a:lvl4pPr lvl="3" rtl="0" algn="ctr">
              <a:lnSpc>
                <a:spcPct val="100000"/>
              </a:lnSpc>
              <a:spcBef>
                <a:spcPts val="800"/>
              </a:spcBef>
              <a:spcAft>
                <a:spcPts val="0"/>
              </a:spcAft>
              <a:buNone/>
              <a:defRPr sz="1600"/>
            </a:lvl4pPr>
            <a:lvl5pPr lvl="4" rtl="0" algn="ctr">
              <a:lnSpc>
                <a:spcPct val="100000"/>
              </a:lnSpc>
              <a:spcBef>
                <a:spcPts val="800"/>
              </a:spcBef>
              <a:spcAft>
                <a:spcPts val="0"/>
              </a:spcAft>
              <a:buNone/>
              <a:defRPr sz="1600"/>
            </a:lvl5pPr>
            <a:lvl6pPr lvl="5" rtl="0" algn="ctr">
              <a:lnSpc>
                <a:spcPct val="100000"/>
              </a:lnSpc>
              <a:spcBef>
                <a:spcPts val="800"/>
              </a:spcBef>
              <a:spcAft>
                <a:spcPts val="0"/>
              </a:spcAft>
              <a:buNone/>
              <a:defRPr sz="1600"/>
            </a:lvl6pPr>
            <a:lvl7pPr lvl="6" rtl="0" algn="ctr">
              <a:lnSpc>
                <a:spcPct val="100000"/>
              </a:lnSpc>
              <a:spcBef>
                <a:spcPts val="800"/>
              </a:spcBef>
              <a:spcAft>
                <a:spcPts val="0"/>
              </a:spcAft>
              <a:buNone/>
              <a:defRPr sz="1600"/>
            </a:lvl7pPr>
            <a:lvl8pPr lvl="7" rtl="0" algn="ctr">
              <a:lnSpc>
                <a:spcPct val="100000"/>
              </a:lnSpc>
              <a:spcBef>
                <a:spcPts val="800"/>
              </a:spcBef>
              <a:spcAft>
                <a:spcPts val="0"/>
              </a:spcAft>
              <a:buNone/>
              <a:defRPr sz="1600"/>
            </a:lvl8pPr>
            <a:lvl9pPr lvl="8" rtl="0" algn="ctr">
              <a:lnSpc>
                <a:spcPct val="100000"/>
              </a:lnSpc>
              <a:spcBef>
                <a:spcPts val="800"/>
              </a:spcBef>
              <a:spcAft>
                <a:spcPts val="800"/>
              </a:spcAft>
              <a:buNone/>
              <a:defRPr sz="16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3_1">
    <p:spTree>
      <p:nvGrpSpPr>
        <p:cNvPr id="700" name="Shape 700"/>
        <p:cNvGrpSpPr/>
        <p:nvPr/>
      </p:nvGrpSpPr>
      <p:grpSpPr>
        <a:xfrm>
          <a:off x="0" y="0"/>
          <a:ext cx="0" cy="0"/>
          <a:chOff x="0" y="0"/>
          <a:chExt cx="0" cy="0"/>
        </a:xfrm>
      </p:grpSpPr>
      <p:grpSp>
        <p:nvGrpSpPr>
          <p:cNvPr id="701" name="Google Shape;701;p18"/>
          <p:cNvGrpSpPr/>
          <p:nvPr/>
        </p:nvGrpSpPr>
        <p:grpSpPr>
          <a:xfrm>
            <a:off x="-40" y="0"/>
            <a:ext cx="9143957" cy="5143500"/>
            <a:chOff x="-19200" y="0"/>
            <a:chExt cx="9163200" cy="5143500"/>
          </a:xfrm>
        </p:grpSpPr>
        <p:cxnSp>
          <p:nvCxnSpPr>
            <p:cNvPr id="702" name="Google Shape;702;p18"/>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03" name="Google Shape;703;p18"/>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04" name="Google Shape;704;p18"/>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05" name="Google Shape;705;p18"/>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06" name="Google Shape;706;p18"/>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07" name="Google Shape;707;p18"/>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08" name="Google Shape;708;p18"/>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09" name="Google Shape;709;p18"/>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10" name="Google Shape;710;p18"/>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11" name="Google Shape;711;p18"/>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12" name="Google Shape;712;p18"/>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13" name="Google Shape;713;p18"/>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14" name="Google Shape;714;p18"/>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15" name="Google Shape;715;p18"/>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16" name="Google Shape;716;p18"/>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17" name="Google Shape;717;p18"/>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18" name="Google Shape;718;p18"/>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19" name="Google Shape;719;p18"/>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20" name="Google Shape;720;p18"/>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21" name="Google Shape;721;p18"/>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22" name="Google Shape;722;p18"/>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23" name="Google Shape;723;p18"/>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24" name="Google Shape;724;p18"/>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25" name="Google Shape;725;p18"/>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26" name="Google Shape;726;p18"/>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27" name="Google Shape;727;p18"/>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28" name="Google Shape;728;p18"/>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29" name="Google Shape;729;p18"/>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730" name="Google Shape;730;p18"/>
          <p:cNvSpPr/>
          <p:nvPr/>
        </p:nvSpPr>
        <p:spPr>
          <a:xfrm flipH="1" rot="5400000">
            <a:off x="3314681" y="4092031"/>
            <a:ext cx="1546735" cy="556204"/>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8"/>
          <p:cNvSpPr/>
          <p:nvPr/>
        </p:nvSpPr>
        <p:spPr>
          <a:xfrm rot="10800000">
            <a:off x="-36" y="-36"/>
            <a:ext cx="1219238" cy="1219238"/>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8"/>
          <p:cNvSpPr/>
          <p:nvPr/>
        </p:nvSpPr>
        <p:spPr>
          <a:xfrm>
            <a:off x="883624" y="614838"/>
            <a:ext cx="204300" cy="204300"/>
          </a:xfrm>
          <a:prstGeom prst="ellipse">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8"/>
          <p:cNvSpPr txBox="1"/>
          <p:nvPr>
            <p:ph type="title"/>
          </p:nvPr>
        </p:nvSpPr>
        <p:spPr>
          <a:xfrm>
            <a:off x="969389" y="955874"/>
            <a:ext cx="2524500" cy="16611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34" name="Google Shape;734;p18"/>
          <p:cNvSpPr txBox="1"/>
          <p:nvPr>
            <p:ph idx="1" type="subTitle"/>
          </p:nvPr>
        </p:nvSpPr>
        <p:spPr>
          <a:xfrm>
            <a:off x="969389" y="2616974"/>
            <a:ext cx="2524500" cy="1425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gn="ctr">
              <a:lnSpc>
                <a:spcPct val="100000"/>
              </a:lnSpc>
              <a:spcBef>
                <a:spcPts val="800"/>
              </a:spcBef>
              <a:spcAft>
                <a:spcPts val="0"/>
              </a:spcAft>
              <a:buNone/>
              <a:defRPr sz="1600"/>
            </a:lvl2pPr>
            <a:lvl3pPr lvl="2" rtl="0" algn="ctr">
              <a:lnSpc>
                <a:spcPct val="100000"/>
              </a:lnSpc>
              <a:spcBef>
                <a:spcPts val="800"/>
              </a:spcBef>
              <a:spcAft>
                <a:spcPts val="0"/>
              </a:spcAft>
              <a:buNone/>
              <a:defRPr sz="1600"/>
            </a:lvl3pPr>
            <a:lvl4pPr lvl="3" rtl="0" algn="ctr">
              <a:lnSpc>
                <a:spcPct val="100000"/>
              </a:lnSpc>
              <a:spcBef>
                <a:spcPts val="800"/>
              </a:spcBef>
              <a:spcAft>
                <a:spcPts val="0"/>
              </a:spcAft>
              <a:buNone/>
              <a:defRPr sz="1600"/>
            </a:lvl4pPr>
            <a:lvl5pPr lvl="4" rtl="0" algn="ctr">
              <a:lnSpc>
                <a:spcPct val="100000"/>
              </a:lnSpc>
              <a:spcBef>
                <a:spcPts val="800"/>
              </a:spcBef>
              <a:spcAft>
                <a:spcPts val="0"/>
              </a:spcAft>
              <a:buNone/>
              <a:defRPr sz="1600"/>
            </a:lvl5pPr>
            <a:lvl6pPr lvl="5" rtl="0" algn="ctr">
              <a:lnSpc>
                <a:spcPct val="100000"/>
              </a:lnSpc>
              <a:spcBef>
                <a:spcPts val="800"/>
              </a:spcBef>
              <a:spcAft>
                <a:spcPts val="0"/>
              </a:spcAft>
              <a:buNone/>
              <a:defRPr sz="1600"/>
            </a:lvl6pPr>
            <a:lvl7pPr lvl="6" rtl="0" algn="ctr">
              <a:lnSpc>
                <a:spcPct val="100000"/>
              </a:lnSpc>
              <a:spcBef>
                <a:spcPts val="800"/>
              </a:spcBef>
              <a:spcAft>
                <a:spcPts val="0"/>
              </a:spcAft>
              <a:buNone/>
              <a:defRPr sz="1600"/>
            </a:lvl7pPr>
            <a:lvl8pPr lvl="7" rtl="0" algn="ctr">
              <a:lnSpc>
                <a:spcPct val="100000"/>
              </a:lnSpc>
              <a:spcBef>
                <a:spcPts val="800"/>
              </a:spcBef>
              <a:spcAft>
                <a:spcPts val="0"/>
              </a:spcAft>
              <a:buNone/>
              <a:defRPr sz="1600"/>
            </a:lvl8pPr>
            <a:lvl9pPr lvl="8" rtl="0" algn="ctr">
              <a:lnSpc>
                <a:spcPct val="100000"/>
              </a:lnSpc>
              <a:spcBef>
                <a:spcPts val="800"/>
              </a:spcBef>
              <a:spcAft>
                <a:spcPts val="800"/>
              </a:spcAft>
              <a:buNone/>
              <a:defRPr sz="16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3_1_1">
    <p:spTree>
      <p:nvGrpSpPr>
        <p:cNvPr id="735" name="Shape 735"/>
        <p:cNvGrpSpPr/>
        <p:nvPr/>
      </p:nvGrpSpPr>
      <p:grpSpPr>
        <a:xfrm>
          <a:off x="0" y="0"/>
          <a:ext cx="0" cy="0"/>
          <a:chOff x="0" y="0"/>
          <a:chExt cx="0" cy="0"/>
        </a:xfrm>
      </p:grpSpPr>
      <p:grpSp>
        <p:nvGrpSpPr>
          <p:cNvPr id="736" name="Google Shape;736;p19"/>
          <p:cNvGrpSpPr/>
          <p:nvPr/>
        </p:nvGrpSpPr>
        <p:grpSpPr>
          <a:xfrm>
            <a:off x="-40" y="0"/>
            <a:ext cx="9143957" cy="5143500"/>
            <a:chOff x="-19200" y="0"/>
            <a:chExt cx="9163200" cy="5143500"/>
          </a:xfrm>
        </p:grpSpPr>
        <p:cxnSp>
          <p:nvCxnSpPr>
            <p:cNvPr id="737" name="Google Shape;737;p19"/>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38" name="Google Shape;738;p19"/>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39" name="Google Shape;739;p19"/>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40" name="Google Shape;740;p19"/>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41" name="Google Shape;741;p19"/>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42" name="Google Shape;742;p19"/>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43" name="Google Shape;743;p19"/>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44" name="Google Shape;744;p19"/>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45" name="Google Shape;745;p19"/>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46" name="Google Shape;746;p19"/>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47" name="Google Shape;747;p19"/>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48" name="Google Shape;748;p19"/>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49" name="Google Shape;749;p19"/>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50" name="Google Shape;750;p19"/>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51" name="Google Shape;751;p19"/>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52" name="Google Shape;752;p19"/>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53" name="Google Shape;753;p19"/>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54" name="Google Shape;754;p19"/>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55" name="Google Shape;755;p19"/>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56" name="Google Shape;756;p19"/>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57" name="Google Shape;757;p19"/>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58" name="Google Shape;758;p19"/>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59" name="Google Shape;759;p19"/>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60" name="Google Shape;760;p19"/>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61" name="Google Shape;761;p19"/>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62" name="Google Shape;762;p19"/>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63" name="Google Shape;763;p19"/>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64" name="Google Shape;764;p19"/>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grpSp>
        <p:nvGrpSpPr>
          <p:cNvPr id="765" name="Google Shape;765;p19"/>
          <p:cNvGrpSpPr/>
          <p:nvPr/>
        </p:nvGrpSpPr>
        <p:grpSpPr>
          <a:xfrm>
            <a:off x="6889770" y="92195"/>
            <a:ext cx="1208986" cy="1214947"/>
            <a:chOff x="6780320" y="132595"/>
            <a:chExt cx="1208986" cy="1214947"/>
          </a:xfrm>
        </p:grpSpPr>
        <p:sp>
          <p:nvSpPr>
            <p:cNvPr id="766" name="Google Shape;766;p19"/>
            <p:cNvSpPr/>
            <p:nvPr/>
          </p:nvSpPr>
          <p:spPr>
            <a:xfrm>
              <a:off x="6862216" y="22034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9"/>
            <p:cNvSpPr/>
            <p:nvPr/>
          </p:nvSpPr>
          <p:spPr>
            <a:xfrm>
              <a:off x="6780320" y="13259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8" name="Google Shape;768;p19"/>
          <p:cNvGrpSpPr/>
          <p:nvPr/>
        </p:nvGrpSpPr>
        <p:grpSpPr>
          <a:xfrm>
            <a:off x="7992250" y="842495"/>
            <a:ext cx="959209" cy="963939"/>
            <a:chOff x="7849815" y="1023153"/>
            <a:chExt cx="1208986" cy="1214947"/>
          </a:xfrm>
        </p:grpSpPr>
        <p:sp>
          <p:nvSpPr>
            <p:cNvPr id="769" name="Google Shape;769;p19"/>
            <p:cNvSpPr/>
            <p:nvPr/>
          </p:nvSpPr>
          <p:spPr>
            <a:xfrm>
              <a:off x="7931711" y="1110903"/>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9"/>
            <p:cNvSpPr/>
            <p:nvPr/>
          </p:nvSpPr>
          <p:spPr>
            <a:xfrm>
              <a:off x="7849815" y="1023153"/>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1" name="Google Shape;771;p19"/>
          <p:cNvSpPr/>
          <p:nvPr/>
        </p:nvSpPr>
        <p:spPr>
          <a:xfrm>
            <a:off x="1021375" y="284550"/>
            <a:ext cx="2714100" cy="2714100"/>
          </a:xfrm>
          <a:prstGeom prst="roundRect">
            <a:avLst>
              <a:gd fmla="val 16667" name="adj"/>
            </a:avLst>
          </a:prstGeom>
          <a:no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19"/>
          <p:cNvSpPr/>
          <p:nvPr/>
        </p:nvSpPr>
        <p:spPr>
          <a:xfrm>
            <a:off x="6259725" y="3304975"/>
            <a:ext cx="1299000" cy="1299000"/>
          </a:xfrm>
          <a:prstGeom prst="roundRect">
            <a:avLst>
              <a:gd fmla="val 16667" name="adj"/>
            </a:avLst>
          </a:prstGeom>
          <a:no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19"/>
          <p:cNvSpPr/>
          <p:nvPr/>
        </p:nvSpPr>
        <p:spPr>
          <a:xfrm>
            <a:off x="7455049" y="3931013"/>
            <a:ext cx="204300" cy="204300"/>
          </a:xfrm>
          <a:prstGeom prst="ellipse">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9"/>
          <p:cNvSpPr/>
          <p:nvPr/>
        </p:nvSpPr>
        <p:spPr>
          <a:xfrm>
            <a:off x="1719663" y="206954"/>
            <a:ext cx="563100" cy="153000"/>
          </a:xfrm>
          <a:prstGeom prst="roundRect">
            <a:avLst>
              <a:gd fmla="val 16667"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5" name="Google Shape;775;p19"/>
          <p:cNvGrpSpPr/>
          <p:nvPr/>
        </p:nvGrpSpPr>
        <p:grpSpPr>
          <a:xfrm>
            <a:off x="236677" y="2267190"/>
            <a:ext cx="2128654" cy="2781138"/>
            <a:chOff x="809902" y="2172440"/>
            <a:chExt cx="2128654" cy="2781138"/>
          </a:xfrm>
        </p:grpSpPr>
        <p:sp>
          <p:nvSpPr>
            <p:cNvPr id="776" name="Google Shape;776;p19"/>
            <p:cNvSpPr/>
            <p:nvPr/>
          </p:nvSpPr>
          <p:spPr>
            <a:xfrm rot="-1521146">
              <a:off x="1258015" y="2452634"/>
              <a:ext cx="1187932" cy="2360275"/>
            </a:xfrm>
            <a:custGeom>
              <a:rect b="b" l="l" r="r" t="t"/>
              <a:pathLst>
                <a:path extrusionOk="0" h="41637" w="20956">
                  <a:moveTo>
                    <a:pt x="18943" y="0"/>
                  </a:moveTo>
                  <a:lnTo>
                    <a:pt x="1834" y="71"/>
                  </a:lnTo>
                  <a:cubicBezTo>
                    <a:pt x="822" y="71"/>
                    <a:pt x="1" y="905"/>
                    <a:pt x="1" y="1917"/>
                  </a:cubicBezTo>
                  <a:lnTo>
                    <a:pt x="155" y="39814"/>
                  </a:lnTo>
                  <a:cubicBezTo>
                    <a:pt x="155" y="40826"/>
                    <a:pt x="989" y="41636"/>
                    <a:pt x="1989" y="41636"/>
                  </a:cubicBezTo>
                  <a:lnTo>
                    <a:pt x="19110" y="41565"/>
                  </a:lnTo>
                  <a:cubicBezTo>
                    <a:pt x="20134" y="41565"/>
                    <a:pt x="20956" y="40731"/>
                    <a:pt x="20944" y="39719"/>
                  </a:cubicBezTo>
                  <a:lnTo>
                    <a:pt x="20789" y="1834"/>
                  </a:lnTo>
                  <a:cubicBezTo>
                    <a:pt x="20789" y="822"/>
                    <a:pt x="19955" y="0"/>
                    <a:pt x="18943" y="0"/>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19"/>
            <p:cNvSpPr/>
            <p:nvPr/>
          </p:nvSpPr>
          <p:spPr>
            <a:xfrm rot="-1521146">
              <a:off x="1302511" y="2313110"/>
              <a:ext cx="1187932" cy="2360275"/>
            </a:xfrm>
            <a:custGeom>
              <a:rect b="b" l="l" r="r" t="t"/>
              <a:pathLst>
                <a:path extrusionOk="0" h="41637" w="20956">
                  <a:moveTo>
                    <a:pt x="18943" y="0"/>
                  </a:moveTo>
                  <a:lnTo>
                    <a:pt x="1834" y="71"/>
                  </a:lnTo>
                  <a:cubicBezTo>
                    <a:pt x="822" y="71"/>
                    <a:pt x="1" y="905"/>
                    <a:pt x="1" y="1917"/>
                  </a:cubicBezTo>
                  <a:lnTo>
                    <a:pt x="155" y="39814"/>
                  </a:lnTo>
                  <a:cubicBezTo>
                    <a:pt x="155" y="40826"/>
                    <a:pt x="989" y="41636"/>
                    <a:pt x="1989" y="41636"/>
                  </a:cubicBezTo>
                  <a:lnTo>
                    <a:pt x="19110" y="41565"/>
                  </a:lnTo>
                  <a:cubicBezTo>
                    <a:pt x="20134" y="41565"/>
                    <a:pt x="20956" y="40731"/>
                    <a:pt x="20944" y="39719"/>
                  </a:cubicBezTo>
                  <a:lnTo>
                    <a:pt x="20789" y="1834"/>
                  </a:lnTo>
                  <a:cubicBezTo>
                    <a:pt x="20789" y="822"/>
                    <a:pt x="19955" y="0"/>
                    <a:pt x="18943"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19"/>
            <p:cNvSpPr/>
            <p:nvPr/>
          </p:nvSpPr>
          <p:spPr>
            <a:xfrm rot="-1521146">
              <a:off x="1352693" y="2563379"/>
              <a:ext cx="203903" cy="16893"/>
            </a:xfrm>
            <a:custGeom>
              <a:rect b="b" l="l" r="r" t="t"/>
              <a:pathLst>
                <a:path extrusionOk="0" h="298" w="3597">
                  <a:moveTo>
                    <a:pt x="3442" y="0"/>
                  </a:moveTo>
                  <a:lnTo>
                    <a:pt x="144" y="24"/>
                  </a:lnTo>
                  <a:cubicBezTo>
                    <a:pt x="60" y="24"/>
                    <a:pt x="1" y="95"/>
                    <a:pt x="1" y="167"/>
                  </a:cubicBezTo>
                  <a:cubicBezTo>
                    <a:pt x="1" y="238"/>
                    <a:pt x="84" y="298"/>
                    <a:pt x="156" y="298"/>
                  </a:cubicBezTo>
                  <a:lnTo>
                    <a:pt x="3466" y="286"/>
                  </a:lnTo>
                  <a:cubicBezTo>
                    <a:pt x="3537" y="286"/>
                    <a:pt x="3597" y="226"/>
                    <a:pt x="3597" y="143"/>
                  </a:cubicBezTo>
                  <a:cubicBezTo>
                    <a:pt x="3597" y="60"/>
                    <a:pt x="3513" y="0"/>
                    <a:pt x="34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19"/>
            <p:cNvSpPr/>
            <p:nvPr/>
          </p:nvSpPr>
          <p:spPr>
            <a:xfrm rot="-1521146">
              <a:off x="1267713" y="2631629"/>
              <a:ext cx="40531" cy="40588"/>
            </a:xfrm>
            <a:custGeom>
              <a:rect b="b" l="l" r="r" t="t"/>
              <a:pathLst>
                <a:path extrusionOk="0" h="716" w="715">
                  <a:moveTo>
                    <a:pt x="357" y="1"/>
                  </a:moveTo>
                  <a:cubicBezTo>
                    <a:pt x="167" y="1"/>
                    <a:pt x="0" y="167"/>
                    <a:pt x="0" y="358"/>
                  </a:cubicBezTo>
                  <a:cubicBezTo>
                    <a:pt x="0" y="548"/>
                    <a:pt x="167" y="715"/>
                    <a:pt x="357" y="715"/>
                  </a:cubicBezTo>
                  <a:cubicBezTo>
                    <a:pt x="548" y="715"/>
                    <a:pt x="715" y="548"/>
                    <a:pt x="715" y="358"/>
                  </a:cubicBezTo>
                  <a:cubicBezTo>
                    <a:pt x="715" y="167"/>
                    <a:pt x="548" y="1"/>
                    <a:pt x="3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9"/>
            <p:cNvSpPr/>
            <p:nvPr/>
          </p:nvSpPr>
          <p:spPr>
            <a:xfrm rot="-1521146">
              <a:off x="1353551" y="2592427"/>
              <a:ext cx="1074558" cy="1777816"/>
            </a:xfrm>
            <a:custGeom>
              <a:rect b="b" l="l" r="r" t="t"/>
              <a:pathLst>
                <a:path extrusionOk="0" h="31362" w="18956">
                  <a:moveTo>
                    <a:pt x="18824" y="0"/>
                  </a:moveTo>
                  <a:lnTo>
                    <a:pt x="1" y="84"/>
                  </a:lnTo>
                  <a:lnTo>
                    <a:pt x="72" y="20122"/>
                  </a:lnTo>
                  <a:lnTo>
                    <a:pt x="120" y="31361"/>
                  </a:lnTo>
                  <a:lnTo>
                    <a:pt x="18955" y="31290"/>
                  </a:lnTo>
                  <a:lnTo>
                    <a:pt x="18836" y="2894"/>
                  </a:lnTo>
                  <a:lnTo>
                    <a:pt x="18824" y="0"/>
                  </a:lnTo>
                  <a:close/>
                </a:path>
              </a:pathLst>
            </a:cu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9"/>
            <p:cNvSpPr/>
            <p:nvPr/>
          </p:nvSpPr>
          <p:spPr>
            <a:xfrm rot="-1521146">
              <a:off x="2253099" y="4332448"/>
              <a:ext cx="172839" cy="172839"/>
            </a:xfrm>
            <a:custGeom>
              <a:rect b="b" l="l" r="r" t="t"/>
              <a:pathLst>
                <a:path extrusionOk="0" h="3049" w="3049">
                  <a:moveTo>
                    <a:pt x="1513" y="0"/>
                  </a:moveTo>
                  <a:cubicBezTo>
                    <a:pt x="679" y="0"/>
                    <a:pt x="0" y="691"/>
                    <a:pt x="0" y="1536"/>
                  </a:cubicBezTo>
                  <a:cubicBezTo>
                    <a:pt x="0" y="2370"/>
                    <a:pt x="679" y="3048"/>
                    <a:pt x="1524" y="3048"/>
                  </a:cubicBezTo>
                  <a:cubicBezTo>
                    <a:pt x="2382" y="3037"/>
                    <a:pt x="3048" y="2370"/>
                    <a:pt x="3048" y="1524"/>
                  </a:cubicBezTo>
                  <a:cubicBezTo>
                    <a:pt x="3048" y="691"/>
                    <a:pt x="2358" y="0"/>
                    <a:pt x="1513"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2" name="Google Shape;782;p19"/>
          <p:cNvGrpSpPr/>
          <p:nvPr/>
        </p:nvGrpSpPr>
        <p:grpSpPr>
          <a:xfrm rot="-1557361">
            <a:off x="1113401" y="2123116"/>
            <a:ext cx="804282" cy="897266"/>
            <a:chOff x="7849928" y="450523"/>
            <a:chExt cx="639337" cy="713251"/>
          </a:xfrm>
        </p:grpSpPr>
        <p:sp>
          <p:nvSpPr>
            <p:cNvPr id="783" name="Google Shape;783;p19"/>
            <p:cNvSpPr/>
            <p:nvPr/>
          </p:nvSpPr>
          <p:spPr>
            <a:xfrm>
              <a:off x="7849928" y="525282"/>
              <a:ext cx="639337" cy="638493"/>
            </a:xfrm>
            <a:custGeom>
              <a:rect b="b" l="l" r="r" t="t"/>
              <a:pathLst>
                <a:path extrusionOk="0" h="8538" w="8549">
                  <a:moveTo>
                    <a:pt x="1370" y="0"/>
                  </a:moveTo>
                  <a:cubicBezTo>
                    <a:pt x="608" y="0"/>
                    <a:pt x="0" y="608"/>
                    <a:pt x="0" y="1370"/>
                  </a:cubicBezTo>
                  <a:lnTo>
                    <a:pt x="0" y="7168"/>
                  </a:lnTo>
                  <a:cubicBezTo>
                    <a:pt x="0" y="7930"/>
                    <a:pt x="608" y="8537"/>
                    <a:pt x="1370" y="8537"/>
                  </a:cubicBezTo>
                  <a:lnTo>
                    <a:pt x="7180" y="8537"/>
                  </a:lnTo>
                  <a:cubicBezTo>
                    <a:pt x="7930" y="8537"/>
                    <a:pt x="8549" y="7930"/>
                    <a:pt x="8549" y="7168"/>
                  </a:cubicBezTo>
                  <a:lnTo>
                    <a:pt x="8549" y="1370"/>
                  </a:lnTo>
                  <a:cubicBezTo>
                    <a:pt x="8549" y="608"/>
                    <a:pt x="7930" y="0"/>
                    <a:pt x="7180" y="0"/>
                  </a:cubicBezTo>
                  <a:close/>
                </a:path>
              </a:pathLst>
            </a:custGeom>
            <a:solidFill>
              <a:schemeClr val="accen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9"/>
            <p:cNvSpPr/>
            <p:nvPr/>
          </p:nvSpPr>
          <p:spPr>
            <a:xfrm>
              <a:off x="7849928" y="450523"/>
              <a:ext cx="639337" cy="638493"/>
            </a:xfrm>
            <a:custGeom>
              <a:rect b="b" l="l" r="r" t="t"/>
              <a:pathLst>
                <a:path extrusionOk="0" h="8538" w="8549">
                  <a:moveTo>
                    <a:pt x="1370" y="0"/>
                  </a:moveTo>
                  <a:cubicBezTo>
                    <a:pt x="608" y="0"/>
                    <a:pt x="0" y="608"/>
                    <a:pt x="0" y="1370"/>
                  </a:cubicBezTo>
                  <a:lnTo>
                    <a:pt x="0" y="7168"/>
                  </a:lnTo>
                  <a:cubicBezTo>
                    <a:pt x="0" y="7930"/>
                    <a:pt x="608" y="8537"/>
                    <a:pt x="1370" y="8537"/>
                  </a:cubicBezTo>
                  <a:lnTo>
                    <a:pt x="7180" y="8537"/>
                  </a:lnTo>
                  <a:cubicBezTo>
                    <a:pt x="7930" y="8537"/>
                    <a:pt x="8549" y="7930"/>
                    <a:pt x="8549" y="7168"/>
                  </a:cubicBezTo>
                  <a:lnTo>
                    <a:pt x="8549" y="1370"/>
                  </a:lnTo>
                  <a:cubicBezTo>
                    <a:pt x="8549" y="608"/>
                    <a:pt x="7930" y="0"/>
                    <a:pt x="7180" y="0"/>
                  </a:cubicBezTo>
                  <a:close/>
                </a:path>
              </a:pathLst>
            </a:custGeom>
            <a:solidFill>
              <a:schemeClr val="accen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grpSp>
          <p:nvGrpSpPr>
            <p:cNvPr id="785" name="Google Shape;785;p19"/>
            <p:cNvGrpSpPr/>
            <p:nvPr/>
          </p:nvGrpSpPr>
          <p:grpSpPr>
            <a:xfrm>
              <a:off x="7966556" y="557387"/>
              <a:ext cx="406083" cy="424765"/>
              <a:chOff x="7634875" y="4670950"/>
              <a:chExt cx="135750" cy="142000"/>
            </a:xfrm>
          </p:grpSpPr>
          <p:sp>
            <p:nvSpPr>
              <p:cNvPr id="786" name="Google Shape;786;p19"/>
              <p:cNvSpPr/>
              <p:nvPr/>
            </p:nvSpPr>
            <p:spPr>
              <a:xfrm>
                <a:off x="7676850" y="4670950"/>
                <a:ext cx="93775" cy="89325"/>
              </a:xfrm>
              <a:custGeom>
                <a:rect b="b" l="l" r="r" t="t"/>
                <a:pathLst>
                  <a:path extrusionOk="0" h="3573" w="3751">
                    <a:moveTo>
                      <a:pt x="1881" y="0"/>
                    </a:moveTo>
                    <a:lnTo>
                      <a:pt x="0" y="1369"/>
                    </a:lnTo>
                    <a:lnTo>
                      <a:pt x="738" y="3572"/>
                    </a:lnTo>
                    <a:lnTo>
                      <a:pt x="3036" y="3572"/>
                    </a:lnTo>
                    <a:lnTo>
                      <a:pt x="3751" y="1369"/>
                    </a:lnTo>
                    <a:lnTo>
                      <a:pt x="1881" y="0"/>
                    </a:lnTo>
                    <a:close/>
                  </a:path>
                </a:pathLst>
              </a:cu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9"/>
              <p:cNvSpPr/>
              <p:nvPr/>
            </p:nvSpPr>
            <p:spPr>
              <a:xfrm>
                <a:off x="7634875" y="4727500"/>
                <a:ext cx="85750" cy="85450"/>
              </a:xfrm>
              <a:custGeom>
                <a:rect b="b" l="l" r="r" t="t"/>
                <a:pathLst>
                  <a:path extrusionOk="0" h="3418" w="3430">
                    <a:moveTo>
                      <a:pt x="1715" y="0"/>
                    </a:moveTo>
                    <a:cubicBezTo>
                      <a:pt x="762" y="0"/>
                      <a:pt x="0" y="762"/>
                      <a:pt x="0" y="1703"/>
                    </a:cubicBezTo>
                    <a:cubicBezTo>
                      <a:pt x="0" y="2655"/>
                      <a:pt x="762" y="3417"/>
                      <a:pt x="1715" y="3417"/>
                    </a:cubicBezTo>
                    <a:cubicBezTo>
                      <a:pt x="2655" y="3417"/>
                      <a:pt x="3429" y="2655"/>
                      <a:pt x="3429" y="1703"/>
                    </a:cubicBezTo>
                    <a:cubicBezTo>
                      <a:pt x="3429" y="762"/>
                      <a:pt x="2655" y="0"/>
                      <a:pt x="1715" y="0"/>
                    </a:cubicBezTo>
                    <a:close/>
                  </a:path>
                </a:pathLst>
              </a:custGeom>
              <a:solidFill>
                <a:schemeClr val="accent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88" name="Google Shape;788;p19"/>
          <p:cNvGrpSpPr/>
          <p:nvPr/>
        </p:nvGrpSpPr>
        <p:grpSpPr>
          <a:xfrm rot="-1560080">
            <a:off x="452845" y="3102717"/>
            <a:ext cx="639423" cy="713264"/>
            <a:chOff x="5982390" y="450523"/>
            <a:chExt cx="639412" cy="713251"/>
          </a:xfrm>
        </p:grpSpPr>
        <p:sp>
          <p:nvSpPr>
            <p:cNvPr id="789" name="Google Shape;789;p19"/>
            <p:cNvSpPr/>
            <p:nvPr/>
          </p:nvSpPr>
          <p:spPr>
            <a:xfrm>
              <a:off x="5982390" y="525282"/>
              <a:ext cx="639412" cy="638493"/>
            </a:xfrm>
            <a:custGeom>
              <a:rect b="b" l="l" r="r" t="t"/>
              <a:pathLst>
                <a:path extrusionOk="0" h="8538" w="8550">
                  <a:moveTo>
                    <a:pt x="1370" y="0"/>
                  </a:moveTo>
                  <a:cubicBezTo>
                    <a:pt x="608" y="0"/>
                    <a:pt x="1" y="608"/>
                    <a:pt x="1" y="1370"/>
                  </a:cubicBezTo>
                  <a:lnTo>
                    <a:pt x="1" y="7168"/>
                  </a:lnTo>
                  <a:cubicBezTo>
                    <a:pt x="1" y="7930"/>
                    <a:pt x="608" y="8537"/>
                    <a:pt x="1370" y="8537"/>
                  </a:cubicBezTo>
                  <a:lnTo>
                    <a:pt x="7180" y="8537"/>
                  </a:lnTo>
                  <a:cubicBezTo>
                    <a:pt x="7930" y="8537"/>
                    <a:pt x="8549" y="7930"/>
                    <a:pt x="8549" y="7168"/>
                  </a:cubicBezTo>
                  <a:lnTo>
                    <a:pt x="8549" y="1370"/>
                  </a:lnTo>
                  <a:cubicBezTo>
                    <a:pt x="8549" y="608"/>
                    <a:pt x="7930" y="0"/>
                    <a:pt x="7180" y="0"/>
                  </a:cubicBezTo>
                  <a:close/>
                </a:path>
              </a:pathLst>
            </a:custGeom>
            <a:solidFill>
              <a:schemeClr val="accen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9"/>
            <p:cNvSpPr/>
            <p:nvPr/>
          </p:nvSpPr>
          <p:spPr>
            <a:xfrm>
              <a:off x="5982390" y="450523"/>
              <a:ext cx="639412" cy="638493"/>
            </a:xfrm>
            <a:custGeom>
              <a:rect b="b" l="l" r="r" t="t"/>
              <a:pathLst>
                <a:path extrusionOk="0" h="8538" w="8550">
                  <a:moveTo>
                    <a:pt x="1370" y="0"/>
                  </a:moveTo>
                  <a:cubicBezTo>
                    <a:pt x="608" y="0"/>
                    <a:pt x="1" y="608"/>
                    <a:pt x="1" y="1370"/>
                  </a:cubicBezTo>
                  <a:lnTo>
                    <a:pt x="1" y="7168"/>
                  </a:lnTo>
                  <a:cubicBezTo>
                    <a:pt x="1" y="7930"/>
                    <a:pt x="608" y="8537"/>
                    <a:pt x="1370" y="8537"/>
                  </a:cubicBezTo>
                  <a:lnTo>
                    <a:pt x="7180" y="8537"/>
                  </a:lnTo>
                  <a:cubicBezTo>
                    <a:pt x="7930" y="8537"/>
                    <a:pt x="8549" y="7930"/>
                    <a:pt x="8549" y="7168"/>
                  </a:cubicBezTo>
                  <a:lnTo>
                    <a:pt x="8549" y="1370"/>
                  </a:lnTo>
                  <a:cubicBezTo>
                    <a:pt x="8549" y="608"/>
                    <a:pt x="7930" y="0"/>
                    <a:pt x="7180" y="0"/>
                  </a:cubicBezTo>
                  <a:close/>
                </a:path>
              </a:pathLst>
            </a:custGeom>
            <a:solidFill>
              <a:schemeClr val="accent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9"/>
            <p:cNvSpPr/>
            <p:nvPr/>
          </p:nvSpPr>
          <p:spPr>
            <a:xfrm>
              <a:off x="6161351" y="614372"/>
              <a:ext cx="280593" cy="267123"/>
            </a:xfrm>
            <a:custGeom>
              <a:rect b="b" l="l" r="r" t="t"/>
              <a:pathLst>
                <a:path extrusionOk="0" h="3572" w="3752">
                  <a:moveTo>
                    <a:pt x="1882" y="0"/>
                  </a:moveTo>
                  <a:lnTo>
                    <a:pt x="1" y="1369"/>
                  </a:lnTo>
                  <a:lnTo>
                    <a:pt x="739" y="3572"/>
                  </a:lnTo>
                  <a:lnTo>
                    <a:pt x="3037" y="3572"/>
                  </a:lnTo>
                  <a:lnTo>
                    <a:pt x="3751" y="1369"/>
                  </a:lnTo>
                  <a:lnTo>
                    <a:pt x="1882" y="0"/>
                  </a:lnTo>
                  <a:close/>
                </a:path>
              </a:pathLst>
            </a:cu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2" name="Google Shape;792;p19"/>
          <p:cNvGrpSpPr/>
          <p:nvPr/>
        </p:nvGrpSpPr>
        <p:grpSpPr>
          <a:xfrm rot="-1560080">
            <a:off x="1386120" y="3303315"/>
            <a:ext cx="638526" cy="714162"/>
            <a:chOff x="6960509" y="450052"/>
            <a:chExt cx="638514" cy="714149"/>
          </a:xfrm>
        </p:grpSpPr>
        <p:sp>
          <p:nvSpPr>
            <p:cNvPr id="793" name="Google Shape;793;p19"/>
            <p:cNvSpPr/>
            <p:nvPr/>
          </p:nvSpPr>
          <p:spPr>
            <a:xfrm>
              <a:off x="6960509" y="524811"/>
              <a:ext cx="638514" cy="639390"/>
            </a:xfrm>
            <a:custGeom>
              <a:rect b="b" l="l" r="r" t="t"/>
              <a:pathLst>
                <a:path extrusionOk="0" h="8550" w="8538">
                  <a:moveTo>
                    <a:pt x="1370" y="1"/>
                  </a:moveTo>
                  <a:cubicBezTo>
                    <a:pt x="608" y="1"/>
                    <a:pt x="1" y="620"/>
                    <a:pt x="1" y="1370"/>
                  </a:cubicBezTo>
                  <a:lnTo>
                    <a:pt x="1" y="7180"/>
                  </a:lnTo>
                  <a:cubicBezTo>
                    <a:pt x="1" y="7942"/>
                    <a:pt x="608" y="8549"/>
                    <a:pt x="1370" y="8549"/>
                  </a:cubicBezTo>
                  <a:lnTo>
                    <a:pt x="7168" y="8549"/>
                  </a:lnTo>
                  <a:cubicBezTo>
                    <a:pt x="7930" y="8549"/>
                    <a:pt x="8537" y="7942"/>
                    <a:pt x="8537" y="7180"/>
                  </a:cubicBezTo>
                  <a:lnTo>
                    <a:pt x="8537" y="1370"/>
                  </a:lnTo>
                  <a:cubicBezTo>
                    <a:pt x="8537" y="608"/>
                    <a:pt x="7930" y="1"/>
                    <a:pt x="7168" y="1"/>
                  </a:cubicBezTo>
                  <a:close/>
                </a:path>
              </a:pathLst>
            </a:custGeom>
            <a:solidFill>
              <a:schemeClr val="accent5"/>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9"/>
            <p:cNvSpPr/>
            <p:nvPr/>
          </p:nvSpPr>
          <p:spPr>
            <a:xfrm>
              <a:off x="6960509" y="450052"/>
              <a:ext cx="638514" cy="639390"/>
            </a:xfrm>
            <a:custGeom>
              <a:rect b="b" l="l" r="r" t="t"/>
              <a:pathLst>
                <a:path extrusionOk="0" h="8550" w="8538">
                  <a:moveTo>
                    <a:pt x="1370" y="1"/>
                  </a:moveTo>
                  <a:cubicBezTo>
                    <a:pt x="608" y="1"/>
                    <a:pt x="1" y="620"/>
                    <a:pt x="1" y="1370"/>
                  </a:cubicBezTo>
                  <a:lnTo>
                    <a:pt x="1" y="7180"/>
                  </a:lnTo>
                  <a:cubicBezTo>
                    <a:pt x="1" y="7942"/>
                    <a:pt x="608" y="8549"/>
                    <a:pt x="1370" y="8549"/>
                  </a:cubicBezTo>
                  <a:lnTo>
                    <a:pt x="7168" y="8549"/>
                  </a:lnTo>
                  <a:cubicBezTo>
                    <a:pt x="7930" y="8549"/>
                    <a:pt x="8537" y="7942"/>
                    <a:pt x="8537" y="7180"/>
                  </a:cubicBezTo>
                  <a:lnTo>
                    <a:pt x="8537" y="1370"/>
                  </a:lnTo>
                  <a:cubicBezTo>
                    <a:pt x="8537" y="608"/>
                    <a:pt x="7930" y="1"/>
                    <a:pt x="7168" y="1"/>
                  </a:cubicBezTo>
                  <a:close/>
                </a:path>
              </a:pathLst>
            </a:custGeom>
            <a:solidFill>
              <a:schemeClr val="accent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5" name="Google Shape;795;p19"/>
            <p:cNvGrpSpPr/>
            <p:nvPr/>
          </p:nvGrpSpPr>
          <p:grpSpPr>
            <a:xfrm>
              <a:off x="7081174" y="579613"/>
              <a:ext cx="397183" cy="380269"/>
              <a:chOff x="7218150" y="5020675"/>
              <a:chExt cx="132775" cy="127125"/>
            </a:xfrm>
          </p:grpSpPr>
          <p:sp>
            <p:nvSpPr>
              <p:cNvPr id="796" name="Google Shape;796;p19"/>
              <p:cNvSpPr/>
              <p:nvPr/>
            </p:nvSpPr>
            <p:spPr>
              <a:xfrm>
                <a:off x="7256250" y="5020675"/>
                <a:ext cx="94675" cy="82200"/>
              </a:xfrm>
              <a:custGeom>
                <a:rect b="b" l="l" r="r" t="t"/>
                <a:pathLst>
                  <a:path extrusionOk="0" h="3288" w="3787">
                    <a:moveTo>
                      <a:pt x="953" y="1"/>
                    </a:moveTo>
                    <a:lnTo>
                      <a:pt x="1" y="1632"/>
                    </a:lnTo>
                    <a:lnTo>
                      <a:pt x="953" y="3287"/>
                    </a:lnTo>
                    <a:lnTo>
                      <a:pt x="2834" y="3287"/>
                    </a:lnTo>
                    <a:lnTo>
                      <a:pt x="3787" y="1632"/>
                    </a:lnTo>
                    <a:lnTo>
                      <a:pt x="2834" y="1"/>
                    </a:lnTo>
                    <a:close/>
                  </a:path>
                </a:pathLst>
              </a:custGeom>
              <a:solidFill>
                <a:schemeClr val="accent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9"/>
              <p:cNvSpPr/>
              <p:nvPr/>
            </p:nvSpPr>
            <p:spPr>
              <a:xfrm>
                <a:off x="7218150" y="5073375"/>
                <a:ext cx="74450" cy="74425"/>
              </a:xfrm>
              <a:custGeom>
                <a:rect b="b" l="l" r="r" t="t"/>
                <a:pathLst>
                  <a:path extrusionOk="0" h="2977" w="2978">
                    <a:moveTo>
                      <a:pt x="1" y="0"/>
                    </a:moveTo>
                    <a:lnTo>
                      <a:pt x="1" y="2977"/>
                    </a:lnTo>
                    <a:lnTo>
                      <a:pt x="2977" y="2977"/>
                    </a:lnTo>
                    <a:lnTo>
                      <a:pt x="2977" y="0"/>
                    </a:lnTo>
                    <a:close/>
                  </a:path>
                </a:pathLst>
              </a:cu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98" name="Google Shape;798;p19"/>
          <p:cNvSpPr/>
          <p:nvPr/>
        </p:nvSpPr>
        <p:spPr>
          <a:xfrm>
            <a:off x="3139900" y="1879475"/>
            <a:ext cx="3564900" cy="2100900"/>
          </a:xfrm>
          <a:prstGeom prst="roundRect">
            <a:avLst>
              <a:gd fmla="val 9649" name="adj"/>
            </a:avLst>
          </a:prstGeom>
          <a:solidFill>
            <a:schemeClr val="dk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799" name="Google Shape;799;p19"/>
          <p:cNvSpPr/>
          <p:nvPr/>
        </p:nvSpPr>
        <p:spPr>
          <a:xfrm>
            <a:off x="3139900" y="1748150"/>
            <a:ext cx="3564900" cy="2100900"/>
          </a:xfrm>
          <a:prstGeom prst="roundRect">
            <a:avLst>
              <a:gd fmla="val 9649" name="adj"/>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800" name="Google Shape;800;p19"/>
          <p:cNvSpPr/>
          <p:nvPr/>
        </p:nvSpPr>
        <p:spPr>
          <a:xfrm>
            <a:off x="2687474" y="1290518"/>
            <a:ext cx="2937600" cy="683700"/>
          </a:xfrm>
          <a:prstGeom prst="roundRect">
            <a:avLst>
              <a:gd fmla="val 16667" name="adj"/>
            </a:avLst>
          </a:pr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9"/>
          <p:cNvSpPr/>
          <p:nvPr/>
        </p:nvSpPr>
        <p:spPr>
          <a:xfrm>
            <a:off x="2687474" y="1163125"/>
            <a:ext cx="2937600" cy="683700"/>
          </a:xfrm>
          <a:prstGeom prst="roundRect">
            <a:avLst>
              <a:gd fmla="val 16667" name="adj"/>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2" name="Google Shape;802;p19"/>
          <p:cNvGrpSpPr/>
          <p:nvPr/>
        </p:nvGrpSpPr>
        <p:grpSpPr>
          <a:xfrm>
            <a:off x="6310800" y="983383"/>
            <a:ext cx="959229" cy="1109677"/>
            <a:chOff x="4212420" y="-38612"/>
            <a:chExt cx="563060" cy="651372"/>
          </a:xfrm>
        </p:grpSpPr>
        <p:sp>
          <p:nvSpPr>
            <p:cNvPr id="803" name="Google Shape;803;p19"/>
            <p:cNvSpPr/>
            <p:nvPr/>
          </p:nvSpPr>
          <p:spPr>
            <a:xfrm>
              <a:off x="4212420" y="48930"/>
              <a:ext cx="563060" cy="563830"/>
            </a:xfrm>
            <a:custGeom>
              <a:rect b="b" l="l" r="r" t="t"/>
              <a:pathLst>
                <a:path extrusionOk="0" h="8550" w="8538">
                  <a:moveTo>
                    <a:pt x="1370" y="1"/>
                  </a:moveTo>
                  <a:cubicBezTo>
                    <a:pt x="608" y="1"/>
                    <a:pt x="1" y="620"/>
                    <a:pt x="1" y="1370"/>
                  </a:cubicBezTo>
                  <a:lnTo>
                    <a:pt x="1" y="7180"/>
                  </a:lnTo>
                  <a:cubicBezTo>
                    <a:pt x="1" y="7942"/>
                    <a:pt x="608" y="8550"/>
                    <a:pt x="1370" y="8550"/>
                  </a:cubicBezTo>
                  <a:lnTo>
                    <a:pt x="7168" y="8550"/>
                  </a:lnTo>
                  <a:cubicBezTo>
                    <a:pt x="7930" y="8550"/>
                    <a:pt x="8537" y="7942"/>
                    <a:pt x="8537" y="7180"/>
                  </a:cubicBezTo>
                  <a:lnTo>
                    <a:pt x="8537" y="1370"/>
                  </a:lnTo>
                  <a:cubicBezTo>
                    <a:pt x="8537" y="620"/>
                    <a:pt x="7930" y="1"/>
                    <a:pt x="7168" y="1"/>
                  </a:cubicBezTo>
                  <a:close/>
                </a:path>
              </a:pathLst>
            </a:custGeom>
            <a:solidFill>
              <a:schemeClr val="accent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9"/>
            <p:cNvSpPr/>
            <p:nvPr/>
          </p:nvSpPr>
          <p:spPr>
            <a:xfrm>
              <a:off x="4212420" y="-38612"/>
              <a:ext cx="563060" cy="563830"/>
            </a:xfrm>
            <a:custGeom>
              <a:rect b="b" l="l" r="r" t="t"/>
              <a:pathLst>
                <a:path extrusionOk="0" h="8550" w="8538">
                  <a:moveTo>
                    <a:pt x="1370" y="1"/>
                  </a:moveTo>
                  <a:cubicBezTo>
                    <a:pt x="608" y="1"/>
                    <a:pt x="1" y="620"/>
                    <a:pt x="1" y="1370"/>
                  </a:cubicBezTo>
                  <a:lnTo>
                    <a:pt x="1" y="7180"/>
                  </a:lnTo>
                  <a:cubicBezTo>
                    <a:pt x="1" y="7942"/>
                    <a:pt x="608" y="8550"/>
                    <a:pt x="1370" y="8550"/>
                  </a:cubicBezTo>
                  <a:lnTo>
                    <a:pt x="7168" y="8550"/>
                  </a:lnTo>
                  <a:cubicBezTo>
                    <a:pt x="7930" y="8550"/>
                    <a:pt x="8537" y="7942"/>
                    <a:pt x="8537" y="7180"/>
                  </a:cubicBezTo>
                  <a:lnTo>
                    <a:pt x="8537" y="1370"/>
                  </a:lnTo>
                  <a:cubicBezTo>
                    <a:pt x="8537" y="620"/>
                    <a:pt x="7930" y="1"/>
                    <a:pt x="7168" y="1"/>
                  </a:cubicBezTo>
                  <a:close/>
                </a:path>
              </a:pathLst>
            </a:cu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9"/>
            <p:cNvSpPr/>
            <p:nvPr/>
          </p:nvSpPr>
          <p:spPr>
            <a:xfrm rot="10800000">
              <a:off x="4400316" y="131938"/>
              <a:ext cx="216200" cy="222749"/>
            </a:xfrm>
            <a:custGeom>
              <a:rect b="b" l="l" r="r" t="t"/>
              <a:pathLst>
                <a:path extrusionOk="0" h="2823" w="2740">
                  <a:moveTo>
                    <a:pt x="2414" y="0"/>
                  </a:moveTo>
                  <a:cubicBezTo>
                    <a:pt x="2360" y="0"/>
                    <a:pt x="2305" y="13"/>
                    <a:pt x="2251" y="41"/>
                  </a:cubicBezTo>
                  <a:lnTo>
                    <a:pt x="1239" y="589"/>
                  </a:lnTo>
                  <a:lnTo>
                    <a:pt x="227" y="1148"/>
                  </a:lnTo>
                  <a:cubicBezTo>
                    <a:pt x="1" y="1267"/>
                    <a:pt x="1" y="1565"/>
                    <a:pt x="227" y="1684"/>
                  </a:cubicBezTo>
                  <a:lnTo>
                    <a:pt x="1239" y="2232"/>
                  </a:lnTo>
                  <a:lnTo>
                    <a:pt x="2251" y="2780"/>
                  </a:lnTo>
                  <a:cubicBezTo>
                    <a:pt x="2301" y="2809"/>
                    <a:pt x="2356" y="2822"/>
                    <a:pt x="2410" y="2822"/>
                  </a:cubicBezTo>
                  <a:cubicBezTo>
                    <a:pt x="2577" y="2822"/>
                    <a:pt x="2739" y="2697"/>
                    <a:pt x="2739" y="2518"/>
                  </a:cubicBezTo>
                  <a:lnTo>
                    <a:pt x="2739" y="1434"/>
                  </a:lnTo>
                  <a:lnTo>
                    <a:pt x="2739" y="315"/>
                  </a:lnTo>
                  <a:cubicBezTo>
                    <a:pt x="2739" y="133"/>
                    <a:pt x="2587" y="0"/>
                    <a:pt x="2414" y="0"/>
                  </a:cubicBezTo>
                  <a:close/>
                </a:path>
              </a:pathLst>
            </a:custGeom>
            <a:solidFill>
              <a:schemeClr val="accent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6" name="Google Shape;806;p19"/>
          <p:cNvSpPr txBox="1"/>
          <p:nvPr>
            <p:ph type="title"/>
          </p:nvPr>
        </p:nvSpPr>
        <p:spPr>
          <a:xfrm>
            <a:off x="2971875" y="1273150"/>
            <a:ext cx="2368800" cy="463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07" name="Google Shape;807;p19"/>
          <p:cNvSpPr txBox="1"/>
          <p:nvPr>
            <p:ph idx="1" type="subTitle"/>
          </p:nvPr>
        </p:nvSpPr>
        <p:spPr>
          <a:xfrm>
            <a:off x="3406150" y="2042200"/>
            <a:ext cx="3032400" cy="1674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gn="ctr">
              <a:lnSpc>
                <a:spcPct val="100000"/>
              </a:lnSpc>
              <a:spcBef>
                <a:spcPts val="800"/>
              </a:spcBef>
              <a:spcAft>
                <a:spcPts val="0"/>
              </a:spcAft>
              <a:buNone/>
              <a:defRPr sz="1600"/>
            </a:lvl2pPr>
            <a:lvl3pPr lvl="2" rtl="0" algn="ctr">
              <a:lnSpc>
                <a:spcPct val="100000"/>
              </a:lnSpc>
              <a:spcBef>
                <a:spcPts val="800"/>
              </a:spcBef>
              <a:spcAft>
                <a:spcPts val="0"/>
              </a:spcAft>
              <a:buNone/>
              <a:defRPr sz="1600"/>
            </a:lvl3pPr>
            <a:lvl4pPr lvl="3" rtl="0" algn="ctr">
              <a:lnSpc>
                <a:spcPct val="100000"/>
              </a:lnSpc>
              <a:spcBef>
                <a:spcPts val="800"/>
              </a:spcBef>
              <a:spcAft>
                <a:spcPts val="0"/>
              </a:spcAft>
              <a:buNone/>
              <a:defRPr sz="1600"/>
            </a:lvl4pPr>
            <a:lvl5pPr lvl="4" rtl="0" algn="ctr">
              <a:lnSpc>
                <a:spcPct val="100000"/>
              </a:lnSpc>
              <a:spcBef>
                <a:spcPts val="800"/>
              </a:spcBef>
              <a:spcAft>
                <a:spcPts val="0"/>
              </a:spcAft>
              <a:buNone/>
              <a:defRPr sz="1600"/>
            </a:lvl5pPr>
            <a:lvl6pPr lvl="5" rtl="0" algn="ctr">
              <a:lnSpc>
                <a:spcPct val="100000"/>
              </a:lnSpc>
              <a:spcBef>
                <a:spcPts val="800"/>
              </a:spcBef>
              <a:spcAft>
                <a:spcPts val="0"/>
              </a:spcAft>
              <a:buNone/>
              <a:defRPr sz="1600"/>
            </a:lvl6pPr>
            <a:lvl7pPr lvl="6" rtl="0" algn="ctr">
              <a:lnSpc>
                <a:spcPct val="100000"/>
              </a:lnSpc>
              <a:spcBef>
                <a:spcPts val="800"/>
              </a:spcBef>
              <a:spcAft>
                <a:spcPts val="0"/>
              </a:spcAft>
              <a:buNone/>
              <a:defRPr sz="1600"/>
            </a:lvl7pPr>
            <a:lvl8pPr lvl="7" rtl="0" algn="ctr">
              <a:lnSpc>
                <a:spcPct val="100000"/>
              </a:lnSpc>
              <a:spcBef>
                <a:spcPts val="800"/>
              </a:spcBef>
              <a:spcAft>
                <a:spcPts val="0"/>
              </a:spcAft>
              <a:buNone/>
              <a:defRPr sz="1600"/>
            </a:lvl8pPr>
            <a:lvl9pPr lvl="8" rtl="0" algn="ctr">
              <a:lnSpc>
                <a:spcPct val="100000"/>
              </a:lnSpc>
              <a:spcBef>
                <a:spcPts val="800"/>
              </a:spcBef>
              <a:spcAft>
                <a:spcPts val="800"/>
              </a:spcAft>
              <a:buNone/>
              <a:defRPr sz="16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3_1_1_1">
    <p:spTree>
      <p:nvGrpSpPr>
        <p:cNvPr id="808" name="Shape 808"/>
        <p:cNvGrpSpPr/>
        <p:nvPr/>
      </p:nvGrpSpPr>
      <p:grpSpPr>
        <a:xfrm>
          <a:off x="0" y="0"/>
          <a:ext cx="0" cy="0"/>
          <a:chOff x="0" y="0"/>
          <a:chExt cx="0" cy="0"/>
        </a:xfrm>
      </p:grpSpPr>
      <p:grpSp>
        <p:nvGrpSpPr>
          <p:cNvPr id="809" name="Google Shape;809;p20"/>
          <p:cNvGrpSpPr/>
          <p:nvPr/>
        </p:nvGrpSpPr>
        <p:grpSpPr>
          <a:xfrm>
            <a:off x="-40" y="0"/>
            <a:ext cx="9143957" cy="5143500"/>
            <a:chOff x="-19200" y="0"/>
            <a:chExt cx="9163200" cy="5143500"/>
          </a:xfrm>
        </p:grpSpPr>
        <p:cxnSp>
          <p:nvCxnSpPr>
            <p:cNvPr id="810" name="Google Shape;810;p20"/>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11" name="Google Shape;811;p20"/>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12" name="Google Shape;812;p20"/>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13" name="Google Shape;813;p20"/>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14" name="Google Shape;814;p20"/>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15" name="Google Shape;815;p20"/>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16" name="Google Shape;816;p20"/>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17" name="Google Shape;817;p20"/>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18" name="Google Shape;818;p20"/>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19" name="Google Shape;819;p20"/>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20" name="Google Shape;820;p20"/>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21" name="Google Shape;821;p20"/>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22" name="Google Shape;822;p20"/>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23" name="Google Shape;823;p20"/>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24" name="Google Shape;824;p20"/>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25" name="Google Shape;825;p20"/>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26" name="Google Shape;826;p20"/>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27" name="Google Shape;827;p20"/>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28" name="Google Shape;828;p20"/>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29" name="Google Shape;829;p20"/>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30" name="Google Shape;830;p20"/>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31" name="Google Shape;831;p20"/>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32" name="Google Shape;832;p20"/>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33" name="Google Shape;833;p20"/>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34" name="Google Shape;834;p20"/>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35" name="Google Shape;835;p20"/>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36" name="Google Shape;836;p20"/>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37" name="Google Shape;837;p20"/>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838" name="Google Shape;838;p20"/>
          <p:cNvSpPr/>
          <p:nvPr/>
        </p:nvSpPr>
        <p:spPr>
          <a:xfrm>
            <a:off x="-262650" y="2276275"/>
            <a:ext cx="2232600" cy="2714100"/>
          </a:xfrm>
          <a:prstGeom prst="roundRect">
            <a:avLst>
              <a:gd fmla="val 16667" name="adj"/>
            </a:avLst>
          </a:prstGeom>
          <a:no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20"/>
          <p:cNvSpPr/>
          <p:nvPr/>
        </p:nvSpPr>
        <p:spPr>
          <a:xfrm>
            <a:off x="4049125" y="255400"/>
            <a:ext cx="2436900" cy="2436900"/>
          </a:xfrm>
          <a:prstGeom prst="roundRect">
            <a:avLst>
              <a:gd fmla="val 20359" name="adj"/>
            </a:avLst>
          </a:prstGeom>
          <a:no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20"/>
          <p:cNvSpPr/>
          <p:nvPr/>
        </p:nvSpPr>
        <p:spPr>
          <a:xfrm>
            <a:off x="4777429" y="1628338"/>
            <a:ext cx="3809700" cy="2949600"/>
          </a:xfrm>
          <a:prstGeom prst="roundRect">
            <a:avLst>
              <a:gd fmla="val 5206"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20"/>
          <p:cNvSpPr/>
          <p:nvPr/>
        </p:nvSpPr>
        <p:spPr>
          <a:xfrm>
            <a:off x="4777425" y="1572425"/>
            <a:ext cx="3809700" cy="2900100"/>
          </a:xfrm>
          <a:prstGeom prst="roundRect">
            <a:avLst>
              <a:gd fmla="val 5206"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2" name="Google Shape;842;p20"/>
          <p:cNvGrpSpPr/>
          <p:nvPr/>
        </p:nvGrpSpPr>
        <p:grpSpPr>
          <a:xfrm>
            <a:off x="7141336" y="648682"/>
            <a:ext cx="690510" cy="693886"/>
            <a:chOff x="-546937" y="-581525"/>
            <a:chExt cx="1507993" cy="1515365"/>
          </a:xfrm>
        </p:grpSpPr>
        <p:sp>
          <p:nvSpPr>
            <p:cNvPr id="843" name="Google Shape;843;p20"/>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20"/>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5" name="Google Shape;845;p20"/>
          <p:cNvGrpSpPr/>
          <p:nvPr/>
        </p:nvGrpSpPr>
        <p:grpSpPr>
          <a:xfrm>
            <a:off x="7506514" y="1213789"/>
            <a:ext cx="829246" cy="833299"/>
            <a:chOff x="-546937" y="-581525"/>
            <a:chExt cx="1507993" cy="1515365"/>
          </a:xfrm>
        </p:grpSpPr>
        <p:sp>
          <p:nvSpPr>
            <p:cNvPr id="846" name="Google Shape;846;p20"/>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20"/>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8" name="Google Shape;848;p20"/>
          <p:cNvSpPr/>
          <p:nvPr/>
        </p:nvSpPr>
        <p:spPr>
          <a:xfrm>
            <a:off x="5310500" y="4380129"/>
            <a:ext cx="563100" cy="153000"/>
          </a:xfrm>
          <a:prstGeom prst="roundRect">
            <a:avLst>
              <a:gd fmla="val 16667" name="adj"/>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20"/>
          <p:cNvSpPr/>
          <p:nvPr/>
        </p:nvSpPr>
        <p:spPr>
          <a:xfrm>
            <a:off x="1870601" y="4268225"/>
            <a:ext cx="204298" cy="204298"/>
          </a:xfrm>
          <a:custGeom>
            <a:rect b="b" l="l" r="r" t="t"/>
            <a:pathLst>
              <a:path extrusionOk="0" h="2978" w="2978">
                <a:moveTo>
                  <a:pt x="1" y="1"/>
                </a:moveTo>
                <a:lnTo>
                  <a:pt x="1" y="2977"/>
                </a:lnTo>
                <a:lnTo>
                  <a:pt x="2977" y="2977"/>
                </a:lnTo>
                <a:lnTo>
                  <a:pt x="2977" y="1"/>
                </a:lnTo>
                <a:close/>
              </a:path>
            </a:pathLst>
          </a:custGeom>
          <a:solidFill>
            <a:schemeClr val="accent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20"/>
          <p:cNvSpPr/>
          <p:nvPr/>
        </p:nvSpPr>
        <p:spPr>
          <a:xfrm>
            <a:off x="6375299" y="648663"/>
            <a:ext cx="204300" cy="204300"/>
          </a:xfrm>
          <a:prstGeom prst="ellipse">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20"/>
          <p:cNvSpPr txBox="1"/>
          <p:nvPr>
            <p:ph type="title"/>
          </p:nvPr>
        </p:nvSpPr>
        <p:spPr>
          <a:xfrm>
            <a:off x="5408640" y="1913550"/>
            <a:ext cx="2368800" cy="7482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52" name="Google Shape;852;p20"/>
          <p:cNvSpPr txBox="1"/>
          <p:nvPr>
            <p:ph idx="1" type="subTitle"/>
          </p:nvPr>
        </p:nvSpPr>
        <p:spPr>
          <a:xfrm>
            <a:off x="5408640" y="2737350"/>
            <a:ext cx="2927100" cy="139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gn="ctr">
              <a:lnSpc>
                <a:spcPct val="100000"/>
              </a:lnSpc>
              <a:spcBef>
                <a:spcPts val="800"/>
              </a:spcBef>
              <a:spcAft>
                <a:spcPts val="0"/>
              </a:spcAft>
              <a:buNone/>
              <a:defRPr sz="1400"/>
            </a:lvl2pPr>
            <a:lvl3pPr lvl="2" rtl="0" algn="ctr">
              <a:lnSpc>
                <a:spcPct val="100000"/>
              </a:lnSpc>
              <a:spcBef>
                <a:spcPts val="800"/>
              </a:spcBef>
              <a:spcAft>
                <a:spcPts val="0"/>
              </a:spcAft>
              <a:buNone/>
              <a:defRPr sz="1400"/>
            </a:lvl3pPr>
            <a:lvl4pPr lvl="3" rtl="0" algn="ctr">
              <a:lnSpc>
                <a:spcPct val="100000"/>
              </a:lnSpc>
              <a:spcBef>
                <a:spcPts val="800"/>
              </a:spcBef>
              <a:spcAft>
                <a:spcPts val="0"/>
              </a:spcAft>
              <a:buNone/>
              <a:defRPr sz="1400"/>
            </a:lvl4pPr>
            <a:lvl5pPr lvl="4" rtl="0" algn="ctr">
              <a:lnSpc>
                <a:spcPct val="100000"/>
              </a:lnSpc>
              <a:spcBef>
                <a:spcPts val="800"/>
              </a:spcBef>
              <a:spcAft>
                <a:spcPts val="0"/>
              </a:spcAft>
              <a:buNone/>
              <a:defRPr sz="1400"/>
            </a:lvl5pPr>
            <a:lvl6pPr lvl="5" rtl="0" algn="ctr">
              <a:lnSpc>
                <a:spcPct val="100000"/>
              </a:lnSpc>
              <a:spcBef>
                <a:spcPts val="800"/>
              </a:spcBef>
              <a:spcAft>
                <a:spcPts val="0"/>
              </a:spcAft>
              <a:buNone/>
              <a:defRPr sz="1400"/>
            </a:lvl6pPr>
            <a:lvl7pPr lvl="6" rtl="0" algn="ctr">
              <a:lnSpc>
                <a:spcPct val="100000"/>
              </a:lnSpc>
              <a:spcBef>
                <a:spcPts val="800"/>
              </a:spcBef>
              <a:spcAft>
                <a:spcPts val="0"/>
              </a:spcAft>
              <a:buNone/>
              <a:defRPr sz="1400"/>
            </a:lvl7pPr>
            <a:lvl8pPr lvl="7" rtl="0" algn="ctr">
              <a:lnSpc>
                <a:spcPct val="100000"/>
              </a:lnSpc>
              <a:spcBef>
                <a:spcPts val="800"/>
              </a:spcBef>
              <a:spcAft>
                <a:spcPts val="0"/>
              </a:spcAft>
              <a:buNone/>
              <a:defRPr sz="1400"/>
            </a:lvl8pPr>
            <a:lvl9pPr lvl="8" rtl="0" algn="ctr">
              <a:lnSpc>
                <a:spcPct val="100000"/>
              </a:lnSpc>
              <a:spcBef>
                <a:spcPts val="800"/>
              </a:spcBef>
              <a:spcAft>
                <a:spcPts val="800"/>
              </a:spcAft>
              <a:buNone/>
              <a:defRPr sz="14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3" name="Shape 83"/>
        <p:cNvGrpSpPr/>
        <p:nvPr/>
      </p:nvGrpSpPr>
      <p:grpSpPr>
        <a:xfrm>
          <a:off x="0" y="0"/>
          <a:ext cx="0" cy="0"/>
          <a:chOff x="0" y="0"/>
          <a:chExt cx="0" cy="0"/>
        </a:xfrm>
      </p:grpSpPr>
      <p:grpSp>
        <p:nvGrpSpPr>
          <p:cNvPr id="84" name="Google Shape;84;p3"/>
          <p:cNvGrpSpPr/>
          <p:nvPr/>
        </p:nvGrpSpPr>
        <p:grpSpPr>
          <a:xfrm>
            <a:off x="-40" y="0"/>
            <a:ext cx="9143957" cy="5143500"/>
            <a:chOff x="-19200" y="0"/>
            <a:chExt cx="9163200" cy="5143500"/>
          </a:xfrm>
        </p:grpSpPr>
        <p:cxnSp>
          <p:nvCxnSpPr>
            <p:cNvPr id="85" name="Google Shape;85;p3"/>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6" name="Google Shape;86;p3"/>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7" name="Google Shape;87;p3"/>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8" name="Google Shape;88;p3"/>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9" name="Google Shape;89;p3"/>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0" name="Google Shape;90;p3"/>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1" name="Google Shape;91;p3"/>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2" name="Google Shape;92;p3"/>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3" name="Google Shape;93;p3"/>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4" name="Google Shape;94;p3"/>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5" name="Google Shape;95;p3"/>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6" name="Google Shape;96;p3"/>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7" name="Google Shape;97;p3"/>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8" name="Google Shape;98;p3"/>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9" name="Google Shape;99;p3"/>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0" name="Google Shape;100;p3"/>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1" name="Google Shape;101;p3"/>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2" name="Google Shape;102;p3"/>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3" name="Google Shape;103;p3"/>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4" name="Google Shape;104;p3"/>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5" name="Google Shape;105;p3"/>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6" name="Google Shape;106;p3"/>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7" name="Google Shape;107;p3"/>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8" name="Google Shape;108;p3"/>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9" name="Google Shape;109;p3"/>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0" name="Google Shape;110;p3"/>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1" name="Google Shape;111;p3"/>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2" name="Google Shape;112;p3"/>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grpSp>
        <p:nvGrpSpPr>
          <p:cNvPr id="113" name="Google Shape;113;p3"/>
          <p:cNvGrpSpPr/>
          <p:nvPr/>
        </p:nvGrpSpPr>
        <p:grpSpPr>
          <a:xfrm>
            <a:off x="7470825" y="4034575"/>
            <a:ext cx="1420813" cy="897600"/>
            <a:chOff x="4384725" y="3932425"/>
            <a:chExt cx="1420813" cy="897600"/>
          </a:xfrm>
        </p:grpSpPr>
        <p:sp>
          <p:nvSpPr>
            <p:cNvPr id="114" name="Google Shape;114;p3"/>
            <p:cNvSpPr/>
            <p:nvPr/>
          </p:nvSpPr>
          <p:spPr>
            <a:xfrm>
              <a:off x="4384725" y="3932425"/>
              <a:ext cx="255300" cy="897600"/>
            </a:xfrm>
            <a:prstGeom prst="parallelogram">
              <a:avLst>
                <a:gd fmla="val 61872"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p:nvPr/>
          </p:nvSpPr>
          <p:spPr>
            <a:xfrm>
              <a:off x="4676103" y="3932425"/>
              <a:ext cx="255300" cy="897600"/>
            </a:xfrm>
            <a:prstGeom prst="parallelogram">
              <a:avLst>
                <a:gd fmla="val 61872"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p:nvPr/>
          </p:nvSpPr>
          <p:spPr>
            <a:xfrm>
              <a:off x="4967481" y="3932425"/>
              <a:ext cx="255300" cy="897600"/>
            </a:xfrm>
            <a:prstGeom prst="parallelogram">
              <a:avLst>
                <a:gd fmla="val 61872"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a:off x="5258859" y="3932425"/>
              <a:ext cx="255300" cy="897600"/>
            </a:xfrm>
            <a:prstGeom prst="parallelogram">
              <a:avLst>
                <a:gd fmla="val 61872"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p:nvPr/>
          </p:nvSpPr>
          <p:spPr>
            <a:xfrm>
              <a:off x="5550238" y="3932425"/>
              <a:ext cx="255300" cy="897600"/>
            </a:xfrm>
            <a:prstGeom prst="parallelogram">
              <a:avLst>
                <a:gd fmla="val 61872"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3"/>
          <p:cNvSpPr txBox="1"/>
          <p:nvPr>
            <p:ph type="title"/>
          </p:nvPr>
        </p:nvSpPr>
        <p:spPr>
          <a:xfrm>
            <a:off x="2161975" y="2078600"/>
            <a:ext cx="48201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6000">
                <a:solidFill>
                  <a:schemeClr val="l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20" name="Google Shape;120;p3"/>
          <p:cNvSpPr txBox="1"/>
          <p:nvPr>
            <p:ph hasCustomPrompt="1" idx="2" type="title"/>
          </p:nvPr>
        </p:nvSpPr>
        <p:spPr>
          <a:xfrm>
            <a:off x="4056463" y="882463"/>
            <a:ext cx="1031100" cy="89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4700"/>
              <a:buNone/>
              <a:defRPr sz="4700">
                <a:solidFill>
                  <a:schemeClr val="lt1"/>
                </a:solidFill>
              </a:defRPr>
            </a:lvl1pPr>
            <a:lvl2pPr lvl="1" rtl="0" algn="r">
              <a:spcBef>
                <a:spcPts val="0"/>
              </a:spcBef>
              <a:spcAft>
                <a:spcPts val="0"/>
              </a:spcAft>
              <a:buClr>
                <a:schemeClr val="lt1"/>
              </a:buClr>
              <a:buSzPts val="4700"/>
              <a:buFont typeface="Libre Baskerville"/>
              <a:buNone/>
              <a:defRPr sz="4700">
                <a:solidFill>
                  <a:schemeClr val="lt1"/>
                </a:solidFill>
                <a:latin typeface="Libre Baskerville"/>
                <a:ea typeface="Libre Baskerville"/>
                <a:cs typeface="Libre Baskerville"/>
                <a:sym typeface="Libre Baskerville"/>
              </a:defRPr>
            </a:lvl2pPr>
            <a:lvl3pPr lvl="2" rtl="0" algn="r">
              <a:spcBef>
                <a:spcPts val="0"/>
              </a:spcBef>
              <a:spcAft>
                <a:spcPts val="0"/>
              </a:spcAft>
              <a:buClr>
                <a:schemeClr val="lt1"/>
              </a:buClr>
              <a:buSzPts val="4700"/>
              <a:buFont typeface="Libre Baskerville"/>
              <a:buNone/>
              <a:defRPr sz="4700">
                <a:solidFill>
                  <a:schemeClr val="lt1"/>
                </a:solidFill>
                <a:latin typeface="Libre Baskerville"/>
                <a:ea typeface="Libre Baskerville"/>
                <a:cs typeface="Libre Baskerville"/>
                <a:sym typeface="Libre Baskerville"/>
              </a:defRPr>
            </a:lvl3pPr>
            <a:lvl4pPr lvl="3" rtl="0" algn="r">
              <a:spcBef>
                <a:spcPts val="0"/>
              </a:spcBef>
              <a:spcAft>
                <a:spcPts val="0"/>
              </a:spcAft>
              <a:buClr>
                <a:schemeClr val="lt1"/>
              </a:buClr>
              <a:buSzPts val="4700"/>
              <a:buFont typeface="Libre Baskerville"/>
              <a:buNone/>
              <a:defRPr sz="4700">
                <a:solidFill>
                  <a:schemeClr val="lt1"/>
                </a:solidFill>
                <a:latin typeface="Libre Baskerville"/>
                <a:ea typeface="Libre Baskerville"/>
                <a:cs typeface="Libre Baskerville"/>
                <a:sym typeface="Libre Baskerville"/>
              </a:defRPr>
            </a:lvl4pPr>
            <a:lvl5pPr lvl="4" rtl="0" algn="r">
              <a:spcBef>
                <a:spcPts val="0"/>
              </a:spcBef>
              <a:spcAft>
                <a:spcPts val="0"/>
              </a:spcAft>
              <a:buClr>
                <a:schemeClr val="lt1"/>
              </a:buClr>
              <a:buSzPts val="4700"/>
              <a:buFont typeface="Libre Baskerville"/>
              <a:buNone/>
              <a:defRPr sz="4700">
                <a:solidFill>
                  <a:schemeClr val="lt1"/>
                </a:solidFill>
                <a:latin typeface="Libre Baskerville"/>
                <a:ea typeface="Libre Baskerville"/>
                <a:cs typeface="Libre Baskerville"/>
                <a:sym typeface="Libre Baskerville"/>
              </a:defRPr>
            </a:lvl5pPr>
            <a:lvl6pPr lvl="5" rtl="0" algn="r">
              <a:spcBef>
                <a:spcPts val="0"/>
              </a:spcBef>
              <a:spcAft>
                <a:spcPts val="0"/>
              </a:spcAft>
              <a:buClr>
                <a:schemeClr val="lt1"/>
              </a:buClr>
              <a:buSzPts val="4700"/>
              <a:buFont typeface="Libre Baskerville"/>
              <a:buNone/>
              <a:defRPr sz="4700">
                <a:solidFill>
                  <a:schemeClr val="lt1"/>
                </a:solidFill>
                <a:latin typeface="Libre Baskerville"/>
                <a:ea typeface="Libre Baskerville"/>
                <a:cs typeface="Libre Baskerville"/>
                <a:sym typeface="Libre Baskerville"/>
              </a:defRPr>
            </a:lvl6pPr>
            <a:lvl7pPr lvl="6" rtl="0" algn="r">
              <a:spcBef>
                <a:spcPts val="0"/>
              </a:spcBef>
              <a:spcAft>
                <a:spcPts val="0"/>
              </a:spcAft>
              <a:buClr>
                <a:schemeClr val="lt1"/>
              </a:buClr>
              <a:buSzPts val="4700"/>
              <a:buFont typeface="Libre Baskerville"/>
              <a:buNone/>
              <a:defRPr sz="4700">
                <a:solidFill>
                  <a:schemeClr val="lt1"/>
                </a:solidFill>
                <a:latin typeface="Libre Baskerville"/>
                <a:ea typeface="Libre Baskerville"/>
                <a:cs typeface="Libre Baskerville"/>
                <a:sym typeface="Libre Baskerville"/>
              </a:defRPr>
            </a:lvl7pPr>
            <a:lvl8pPr lvl="7" rtl="0" algn="r">
              <a:spcBef>
                <a:spcPts val="0"/>
              </a:spcBef>
              <a:spcAft>
                <a:spcPts val="0"/>
              </a:spcAft>
              <a:buClr>
                <a:schemeClr val="lt1"/>
              </a:buClr>
              <a:buSzPts val="4700"/>
              <a:buFont typeface="Libre Baskerville"/>
              <a:buNone/>
              <a:defRPr sz="4700">
                <a:solidFill>
                  <a:schemeClr val="lt1"/>
                </a:solidFill>
                <a:latin typeface="Libre Baskerville"/>
                <a:ea typeface="Libre Baskerville"/>
                <a:cs typeface="Libre Baskerville"/>
                <a:sym typeface="Libre Baskerville"/>
              </a:defRPr>
            </a:lvl8pPr>
            <a:lvl9pPr lvl="8" rtl="0" algn="r">
              <a:spcBef>
                <a:spcPts val="0"/>
              </a:spcBef>
              <a:spcAft>
                <a:spcPts val="0"/>
              </a:spcAft>
              <a:buClr>
                <a:schemeClr val="lt1"/>
              </a:buClr>
              <a:buSzPts val="4700"/>
              <a:buFont typeface="Libre Baskerville"/>
              <a:buNone/>
              <a:defRPr sz="4700">
                <a:solidFill>
                  <a:schemeClr val="lt1"/>
                </a:solidFill>
                <a:latin typeface="Libre Baskerville"/>
                <a:ea typeface="Libre Baskerville"/>
                <a:cs typeface="Libre Baskerville"/>
                <a:sym typeface="Libre Baskerville"/>
              </a:defRPr>
            </a:lvl9pPr>
          </a:lstStyle>
          <a:p>
            <a:r>
              <a:t>xx%</a:t>
            </a:r>
          </a:p>
        </p:txBody>
      </p:sp>
      <p:sp>
        <p:nvSpPr>
          <p:cNvPr id="121" name="Google Shape;121;p3"/>
          <p:cNvSpPr txBox="1"/>
          <p:nvPr>
            <p:ph idx="1" type="subTitle"/>
          </p:nvPr>
        </p:nvSpPr>
        <p:spPr>
          <a:xfrm>
            <a:off x="2532750" y="3402825"/>
            <a:ext cx="4078500" cy="6675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22" name="Google Shape;122;p3"/>
          <p:cNvGrpSpPr/>
          <p:nvPr/>
        </p:nvGrpSpPr>
        <p:grpSpPr>
          <a:xfrm>
            <a:off x="460152" y="139302"/>
            <a:ext cx="2128619" cy="2781103"/>
            <a:chOff x="554456" y="2624159"/>
            <a:chExt cx="2397903" cy="3132932"/>
          </a:xfrm>
        </p:grpSpPr>
        <p:sp>
          <p:nvSpPr>
            <p:cNvPr id="123" name="Google Shape;123;p3"/>
            <p:cNvSpPr/>
            <p:nvPr/>
          </p:nvSpPr>
          <p:spPr>
            <a:xfrm rot="-1521129">
              <a:off x="1059247" y="2939797"/>
              <a:ext cx="1338196" cy="2658831"/>
            </a:xfrm>
            <a:custGeom>
              <a:rect b="b" l="l" r="r" t="t"/>
              <a:pathLst>
                <a:path extrusionOk="0" h="41637" w="20956">
                  <a:moveTo>
                    <a:pt x="18943" y="0"/>
                  </a:moveTo>
                  <a:lnTo>
                    <a:pt x="1834" y="71"/>
                  </a:lnTo>
                  <a:cubicBezTo>
                    <a:pt x="822" y="71"/>
                    <a:pt x="1" y="905"/>
                    <a:pt x="1" y="1917"/>
                  </a:cubicBezTo>
                  <a:lnTo>
                    <a:pt x="155" y="39814"/>
                  </a:lnTo>
                  <a:cubicBezTo>
                    <a:pt x="155" y="40826"/>
                    <a:pt x="989" y="41636"/>
                    <a:pt x="1989" y="41636"/>
                  </a:cubicBezTo>
                  <a:lnTo>
                    <a:pt x="19110" y="41565"/>
                  </a:lnTo>
                  <a:cubicBezTo>
                    <a:pt x="20134" y="41565"/>
                    <a:pt x="20956" y="40731"/>
                    <a:pt x="20944" y="39719"/>
                  </a:cubicBezTo>
                  <a:lnTo>
                    <a:pt x="20789" y="1834"/>
                  </a:lnTo>
                  <a:cubicBezTo>
                    <a:pt x="20789" y="822"/>
                    <a:pt x="19955" y="0"/>
                    <a:pt x="18943" y="0"/>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rot="-1521129">
              <a:off x="1109372" y="2782622"/>
              <a:ext cx="1338196" cy="2658831"/>
            </a:xfrm>
            <a:custGeom>
              <a:rect b="b" l="l" r="r" t="t"/>
              <a:pathLst>
                <a:path extrusionOk="0" h="41637" w="20956">
                  <a:moveTo>
                    <a:pt x="18943" y="0"/>
                  </a:moveTo>
                  <a:lnTo>
                    <a:pt x="1834" y="71"/>
                  </a:lnTo>
                  <a:cubicBezTo>
                    <a:pt x="822" y="71"/>
                    <a:pt x="1" y="905"/>
                    <a:pt x="1" y="1917"/>
                  </a:cubicBezTo>
                  <a:lnTo>
                    <a:pt x="155" y="39814"/>
                  </a:lnTo>
                  <a:cubicBezTo>
                    <a:pt x="155" y="40826"/>
                    <a:pt x="989" y="41636"/>
                    <a:pt x="1989" y="41636"/>
                  </a:cubicBezTo>
                  <a:lnTo>
                    <a:pt x="19110" y="41565"/>
                  </a:lnTo>
                  <a:cubicBezTo>
                    <a:pt x="20134" y="41565"/>
                    <a:pt x="20956" y="40731"/>
                    <a:pt x="20944" y="39719"/>
                  </a:cubicBezTo>
                  <a:lnTo>
                    <a:pt x="20789" y="1834"/>
                  </a:lnTo>
                  <a:cubicBezTo>
                    <a:pt x="20789" y="822"/>
                    <a:pt x="19955" y="0"/>
                    <a:pt x="18943"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rot="-1521129">
              <a:off x="1166872" y="3097272"/>
              <a:ext cx="1210481" cy="2002696"/>
            </a:xfrm>
            <a:custGeom>
              <a:rect b="b" l="l" r="r" t="t"/>
              <a:pathLst>
                <a:path extrusionOk="0" h="31362" w="18956">
                  <a:moveTo>
                    <a:pt x="18824" y="0"/>
                  </a:moveTo>
                  <a:lnTo>
                    <a:pt x="1" y="84"/>
                  </a:lnTo>
                  <a:lnTo>
                    <a:pt x="72" y="20122"/>
                  </a:lnTo>
                  <a:lnTo>
                    <a:pt x="120" y="31361"/>
                  </a:lnTo>
                  <a:lnTo>
                    <a:pt x="18955" y="31290"/>
                  </a:lnTo>
                  <a:lnTo>
                    <a:pt x="18836" y="2894"/>
                  </a:lnTo>
                  <a:lnTo>
                    <a:pt x="1882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rot="-1521129">
              <a:off x="2180227" y="5057410"/>
              <a:ext cx="194701" cy="194701"/>
            </a:xfrm>
            <a:custGeom>
              <a:rect b="b" l="l" r="r" t="t"/>
              <a:pathLst>
                <a:path extrusionOk="0" h="3049" w="3049">
                  <a:moveTo>
                    <a:pt x="1513" y="0"/>
                  </a:moveTo>
                  <a:cubicBezTo>
                    <a:pt x="679" y="0"/>
                    <a:pt x="0" y="691"/>
                    <a:pt x="0" y="1536"/>
                  </a:cubicBezTo>
                  <a:cubicBezTo>
                    <a:pt x="0" y="2370"/>
                    <a:pt x="679" y="3048"/>
                    <a:pt x="1524" y="3048"/>
                  </a:cubicBezTo>
                  <a:cubicBezTo>
                    <a:pt x="2382" y="3037"/>
                    <a:pt x="3048" y="2370"/>
                    <a:pt x="3048" y="1524"/>
                  </a:cubicBezTo>
                  <a:cubicBezTo>
                    <a:pt x="3048" y="691"/>
                    <a:pt x="2358" y="0"/>
                    <a:pt x="1513"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rot="-1521129">
              <a:off x="1165914" y="3064541"/>
              <a:ext cx="229695" cy="19030"/>
            </a:xfrm>
            <a:custGeom>
              <a:rect b="b" l="l" r="r" t="t"/>
              <a:pathLst>
                <a:path extrusionOk="0" h="298" w="3597">
                  <a:moveTo>
                    <a:pt x="3442" y="0"/>
                  </a:moveTo>
                  <a:lnTo>
                    <a:pt x="144" y="24"/>
                  </a:lnTo>
                  <a:cubicBezTo>
                    <a:pt x="60" y="24"/>
                    <a:pt x="1" y="95"/>
                    <a:pt x="1" y="167"/>
                  </a:cubicBezTo>
                  <a:cubicBezTo>
                    <a:pt x="1" y="238"/>
                    <a:pt x="84" y="298"/>
                    <a:pt x="156" y="298"/>
                  </a:cubicBezTo>
                  <a:lnTo>
                    <a:pt x="3466" y="286"/>
                  </a:lnTo>
                  <a:cubicBezTo>
                    <a:pt x="3537" y="286"/>
                    <a:pt x="3597" y="226"/>
                    <a:pt x="3597" y="143"/>
                  </a:cubicBezTo>
                  <a:cubicBezTo>
                    <a:pt x="3597" y="60"/>
                    <a:pt x="3513" y="0"/>
                    <a:pt x="34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rot="-1521129">
              <a:off x="1070183" y="3141425"/>
              <a:ext cx="45658" cy="45722"/>
            </a:xfrm>
            <a:custGeom>
              <a:rect b="b" l="l" r="r" t="t"/>
              <a:pathLst>
                <a:path extrusionOk="0" h="716" w="715">
                  <a:moveTo>
                    <a:pt x="357" y="1"/>
                  </a:moveTo>
                  <a:cubicBezTo>
                    <a:pt x="167" y="1"/>
                    <a:pt x="0" y="167"/>
                    <a:pt x="0" y="358"/>
                  </a:cubicBezTo>
                  <a:cubicBezTo>
                    <a:pt x="0" y="548"/>
                    <a:pt x="167" y="715"/>
                    <a:pt x="357" y="715"/>
                  </a:cubicBezTo>
                  <a:cubicBezTo>
                    <a:pt x="548" y="715"/>
                    <a:pt x="715" y="548"/>
                    <a:pt x="715" y="358"/>
                  </a:cubicBezTo>
                  <a:cubicBezTo>
                    <a:pt x="715" y="167"/>
                    <a:pt x="548" y="1"/>
                    <a:pt x="3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rot="-1521129">
              <a:off x="1705454" y="3185375"/>
              <a:ext cx="571077" cy="1260673"/>
            </a:xfrm>
            <a:custGeom>
              <a:rect b="b" l="l" r="r" t="t"/>
              <a:pathLst>
                <a:path extrusionOk="0" h="19742" w="8943">
                  <a:moveTo>
                    <a:pt x="8597" y="1"/>
                  </a:moveTo>
                  <a:cubicBezTo>
                    <a:pt x="8228" y="1"/>
                    <a:pt x="7930" y="322"/>
                    <a:pt x="7930" y="691"/>
                  </a:cubicBezTo>
                  <a:lnTo>
                    <a:pt x="7930" y="1751"/>
                  </a:lnTo>
                  <a:cubicBezTo>
                    <a:pt x="7026" y="1953"/>
                    <a:pt x="6192" y="2310"/>
                    <a:pt x="5430" y="2799"/>
                  </a:cubicBezTo>
                  <a:lnTo>
                    <a:pt x="4668" y="2060"/>
                  </a:lnTo>
                  <a:cubicBezTo>
                    <a:pt x="4537" y="1923"/>
                    <a:pt x="4362" y="1855"/>
                    <a:pt x="4187" y="1855"/>
                  </a:cubicBezTo>
                  <a:cubicBezTo>
                    <a:pt x="4013" y="1855"/>
                    <a:pt x="3841" y="1923"/>
                    <a:pt x="3716" y="2060"/>
                  </a:cubicBezTo>
                  <a:lnTo>
                    <a:pt x="1989" y="3799"/>
                  </a:lnTo>
                  <a:cubicBezTo>
                    <a:pt x="1727" y="4073"/>
                    <a:pt x="1727" y="4501"/>
                    <a:pt x="1989" y="4751"/>
                  </a:cubicBezTo>
                  <a:lnTo>
                    <a:pt x="2751" y="5501"/>
                  </a:lnTo>
                  <a:cubicBezTo>
                    <a:pt x="2275" y="6251"/>
                    <a:pt x="1930" y="7109"/>
                    <a:pt x="1727" y="8013"/>
                  </a:cubicBezTo>
                  <a:lnTo>
                    <a:pt x="668" y="8013"/>
                  </a:lnTo>
                  <a:cubicBezTo>
                    <a:pt x="299" y="8013"/>
                    <a:pt x="1" y="8323"/>
                    <a:pt x="1" y="8692"/>
                  </a:cubicBezTo>
                  <a:lnTo>
                    <a:pt x="13" y="11133"/>
                  </a:lnTo>
                  <a:cubicBezTo>
                    <a:pt x="13" y="11514"/>
                    <a:pt x="322" y="11812"/>
                    <a:pt x="703" y="11812"/>
                  </a:cubicBezTo>
                  <a:lnTo>
                    <a:pt x="1751" y="11812"/>
                  </a:lnTo>
                  <a:cubicBezTo>
                    <a:pt x="1965" y="12716"/>
                    <a:pt x="2323" y="13550"/>
                    <a:pt x="2811" y="14312"/>
                  </a:cubicBezTo>
                  <a:lnTo>
                    <a:pt x="2073" y="15062"/>
                  </a:lnTo>
                  <a:cubicBezTo>
                    <a:pt x="1799" y="15336"/>
                    <a:pt x="1799" y="15764"/>
                    <a:pt x="2073" y="16014"/>
                  </a:cubicBezTo>
                  <a:lnTo>
                    <a:pt x="3811" y="17741"/>
                  </a:lnTo>
                  <a:cubicBezTo>
                    <a:pt x="3942" y="17878"/>
                    <a:pt x="4117" y="17946"/>
                    <a:pt x="4292" y="17946"/>
                  </a:cubicBezTo>
                  <a:cubicBezTo>
                    <a:pt x="4466" y="17946"/>
                    <a:pt x="4638" y="17878"/>
                    <a:pt x="4763" y="17741"/>
                  </a:cubicBezTo>
                  <a:lnTo>
                    <a:pt x="5502" y="16991"/>
                  </a:lnTo>
                  <a:cubicBezTo>
                    <a:pt x="6264" y="17467"/>
                    <a:pt x="7109" y="17800"/>
                    <a:pt x="8026" y="18015"/>
                  </a:cubicBezTo>
                  <a:lnTo>
                    <a:pt x="8026" y="19074"/>
                  </a:lnTo>
                  <a:cubicBezTo>
                    <a:pt x="8026" y="19443"/>
                    <a:pt x="8323" y="19741"/>
                    <a:pt x="8704" y="19741"/>
                  </a:cubicBezTo>
                  <a:lnTo>
                    <a:pt x="8942" y="19741"/>
                  </a:lnTo>
                  <a:lnTo>
                    <a:pt x="8895" y="13157"/>
                  </a:lnTo>
                  <a:cubicBezTo>
                    <a:pt x="7490" y="12740"/>
                    <a:pt x="6454" y="11454"/>
                    <a:pt x="6442" y="9907"/>
                  </a:cubicBezTo>
                  <a:cubicBezTo>
                    <a:pt x="6442" y="8359"/>
                    <a:pt x="7454" y="7049"/>
                    <a:pt x="8871" y="6609"/>
                  </a:cubicBezTo>
                  <a:lnTo>
                    <a:pt x="8835" y="1"/>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rot="-1521129">
              <a:off x="2005664" y="3440549"/>
              <a:ext cx="254727" cy="618204"/>
            </a:xfrm>
            <a:custGeom>
              <a:rect b="b" l="l" r="r" t="t"/>
              <a:pathLst>
                <a:path extrusionOk="0" h="9681" w="3989">
                  <a:moveTo>
                    <a:pt x="3941" y="1"/>
                  </a:moveTo>
                  <a:cubicBezTo>
                    <a:pt x="1691" y="465"/>
                    <a:pt x="0" y="2477"/>
                    <a:pt x="12" y="4859"/>
                  </a:cubicBezTo>
                  <a:cubicBezTo>
                    <a:pt x="24" y="7252"/>
                    <a:pt x="1726" y="9228"/>
                    <a:pt x="3989" y="9681"/>
                  </a:cubicBezTo>
                  <a:lnTo>
                    <a:pt x="3965" y="8109"/>
                  </a:lnTo>
                  <a:cubicBezTo>
                    <a:pt x="2560" y="7692"/>
                    <a:pt x="1524" y="6406"/>
                    <a:pt x="1512" y="4859"/>
                  </a:cubicBezTo>
                  <a:cubicBezTo>
                    <a:pt x="1512" y="3311"/>
                    <a:pt x="2524" y="2001"/>
                    <a:pt x="3941" y="1561"/>
                  </a:cubicBezTo>
                  <a:lnTo>
                    <a:pt x="3941" y="1"/>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rot="-1521129">
              <a:off x="1377583" y="4011353"/>
              <a:ext cx="808243" cy="1132958"/>
            </a:xfrm>
            <a:custGeom>
              <a:rect b="b" l="l" r="r" t="t"/>
              <a:pathLst>
                <a:path extrusionOk="0" h="17742" w="12657">
                  <a:moveTo>
                    <a:pt x="3977" y="1"/>
                  </a:moveTo>
                  <a:lnTo>
                    <a:pt x="1536" y="13"/>
                  </a:lnTo>
                  <a:cubicBezTo>
                    <a:pt x="1167" y="13"/>
                    <a:pt x="869" y="322"/>
                    <a:pt x="869" y="691"/>
                  </a:cubicBezTo>
                  <a:lnTo>
                    <a:pt x="869" y="1751"/>
                  </a:lnTo>
                  <a:cubicBezTo>
                    <a:pt x="572" y="1822"/>
                    <a:pt x="286" y="1918"/>
                    <a:pt x="0" y="2001"/>
                  </a:cubicBezTo>
                  <a:lnTo>
                    <a:pt x="12" y="6490"/>
                  </a:lnTo>
                  <a:lnTo>
                    <a:pt x="12" y="7883"/>
                  </a:lnTo>
                  <a:cubicBezTo>
                    <a:pt x="643" y="7025"/>
                    <a:pt x="1643" y="6466"/>
                    <a:pt x="2774" y="6466"/>
                  </a:cubicBezTo>
                  <a:cubicBezTo>
                    <a:pt x="2781" y="6466"/>
                    <a:pt x="2789" y="6466"/>
                    <a:pt x="2796" y="6466"/>
                  </a:cubicBezTo>
                  <a:cubicBezTo>
                    <a:pt x="4667" y="6466"/>
                    <a:pt x="6191" y="7997"/>
                    <a:pt x="6203" y="9883"/>
                  </a:cubicBezTo>
                  <a:cubicBezTo>
                    <a:pt x="6227" y="11764"/>
                    <a:pt x="4691" y="13300"/>
                    <a:pt x="2798" y="13312"/>
                  </a:cubicBezTo>
                  <a:cubicBezTo>
                    <a:pt x="1667" y="13312"/>
                    <a:pt x="655" y="12764"/>
                    <a:pt x="36" y="11919"/>
                  </a:cubicBezTo>
                  <a:lnTo>
                    <a:pt x="36" y="11919"/>
                  </a:lnTo>
                  <a:lnTo>
                    <a:pt x="60" y="17741"/>
                  </a:lnTo>
                  <a:lnTo>
                    <a:pt x="5727" y="17705"/>
                  </a:lnTo>
                  <a:cubicBezTo>
                    <a:pt x="6251" y="17515"/>
                    <a:pt x="6763" y="17265"/>
                    <a:pt x="7215" y="16967"/>
                  </a:cubicBezTo>
                  <a:lnTo>
                    <a:pt x="7965" y="17693"/>
                  </a:lnTo>
                  <a:lnTo>
                    <a:pt x="8942" y="17693"/>
                  </a:lnTo>
                  <a:lnTo>
                    <a:pt x="10656" y="15955"/>
                  </a:lnTo>
                  <a:cubicBezTo>
                    <a:pt x="10930" y="15681"/>
                    <a:pt x="10930" y="15253"/>
                    <a:pt x="10656" y="15003"/>
                  </a:cubicBezTo>
                  <a:lnTo>
                    <a:pt x="9894" y="14253"/>
                  </a:lnTo>
                  <a:cubicBezTo>
                    <a:pt x="10370" y="13491"/>
                    <a:pt x="10716" y="12645"/>
                    <a:pt x="10930" y="11740"/>
                  </a:cubicBezTo>
                  <a:lnTo>
                    <a:pt x="11978" y="11740"/>
                  </a:lnTo>
                  <a:cubicBezTo>
                    <a:pt x="12359" y="11740"/>
                    <a:pt x="12656" y="11443"/>
                    <a:pt x="12656" y="11050"/>
                  </a:cubicBezTo>
                  <a:lnTo>
                    <a:pt x="12633" y="8609"/>
                  </a:lnTo>
                  <a:cubicBezTo>
                    <a:pt x="12633" y="8240"/>
                    <a:pt x="12323" y="7942"/>
                    <a:pt x="11954" y="7942"/>
                  </a:cubicBezTo>
                  <a:lnTo>
                    <a:pt x="10894" y="7942"/>
                  </a:lnTo>
                  <a:cubicBezTo>
                    <a:pt x="10692" y="7037"/>
                    <a:pt x="10335" y="6204"/>
                    <a:pt x="9835" y="5442"/>
                  </a:cubicBezTo>
                  <a:lnTo>
                    <a:pt x="10585" y="4680"/>
                  </a:lnTo>
                  <a:cubicBezTo>
                    <a:pt x="10847" y="4418"/>
                    <a:pt x="10847" y="3989"/>
                    <a:pt x="10585" y="3727"/>
                  </a:cubicBezTo>
                  <a:lnTo>
                    <a:pt x="8870" y="1989"/>
                  </a:lnTo>
                  <a:cubicBezTo>
                    <a:pt x="8739" y="1858"/>
                    <a:pt x="8564" y="1793"/>
                    <a:pt x="8390" y="1793"/>
                  </a:cubicBezTo>
                  <a:cubicBezTo>
                    <a:pt x="8215" y="1793"/>
                    <a:pt x="8043" y="1858"/>
                    <a:pt x="7918" y="1989"/>
                  </a:cubicBezTo>
                  <a:lnTo>
                    <a:pt x="7180" y="2751"/>
                  </a:lnTo>
                  <a:cubicBezTo>
                    <a:pt x="6418" y="2275"/>
                    <a:pt x="5572" y="1930"/>
                    <a:pt x="4655" y="1727"/>
                  </a:cubicBezTo>
                  <a:lnTo>
                    <a:pt x="4655" y="668"/>
                  </a:lnTo>
                  <a:cubicBezTo>
                    <a:pt x="4655" y="298"/>
                    <a:pt x="4346" y="1"/>
                    <a:pt x="3977" y="1"/>
                  </a:cubicBez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rot="-1521129">
              <a:off x="1419831" y="4388165"/>
              <a:ext cx="494256" cy="631869"/>
            </a:xfrm>
            <a:custGeom>
              <a:rect b="b" l="l" r="r" t="t"/>
              <a:pathLst>
                <a:path extrusionOk="0" h="9895" w="7740">
                  <a:moveTo>
                    <a:pt x="2806" y="1"/>
                  </a:moveTo>
                  <a:cubicBezTo>
                    <a:pt x="2792" y="1"/>
                    <a:pt x="2777" y="1"/>
                    <a:pt x="2762" y="1"/>
                  </a:cubicBezTo>
                  <a:cubicBezTo>
                    <a:pt x="1738" y="1"/>
                    <a:pt x="786" y="322"/>
                    <a:pt x="0" y="858"/>
                  </a:cubicBezTo>
                  <a:lnTo>
                    <a:pt x="0" y="1549"/>
                  </a:lnTo>
                  <a:lnTo>
                    <a:pt x="0" y="2942"/>
                  </a:lnTo>
                  <a:cubicBezTo>
                    <a:pt x="619" y="2084"/>
                    <a:pt x="1619" y="1525"/>
                    <a:pt x="2751" y="1525"/>
                  </a:cubicBezTo>
                  <a:cubicBezTo>
                    <a:pt x="2758" y="1525"/>
                    <a:pt x="2765" y="1525"/>
                    <a:pt x="2772" y="1525"/>
                  </a:cubicBezTo>
                  <a:cubicBezTo>
                    <a:pt x="4655" y="1525"/>
                    <a:pt x="6180" y="3056"/>
                    <a:pt x="6191" y="4930"/>
                  </a:cubicBezTo>
                  <a:cubicBezTo>
                    <a:pt x="6203" y="6823"/>
                    <a:pt x="4667" y="8359"/>
                    <a:pt x="2786" y="8371"/>
                  </a:cubicBezTo>
                  <a:cubicBezTo>
                    <a:pt x="1655" y="8371"/>
                    <a:pt x="643" y="7823"/>
                    <a:pt x="12" y="6978"/>
                  </a:cubicBezTo>
                  <a:lnTo>
                    <a:pt x="12" y="6978"/>
                  </a:lnTo>
                  <a:lnTo>
                    <a:pt x="24" y="9062"/>
                  </a:lnTo>
                  <a:cubicBezTo>
                    <a:pt x="822" y="9597"/>
                    <a:pt x="1774" y="9895"/>
                    <a:pt x="2798" y="9895"/>
                  </a:cubicBezTo>
                  <a:cubicBezTo>
                    <a:pt x="5537" y="9847"/>
                    <a:pt x="7739" y="7633"/>
                    <a:pt x="7727" y="4906"/>
                  </a:cubicBezTo>
                  <a:cubicBezTo>
                    <a:pt x="7704" y="2194"/>
                    <a:pt x="5513" y="1"/>
                    <a:pt x="2806"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rot="-1521129">
              <a:off x="934994" y="3240995"/>
              <a:ext cx="806774" cy="827273"/>
            </a:xfrm>
            <a:custGeom>
              <a:rect b="b" l="l" r="r" t="t"/>
              <a:pathLst>
                <a:path extrusionOk="0" h="12955" w="12634">
                  <a:moveTo>
                    <a:pt x="10514" y="0"/>
                  </a:moveTo>
                  <a:lnTo>
                    <a:pt x="4323" y="36"/>
                  </a:lnTo>
                  <a:cubicBezTo>
                    <a:pt x="5418" y="596"/>
                    <a:pt x="6156" y="1750"/>
                    <a:pt x="6168" y="3060"/>
                  </a:cubicBezTo>
                  <a:cubicBezTo>
                    <a:pt x="6192" y="4953"/>
                    <a:pt x="4656" y="6477"/>
                    <a:pt x="2763" y="6489"/>
                  </a:cubicBezTo>
                  <a:cubicBezTo>
                    <a:pt x="1632" y="6489"/>
                    <a:pt x="620" y="5941"/>
                    <a:pt x="1" y="5096"/>
                  </a:cubicBezTo>
                  <a:lnTo>
                    <a:pt x="1" y="5096"/>
                  </a:lnTo>
                  <a:lnTo>
                    <a:pt x="24" y="10978"/>
                  </a:lnTo>
                  <a:cubicBezTo>
                    <a:pt x="310" y="11085"/>
                    <a:pt x="596" y="11156"/>
                    <a:pt x="894" y="11228"/>
                  </a:cubicBezTo>
                  <a:lnTo>
                    <a:pt x="906" y="12288"/>
                  </a:lnTo>
                  <a:cubicBezTo>
                    <a:pt x="906" y="12657"/>
                    <a:pt x="1203" y="12954"/>
                    <a:pt x="1596" y="12954"/>
                  </a:cubicBezTo>
                  <a:lnTo>
                    <a:pt x="4037" y="12942"/>
                  </a:lnTo>
                  <a:cubicBezTo>
                    <a:pt x="4406" y="12942"/>
                    <a:pt x="4704" y="12633"/>
                    <a:pt x="4704" y="12252"/>
                  </a:cubicBezTo>
                  <a:lnTo>
                    <a:pt x="4704" y="11204"/>
                  </a:lnTo>
                  <a:cubicBezTo>
                    <a:pt x="5608" y="10990"/>
                    <a:pt x="6442" y="10633"/>
                    <a:pt x="7204" y="10144"/>
                  </a:cubicBezTo>
                  <a:lnTo>
                    <a:pt x="7966" y="10883"/>
                  </a:lnTo>
                  <a:cubicBezTo>
                    <a:pt x="8097" y="11019"/>
                    <a:pt x="8270" y="11088"/>
                    <a:pt x="8442" y="11088"/>
                  </a:cubicBezTo>
                  <a:cubicBezTo>
                    <a:pt x="8615" y="11088"/>
                    <a:pt x="8787" y="11019"/>
                    <a:pt x="8918" y="10883"/>
                  </a:cubicBezTo>
                  <a:lnTo>
                    <a:pt x="10645" y="9144"/>
                  </a:lnTo>
                  <a:cubicBezTo>
                    <a:pt x="10907" y="8870"/>
                    <a:pt x="10907" y="8442"/>
                    <a:pt x="10645" y="8192"/>
                  </a:cubicBezTo>
                  <a:lnTo>
                    <a:pt x="9883" y="7442"/>
                  </a:lnTo>
                  <a:cubicBezTo>
                    <a:pt x="10359" y="6692"/>
                    <a:pt x="10704" y="5846"/>
                    <a:pt x="10907" y="4929"/>
                  </a:cubicBezTo>
                  <a:lnTo>
                    <a:pt x="11966" y="4929"/>
                  </a:lnTo>
                  <a:cubicBezTo>
                    <a:pt x="12336" y="4929"/>
                    <a:pt x="12633" y="4632"/>
                    <a:pt x="12633" y="4251"/>
                  </a:cubicBezTo>
                  <a:lnTo>
                    <a:pt x="12621" y="1810"/>
                  </a:lnTo>
                  <a:cubicBezTo>
                    <a:pt x="12621" y="1429"/>
                    <a:pt x="12300" y="1131"/>
                    <a:pt x="11931" y="1131"/>
                  </a:cubicBezTo>
                  <a:lnTo>
                    <a:pt x="10871" y="1131"/>
                  </a:lnTo>
                  <a:cubicBezTo>
                    <a:pt x="10788" y="750"/>
                    <a:pt x="10669" y="381"/>
                    <a:pt x="10514" y="0"/>
                  </a:cubicBez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rot="-1521129">
              <a:off x="883902" y="3325186"/>
              <a:ext cx="492724" cy="510285"/>
            </a:xfrm>
            <a:custGeom>
              <a:rect b="b" l="l" r="r" t="t"/>
              <a:pathLst>
                <a:path extrusionOk="0" h="7991" w="7716">
                  <a:moveTo>
                    <a:pt x="6632" y="1"/>
                  </a:moveTo>
                  <a:lnTo>
                    <a:pt x="4334" y="13"/>
                  </a:lnTo>
                  <a:cubicBezTo>
                    <a:pt x="5418" y="584"/>
                    <a:pt x="6156" y="1727"/>
                    <a:pt x="6180" y="3037"/>
                  </a:cubicBezTo>
                  <a:cubicBezTo>
                    <a:pt x="6192" y="4930"/>
                    <a:pt x="4656" y="6466"/>
                    <a:pt x="2763" y="6478"/>
                  </a:cubicBezTo>
                  <a:cubicBezTo>
                    <a:pt x="1632" y="6478"/>
                    <a:pt x="632" y="5930"/>
                    <a:pt x="1" y="5073"/>
                  </a:cubicBezTo>
                  <a:lnTo>
                    <a:pt x="1" y="5073"/>
                  </a:lnTo>
                  <a:lnTo>
                    <a:pt x="12" y="7157"/>
                  </a:lnTo>
                  <a:cubicBezTo>
                    <a:pt x="798" y="7692"/>
                    <a:pt x="1763" y="7990"/>
                    <a:pt x="2787" y="7990"/>
                  </a:cubicBezTo>
                  <a:cubicBezTo>
                    <a:pt x="5513" y="7978"/>
                    <a:pt x="7716" y="5764"/>
                    <a:pt x="7692" y="3025"/>
                  </a:cubicBezTo>
                  <a:cubicBezTo>
                    <a:pt x="7692" y="1882"/>
                    <a:pt x="7287" y="834"/>
                    <a:pt x="6632"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rot="-1521129">
              <a:off x="1166872" y="3097272"/>
              <a:ext cx="1210481" cy="2002696"/>
            </a:xfrm>
            <a:custGeom>
              <a:rect b="b" l="l" r="r" t="t"/>
              <a:pathLst>
                <a:path extrusionOk="0" h="31362" w="18956">
                  <a:moveTo>
                    <a:pt x="18824" y="0"/>
                  </a:moveTo>
                  <a:lnTo>
                    <a:pt x="1" y="84"/>
                  </a:lnTo>
                  <a:lnTo>
                    <a:pt x="72" y="20122"/>
                  </a:lnTo>
                  <a:lnTo>
                    <a:pt x="120" y="31361"/>
                  </a:lnTo>
                  <a:lnTo>
                    <a:pt x="18955" y="31290"/>
                  </a:lnTo>
                  <a:lnTo>
                    <a:pt x="18836" y="2894"/>
                  </a:lnTo>
                  <a:lnTo>
                    <a:pt x="18824"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 name="Google Shape;136;p3"/>
          <p:cNvGrpSpPr/>
          <p:nvPr/>
        </p:nvGrpSpPr>
        <p:grpSpPr>
          <a:xfrm>
            <a:off x="1194150" y="890075"/>
            <a:ext cx="6755700" cy="3501925"/>
            <a:chOff x="1194150" y="890075"/>
            <a:chExt cx="6755700" cy="3501925"/>
          </a:xfrm>
        </p:grpSpPr>
        <p:sp>
          <p:nvSpPr>
            <p:cNvPr id="137" name="Google Shape;137;p3"/>
            <p:cNvSpPr/>
            <p:nvPr/>
          </p:nvSpPr>
          <p:spPr>
            <a:xfrm>
              <a:off x="1194150" y="1028700"/>
              <a:ext cx="6755700" cy="3363300"/>
            </a:xfrm>
            <a:prstGeom prst="roundRect">
              <a:avLst>
                <a:gd fmla="val 5206"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1194150" y="890075"/>
              <a:ext cx="6755700" cy="3363300"/>
            </a:xfrm>
            <a:prstGeom prst="roundRect">
              <a:avLst>
                <a:gd fmla="val 5206"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3"/>
          <p:cNvSpPr/>
          <p:nvPr/>
        </p:nvSpPr>
        <p:spPr>
          <a:xfrm>
            <a:off x="6451623" y="566282"/>
            <a:ext cx="840609" cy="841790"/>
          </a:xfrm>
          <a:custGeom>
            <a:rect b="b" l="l" r="r" t="t"/>
            <a:pathLst>
              <a:path extrusionOk="0" h="8550" w="8538">
                <a:moveTo>
                  <a:pt x="1370" y="1"/>
                </a:moveTo>
                <a:cubicBezTo>
                  <a:pt x="608" y="1"/>
                  <a:pt x="1" y="620"/>
                  <a:pt x="1" y="1370"/>
                </a:cubicBezTo>
                <a:lnTo>
                  <a:pt x="1" y="7180"/>
                </a:lnTo>
                <a:cubicBezTo>
                  <a:pt x="1" y="7942"/>
                  <a:pt x="608" y="8550"/>
                  <a:pt x="1370" y="8550"/>
                </a:cubicBezTo>
                <a:lnTo>
                  <a:pt x="7168" y="8550"/>
                </a:lnTo>
                <a:cubicBezTo>
                  <a:pt x="7930" y="8550"/>
                  <a:pt x="8537" y="7942"/>
                  <a:pt x="8537" y="7180"/>
                </a:cubicBezTo>
                <a:lnTo>
                  <a:pt x="8537" y="1370"/>
                </a:lnTo>
                <a:cubicBezTo>
                  <a:pt x="8537" y="620"/>
                  <a:pt x="7930" y="1"/>
                  <a:pt x="7168" y="1"/>
                </a:cubicBezTo>
                <a:close/>
              </a:path>
            </a:pathLst>
          </a:custGeom>
          <a:solidFill>
            <a:schemeClr val="accent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 name="Google Shape;140;p3"/>
          <p:cNvGrpSpPr/>
          <p:nvPr/>
        </p:nvGrpSpPr>
        <p:grpSpPr>
          <a:xfrm>
            <a:off x="6451623" y="467507"/>
            <a:ext cx="840609" cy="841790"/>
            <a:chOff x="7166950" y="4240225"/>
            <a:chExt cx="213450" cy="213750"/>
          </a:xfrm>
        </p:grpSpPr>
        <p:sp>
          <p:nvSpPr>
            <p:cNvPr id="141" name="Google Shape;141;p3"/>
            <p:cNvSpPr/>
            <p:nvPr/>
          </p:nvSpPr>
          <p:spPr>
            <a:xfrm>
              <a:off x="7166950" y="4240225"/>
              <a:ext cx="213450" cy="213750"/>
            </a:xfrm>
            <a:custGeom>
              <a:rect b="b" l="l" r="r" t="t"/>
              <a:pathLst>
                <a:path extrusionOk="0" h="8550" w="8538">
                  <a:moveTo>
                    <a:pt x="1370" y="1"/>
                  </a:moveTo>
                  <a:cubicBezTo>
                    <a:pt x="608" y="1"/>
                    <a:pt x="1" y="620"/>
                    <a:pt x="1" y="1370"/>
                  </a:cubicBezTo>
                  <a:lnTo>
                    <a:pt x="1" y="7180"/>
                  </a:lnTo>
                  <a:cubicBezTo>
                    <a:pt x="1" y="7942"/>
                    <a:pt x="608" y="8550"/>
                    <a:pt x="1370" y="8550"/>
                  </a:cubicBezTo>
                  <a:lnTo>
                    <a:pt x="7168" y="8550"/>
                  </a:lnTo>
                  <a:cubicBezTo>
                    <a:pt x="7930" y="8550"/>
                    <a:pt x="8537" y="7942"/>
                    <a:pt x="8537" y="7180"/>
                  </a:cubicBezTo>
                  <a:lnTo>
                    <a:pt x="8537" y="1370"/>
                  </a:lnTo>
                  <a:cubicBezTo>
                    <a:pt x="8537" y="620"/>
                    <a:pt x="7930" y="1"/>
                    <a:pt x="7168" y="1"/>
                  </a:cubicBezTo>
                  <a:close/>
                </a:path>
              </a:pathLst>
            </a:cu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7248525" y="4286375"/>
              <a:ext cx="85725" cy="85750"/>
            </a:xfrm>
            <a:custGeom>
              <a:rect b="b" l="l" r="r" t="t"/>
              <a:pathLst>
                <a:path extrusionOk="0" h="3430" w="3429">
                  <a:moveTo>
                    <a:pt x="1715" y="0"/>
                  </a:moveTo>
                  <a:cubicBezTo>
                    <a:pt x="774" y="0"/>
                    <a:pt x="0" y="774"/>
                    <a:pt x="0" y="1715"/>
                  </a:cubicBezTo>
                  <a:cubicBezTo>
                    <a:pt x="0" y="2655"/>
                    <a:pt x="774" y="3429"/>
                    <a:pt x="1715" y="3429"/>
                  </a:cubicBezTo>
                  <a:cubicBezTo>
                    <a:pt x="2667" y="3429"/>
                    <a:pt x="3429" y="2655"/>
                    <a:pt x="3429" y="1715"/>
                  </a:cubicBezTo>
                  <a:cubicBezTo>
                    <a:pt x="3429" y="774"/>
                    <a:pt x="2667" y="0"/>
                    <a:pt x="1715" y="0"/>
                  </a:cubicBezTo>
                  <a:close/>
                </a:path>
              </a:pathLst>
            </a:custGeom>
            <a:solidFill>
              <a:schemeClr val="accent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a:off x="7213400" y="4322675"/>
              <a:ext cx="85450" cy="85450"/>
            </a:xfrm>
            <a:custGeom>
              <a:rect b="b" l="l" r="r" t="t"/>
              <a:pathLst>
                <a:path extrusionOk="0" h="3418" w="3418">
                  <a:moveTo>
                    <a:pt x="1703" y="1"/>
                  </a:moveTo>
                  <a:cubicBezTo>
                    <a:pt x="762" y="1"/>
                    <a:pt x="0" y="763"/>
                    <a:pt x="0" y="1703"/>
                  </a:cubicBezTo>
                  <a:cubicBezTo>
                    <a:pt x="0" y="2656"/>
                    <a:pt x="762" y="3418"/>
                    <a:pt x="1703" y="3418"/>
                  </a:cubicBezTo>
                  <a:cubicBezTo>
                    <a:pt x="2655" y="3418"/>
                    <a:pt x="3417" y="2656"/>
                    <a:pt x="3417" y="1703"/>
                  </a:cubicBezTo>
                  <a:cubicBezTo>
                    <a:pt x="3417" y="763"/>
                    <a:pt x="2655" y="1"/>
                    <a:pt x="1703" y="1"/>
                  </a:cubicBezTo>
                  <a:close/>
                </a:path>
              </a:pathLst>
            </a:cu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 name="Google Shape;144;p3"/>
          <p:cNvGrpSpPr/>
          <p:nvPr/>
        </p:nvGrpSpPr>
        <p:grpSpPr>
          <a:xfrm>
            <a:off x="199570" y="3669795"/>
            <a:ext cx="1208986" cy="1214947"/>
            <a:chOff x="1286620" y="3669795"/>
            <a:chExt cx="1208986" cy="1214947"/>
          </a:xfrm>
        </p:grpSpPr>
        <p:sp>
          <p:nvSpPr>
            <p:cNvPr id="145" name="Google Shape;145;p3"/>
            <p:cNvSpPr/>
            <p:nvPr/>
          </p:nvSpPr>
          <p:spPr>
            <a:xfrm>
              <a:off x="1368516" y="375754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
            <p:cNvSpPr/>
            <p:nvPr/>
          </p:nvSpPr>
          <p:spPr>
            <a:xfrm>
              <a:off x="1286620" y="366979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13_1_1_1_1">
    <p:spTree>
      <p:nvGrpSpPr>
        <p:cNvPr id="853" name="Shape 853"/>
        <p:cNvGrpSpPr/>
        <p:nvPr/>
      </p:nvGrpSpPr>
      <p:grpSpPr>
        <a:xfrm>
          <a:off x="0" y="0"/>
          <a:ext cx="0" cy="0"/>
          <a:chOff x="0" y="0"/>
          <a:chExt cx="0" cy="0"/>
        </a:xfrm>
      </p:grpSpPr>
      <p:grpSp>
        <p:nvGrpSpPr>
          <p:cNvPr id="854" name="Google Shape;854;p21"/>
          <p:cNvGrpSpPr/>
          <p:nvPr/>
        </p:nvGrpSpPr>
        <p:grpSpPr>
          <a:xfrm>
            <a:off x="-40" y="0"/>
            <a:ext cx="9143957" cy="5143500"/>
            <a:chOff x="-19200" y="0"/>
            <a:chExt cx="9163200" cy="5143500"/>
          </a:xfrm>
        </p:grpSpPr>
        <p:cxnSp>
          <p:nvCxnSpPr>
            <p:cNvPr id="855" name="Google Shape;855;p21"/>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56" name="Google Shape;856;p21"/>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57" name="Google Shape;857;p21"/>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58" name="Google Shape;858;p21"/>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59" name="Google Shape;859;p21"/>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60" name="Google Shape;860;p21"/>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61" name="Google Shape;861;p21"/>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62" name="Google Shape;862;p21"/>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63" name="Google Shape;863;p21"/>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64" name="Google Shape;864;p21"/>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65" name="Google Shape;865;p21"/>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66" name="Google Shape;866;p21"/>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67" name="Google Shape;867;p21"/>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68" name="Google Shape;868;p21"/>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69" name="Google Shape;869;p21"/>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70" name="Google Shape;870;p21"/>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71" name="Google Shape;871;p21"/>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72" name="Google Shape;872;p21"/>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73" name="Google Shape;873;p21"/>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74" name="Google Shape;874;p21"/>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75" name="Google Shape;875;p21"/>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76" name="Google Shape;876;p21"/>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77" name="Google Shape;877;p21"/>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78" name="Google Shape;878;p21"/>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79" name="Google Shape;879;p21"/>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80" name="Google Shape;880;p21"/>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81" name="Google Shape;881;p21"/>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82" name="Google Shape;882;p21"/>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grpSp>
        <p:nvGrpSpPr>
          <p:cNvPr id="883" name="Google Shape;883;p21"/>
          <p:cNvGrpSpPr/>
          <p:nvPr/>
        </p:nvGrpSpPr>
        <p:grpSpPr>
          <a:xfrm>
            <a:off x="8642181" y="-366333"/>
            <a:ext cx="901299" cy="905743"/>
            <a:chOff x="6780320" y="132595"/>
            <a:chExt cx="1208986" cy="1214947"/>
          </a:xfrm>
        </p:grpSpPr>
        <p:sp>
          <p:nvSpPr>
            <p:cNvPr id="884" name="Google Shape;884;p21"/>
            <p:cNvSpPr/>
            <p:nvPr/>
          </p:nvSpPr>
          <p:spPr>
            <a:xfrm>
              <a:off x="6862216" y="22034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21"/>
            <p:cNvSpPr/>
            <p:nvPr/>
          </p:nvSpPr>
          <p:spPr>
            <a:xfrm>
              <a:off x="6780320" y="13259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6" name="Google Shape;886;p21"/>
          <p:cNvSpPr/>
          <p:nvPr/>
        </p:nvSpPr>
        <p:spPr>
          <a:xfrm>
            <a:off x="8242725" y="4242198"/>
            <a:ext cx="901273" cy="901273"/>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21"/>
          <p:cNvSpPr/>
          <p:nvPr/>
        </p:nvSpPr>
        <p:spPr>
          <a:xfrm>
            <a:off x="8328451" y="4501950"/>
            <a:ext cx="204298" cy="204298"/>
          </a:xfrm>
          <a:custGeom>
            <a:rect b="b" l="l" r="r" t="t"/>
            <a:pathLst>
              <a:path extrusionOk="0" h="2978" w="2978">
                <a:moveTo>
                  <a:pt x="1" y="1"/>
                </a:moveTo>
                <a:lnTo>
                  <a:pt x="1" y="2977"/>
                </a:lnTo>
                <a:lnTo>
                  <a:pt x="2977" y="2977"/>
                </a:lnTo>
                <a:lnTo>
                  <a:pt x="2977" y="1"/>
                </a:lnTo>
                <a:close/>
              </a:path>
            </a:pathLst>
          </a:custGeom>
          <a:solidFill>
            <a:schemeClr val="accent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21"/>
          <p:cNvSpPr/>
          <p:nvPr/>
        </p:nvSpPr>
        <p:spPr>
          <a:xfrm rot="-5400000">
            <a:off x="-397814" y="4300616"/>
            <a:ext cx="1240672" cy="445048"/>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21"/>
          <p:cNvSpPr/>
          <p:nvPr/>
        </p:nvSpPr>
        <p:spPr>
          <a:xfrm>
            <a:off x="408550" y="255350"/>
            <a:ext cx="211500" cy="211500"/>
          </a:xfrm>
          <a:prstGeom prst="ellipse">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21"/>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891" name="Google Shape;891;p21"/>
          <p:cNvSpPr txBox="1"/>
          <p:nvPr>
            <p:ph idx="1" type="body"/>
          </p:nvPr>
        </p:nvSpPr>
        <p:spPr>
          <a:xfrm>
            <a:off x="713400" y="1152475"/>
            <a:ext cx="7717200" cy="34164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SzPts val="1600"/>
              <a:buChar char="●"/>
              <a:defRPr sz="14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CUSTOM_14">
    <p:spTree>
      <p:nvGrpSpPr>
        <p:cNvPr id="892" name="Shape 892"/>
        <p:cNvGrpSpPr/>
        <p:nvPr/>
      </p:nvGrpSpPr>
      <p:grpSpPr>
        <a:xfrm>
          <a:off x="0" y="0"/>
          <a:ext cx="0" cy="0"/>
          <a:chOff x="0" y="0"/>
          <a:chExt cx="0" cy="0"/>
        </a:xfrm>
      </p:grpSpPr>
      <p:grpSp>
        <p:nvGrpSpPr>
          <p:cNvPr id="893" name="Google Shape;893;p22"/>
          <p:cNvGrpSpPr/>
          <p:nvPr/>
        </p:nvGrpSpPr>
        <p:grpSpPr>
          <a:xfrm>
            <a:off x="-40" y="0"/>
            <a:ext cx="9143957" cy="5143500"/>
            <a:chOff x="-19200" y="0"/>
            <a:chExt cx="9163200" cy="5143500"/>
          </a:xfrm>
        </p:grpSpPr>
        <p:cxnSp>
          <p:nvCxnSpPr>
            <p:cNvPr id="894" name="Google Shape;894;p22"/>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95" name="Google Shape;895;p22"/>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96" name="Google Shape;896;p22"/>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97" name="Google Shape;897;p22"/>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98" name="Google Shape;898;p22"/>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99" name="Google Shape;899;p22"/>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00" name="Google Shape;900;p22"/>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01" name="Google Shape;901;p22"/>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02" name="Google Shape;902;p22"/>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03" name="Google Shape;903;p22"/>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04" name="Google Shape;904;p22"/>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05" name="Google Shape;905;p22"/>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06" name="Google Shape;906;p22"/>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07" name="Google Shape;907;p22"/>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08" name="Google Shape;908;p22"/>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09" name="Google Shape;909;p22"/>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10" name="Google Shape;910;p22"/>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11" name="Google Shape;911;p22"/>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12" name="Google Shape;912;p22"/>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13" name="Google Shape;913;p22"/>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14" name="Google Shape;914;p22"/>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15" name="Google Shape;915;p22"/>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16" name="Google Shape;916;p22"/>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17" name="Google Shape;917;p22"/>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18" name="Google Shape;918;p22"/>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19" name="Google Shape;919;p22"/>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20" name="Google Shape;920;p22"/>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21" name="Google Shape;921;p22"/>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cxnSp>
        <p:nvCxnSpPr>
          <p:cNvPr id="922" name="Google Shape;922;p22"/>
          <p:cNvCxnSpPr/>
          <p:nvPr/>
        </p:nvCxnSpPr>
        <p:spPr>
          <a:xfrm>
            <a:off x="3501950" y="3138550"/>
            <a:ext cx="2721300" cy="0"/>
          </a:xfrm>
          <a:prstGeom prst="straightConnector1">
            <a:avLst/>
          </a:prstGeom>
          <a:noFill/>
          <a:ln cap="flat" cmpd="sng" w="19050">
            <a:solidFill>
              <a:schemeClr val="dk1"/>
            </a:solidFill>
            <a:prstDash val="dash"/>
            <a:round/>
            <a:headEnd len="med" w="med" type="none"/>
            <a:tailEnd len="med" w="med" type="none"/>
          </a:ln>
        </p:spPr>
      </p:cxnSp>
      <p:sp>
        <p:nvSpPr>
          <p:cNvPr id="923" name="Google Shape;923;p22"/>
          <p:cNvSpPr/>
          <p:nvPr/>
        </p:nvSpPr>
        <p:spPr>
          <a:xfrm flipH="1" rot="10800000">
            <a:off x="372085" y="3138544"/>
            <a:ext cx="2881938" cy="1537631"/>
          </a:xfrm>
          <a:custGeom>
            <a:rect b="b" l="l" r="r" t="t"/>
            <a:pathLst>
              <a:path extrusionOk="0" fill="none" h="38994" w="73141">
                <a:moveTo>
                  <a:pt x="73140" y="38993"/>
                </a:moveTo>
                <a:lnTo>
                  <a:pt x="9323" y="38993"/>
                </a:lnTo>
                <a:cubicBezTo>
                  <a:pt x="4167" y="38993"/>
                  <a:pt x="0" y="34826"/>
                  <a:pt x="0" y="29671"/>
                </a:cubicBezTo>
                <a:lnTo>
                  <a:pt x="0" y="9311"/>
                </a:lnTo>
                <a:cubicBezTo>
                  <a:pt x="0" y="4168"/>
                  <a:pt x="4167" y="0"/>
                  <a:pt x="9323" y="0"/>
                </a:cubicBezTo>
                <a:lnTo>
                  <a:pt x="36433" y="0"/>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22"/>
          <p:cNvSpPr/>
          <p:nvPr/>
        </p:nvSpPr>
        <p:spPr>
          <a:xfrm flipH="1">
            <a:off x="470124" y="3550"/>
            <a:ext cx="4448028" cy="1597373"/>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22"/>
          <p:cNvSpPr/>
          <p:nvPr/>
        </p:nvSpPr>
        <p:spPr>
          <a:xfrm rot="10800000">
            <a:off x="5850035" y="1600919"/>
            <a:ext cx="2884315" cy="1537631"/>
          </a:xfrm>
          <a:custGeom>
            <a:rect b="b" l="l" r="r" t="t"/>
            <a:pathLst>
              <a:path extrusionOk="0" fill="none" h="38994" w="73141">
                <a:moveTo>
                  <a:pt x="73140" y="38993"/>
                </a:moveTo>
                <a:lnTo>
                  <a:pt x="9323" y="38993"/>
                </a:lnTo>
                <a:cubicBezTo>
                  <a:pt x="4167" y="38993"/>
                  <a:pt x="0" y="34826"/>
                  <a:pt x="0" y="29671"/>
                </a:cubicBezTo>
                <a:lnTo>
                  <a:pt x="0" y="9311"/>
                </a:lnTo>
                <a:cubicBezTo>
                  <a:pt x="0" y="4168"/>
                  <a:pt x="4167" y="0"/>
                  <a:pt x="9323" y="0"/>
                </a:cubicBezTo>
                <a:lnTo>
                  <a:pt x="36433" y="0"/>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6" name="Google Shape;926;p22"/>
          <p:cNvGrpSpPr/>
          <p:nvPr/>
        </p:nvGrpSpPr>
        <p:grpSpPr>
          <a:xfrm>
            <a:off x="1065950" y="1440392"/>
            <a:ext cx="3300478" cy="2669777"/>
            <a:chOff x="1065950" y="1440392"/>
            <a:chExt cx="3300478" cy="2669777"/>
          </a:xfrm>
        </p:grpSpPr>
        <p:sp>
          <p:nvSpPr>
            <p:cNvPr id="927" name="Google Shape;927;p22"/>
            <p:cNvSpPr/>
            <p:nvPr/>
          </p:nvSpPr>
          <p:spPr>
            <a:xfrm>
              <a:off x="1147428" y="1527769"/>
              <a:ext cx="3219000" cy="2582400"/>
            </a:xfrm>
            <a:prstGeom prst="roundRect">
              <a:avLst>
                <a:gd fmla="val 5206"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22"/>
            <p:cNvSpPr/>
            <p:nvPr/>
          </p:nvSpPr>
          <p:spPr>
            <a:xfrm>
              <a:off x="1147425" y="1440392"/>
              <a:ext cx="3219000" cy="2538900"/>
            </a:xfrm>
            <a:prstGeom prst="roundRect">
              <a:avLst>
                <a:gd fmla="val 5206"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22"/>
            <p:cNvSpPr/>
            <p:nvPr/>
          </p:nvSpPr>
          <p:spPr>
            <a:xfrm rot="-5400000">
              <a:off x="860900" y="2424454"/>
              <a:ext cx="563100" cy="153000"/>
            </a:xfrm>
            <a:prstGeom prst="roundRect">
              <a:avLst>
                <a:gd fmla="val 16667" name="adj"/>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0" name="Google Shape;930;p22"/>
          <p:cNvGrpSpPr/>
          <p:nvPr/>
        </p:nvGrpSpPr>
        <p:grpSpPr>
          <a:xfrm>
            <a:off x="4777455" y="1440392"/>
            <a:ext cx="3292195" cy="2669777"/>
            <a:chOff x="4777455" y="1440392"/>
            <a:chExt cx="3292195" cy="2669777"/>
          </a:xfrm>
        </p:grpSpPr>
        <p:sp>
          <p:nvSpPr>
            <p:cNvPr id="931" name="Google Shape;931;p22"/>
            <p:cNvSpPr/>
            <p:nvPr/>
          </p:nvSpPr>
          <p:spPr>
            <a:xfrm>
              <a:off x="4777458" y="1527769"/>
              <a:ext cx="3219000" cy="2582400"/>
            </a:xfrm>
            <a:prstGeom prst="roundRect">
              <a:avLst>
                <a:gd fmla="val 5206"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22"/>
            <p:cNvSpPr/>
            <p:nvPr/>
          </p:nvSpPr>
          <p:spPr>
            <a:xfrm>
              <a:off x="4777455" y="1440392"/>
              <a:ext cx="3219000" cy="2538900"/>
            </a:xfrm>
            <a:prstGeom prst="roundRect">
              <a:avLst>
                <a:gd fmla="val 5206"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22"/>
            <p:cNvSpPr/>
            <p:nvPr/>
          </p:nvSpPr>
          <p:spPr>
            <a:xfrm rot="-5400000">
              <a:off x="7711600" y="3437429"/>
              <a:ext cx="563100" cy="153000"/>
            </a:xfrm>
            <a:prstGeom prst="roundRect">
              <a:avLst>
                <a:gd fmla="val 16667" name="adj"/>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4" name="Google Shape;934;p22"/>
          <p:cNvSpPr/>
          <p:nvPr/>
        </p:nvSpPr>
        <p:spPr>
          <a:xfrm>
            <a:off x="1651025" y="1144508"/>
            <a:ext cx="2211900" cy="602400"/>
          </a:xfrm>
          <a:prstGeom prst="roundRect">
            <a:avLst>
              <a:gd fmla="val 22687" name="adj"/>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22"/>
          <p:cNvSpPr/>
          <p:nvPr/>
        </p:nvSpPr>
        <p:spPr>
          <a:xfrm>
            <a:off x="1651025" y="1033325"/>
            <a:ext cx="2211900" cy="602400"/>
          </a:xfrm>
          <a:prstGeom prst="roundRect">
            <a:avLst>
              <a:gd fmla="val 22687"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22"/>
          <p:cNvSpPr/>
          <p:nvPr/>
        </p:nvSpPr>
        <p:spPr>
          <a:xfrm>
            <a:off x="5281050" y="1144508"/>
            <a:ext cx="2211900" cy="602400"/>
          </a:xfrm>
          <a:prstGeom prst="roundRect">
            <a:avLst>
              <a:gd fmla="val 22687" name="adj"/>
            </a:avLst>
          </a:pr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22"/>
          <p:cNvSpPr/>
          <p:nvPr/>
        </p:nvSpPr>
        <p:spPr>
          <a:xfrm>
            <a:off x="5281050" y="1033325"/>
            <a:ext cx="2211900" cy="602400"/>
          </a:xfrm>
          <a:prstGeom prst="roundRect">
            <a:avLst>
              <a:gd fmla="val 22687" name="adj"/>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22"/>
          <p:cNvSpPr/>
          <p:nvPr/>
        </p:nvSpPr>
        <p:spPr>
          <a:xfrm>
            <a:off x="8636974" y="2267588"/>
            <a:ext cx="204300" cy="204300"/>
          </a:xfrm>
          <a:prstGeom prst="ellipse">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22"/>
          <p:cNvSpPr/>
          <p:nvPr/>
        </p:nvSpPr>
        <p:spPr>
          <a:xfrm>
            <a:off x="1797651" y="4568225"/>
            <a:ext cx="204298" cy="204298"/>
          </a:xfrm>
          <a:custGeom>
            <a:rect b="b" l="l" r="r" t="t"/>
            <a:pathLst>
              <a:path extrusionOk="0" h="2978" w="2978">
                <a:moveTo>
                  <a:pt x="1" y="1"/>
                </a:moveTo>
                <a:lnTo>
                  <a:pt x="1" y="2977"/>
                </a:lnTo>
                <a:lnTo>
                  <a:pt x="2977" y="2977"/>
                </a:lnTo>
                <a:lnTo>
                  <a:pt x="2977" y="1"/>
                </a:lnTo>
                <a:close/>
              </a:path>
            </a:pathLst>
          </a:cu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22"/>
          <p:cNvSpPr txBox="1"/>
          <p:nvPr>
            <p:ph idx="1" type="subTitle"/>
          </p:nvPr>
        </p:nvSpPr>
        <p:spPr>
          <a:xfrm>
            <a:off x="1476225" y="1884775"/>
            <a:ext cx="2565000" cy="191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800"/>
              </a:spcBef>
              <a:spcAft>
                <a:spcPts val="0"/>
              </a:spcAft>
              <a:buNone/>
              <a:defRPr sz="1600"/>
            </a:lvl2pPr>
            <a:lvl3pPr lvl="2" rtl="0" algn="ctr">
              <a:lnSpc>
                <a:spcPct val="100000"/>
              </a:lnSpc>
              <a:spcBef>
                <a:spcPts val="800"/>
              </a:spcBef>
              <a:spcAft>
                <a:spcPts val="0"/>
              </a:spcAft>
              <a:buNone/>
              <a:defRPr sz="1600"/>
            </a:lvl3pPr>
            <a:lvl4pPr lvl="3" rtl="0" algn="ctr">
              <a:lnSpc>
                <a:spcPct val="100000"/>
              </a:lnSpc>
              <a:spcBef>
                <a:spcPts val="800"/>
              </a:spcBef>
              <a:spcAft>
                <a:spcPts val="0"/>
              </a:spcAft>
              <a:buNone/>
              <a:defRPr sz="1600"/>
            </a:lvl4pPr>
            <a:lvl5pPr lvl="4" rtl="0" algn="ctr">
              <a:lnSpc>
                <a:spcPct val="100000"/>
              </a:lnSpc>
              <a:spcBef>
                <a:spcPts val="800"/>
              </a:spcBef>
              <a:spcAft>
                <a:spcPts val="0"/>
              </a:spcAft>
              <a:buNone/>
              <a:defRPr sz="1600"/>
            </a:lvl5pPr>
            <a:lvl6pPr lvl="5" rtl="0" algn="ctr">
              <a:lnSpc>
                <a:spcPct val="100000"/>
              </a:lnSpc>
              <a:spcBef>
                <a:spcPts val="800"/>
              </a:spcBef>
              <a:spcAft>
                <a:spcPts val="0"/>
              </a:spcAft>
              <a:buNone/>
              <a:defRPr sz="1600"/>
            </a:lvl6pPr>
            <a:lvl7pPr lvl="6" rtl="0" algn="ctr">
              <a:lnSpc>
                <a:spcPct val="100000"/>
              </a:lnSpc>
              <a:spcBef>
                <a:spcPts val="800"/>
              </a:spcBef>
              <a:spcAft>
                <a:spcPts val="0"/>
              </a:spcAft>
              <a:buNone/>
              <a:defRPr sz="1600"/>
            </a:lvl7pPr>
            <a:lvl8pPr lvl="7" rtl="0" algn="ctr">
              <a:lnSpc>
                <a:spcPct val="100000"/>
              </a:lnSpc>
              <a:spcBef>
                <a:spcPts val="800"/>
              </a:spcBef>
              <a:spcAft>
                <a:spcPts val="0"/>
              </a:spcAft>
              <a:buNone/>
              <a:defRPr sz="1600"/>
            </a:lvl8pPr>
            <a:lvl9pPr lvl="8" rtl="0" algn="ctr">
              <a:lnSpc>
                <a:spcPct val="100000"/>
              </a:lnSpc>
              <a:spcBef>
                <a:spcPts val="800"/>
              </a:spcBef>
              <a:spcAft>
                <a:spcPts val="800"/>
              </a:spcAft>
              <a:buNone/>
              <a:defRPr sz="1600"/>
            </a:lvl9pPr>
          </a:lstStyle>
          <a:p/>
        </p:txBody>
      </p:sp>
      <p:sp>
        <p:nvSpPr>
          <p:cNvPr id="941" name="Google Shape;941;p22"/>
          <p:cNvSpPr txBox="1"/>
          <p:nvPr>
            <p:ph type="ctrTitle"/>
          </p:nvPr>
        </p:nvSpPr>
        <p:spPr>
          <a:xfrm>
            <a:off x="1846025" y="1068125"/>
            <a:ext cx="1819800" cy="5328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Clr>
                <a:schemeClr val="dk2"/>
              </a:buClr>
              <a:buSzPts val="1800"/>
              <a:buNone/>
              <a:defRPr>
                <a:solidFill>
                  <a:schemeClr val="lt1"/>
                </a:solidFill>
              </a:defRPr>
            </a:lvl1pPr>
            <a:lvl2pPr lvl="1"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2pPr>
            <a:lvl3pPr lvl="2"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3pPr>
            <a:lvl4pPr lvl="3"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4pPr>
            <a:lvl5pPr lvl="4"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5pPr>
            <a:lvl6pPr lvl="5"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6pPr>
            <a:lvl7pPr lvl="6"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7pPr>
            <a:lvl8pPr lvl="7"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8pPr>
            <a:lvl9pPr lvl="8"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9pPr>
          </a:lstStyle>
          <a:p/>
        </p:txBody>
      </p:sp>
      <p:sp>
        <p:nvSpPr>
          <p:cNvPr id="942" name="Google Shape;942;p22"/>
          <p:cNvSpPr txBox="1"/>
          <p:nvPr>
            <p:ph idx="2" type="ctrTitle"/>
          </p:nvPr>
        </p:nvSpPr>
        <p:spPr>
          <a:xfrm>
            <a:off x="5477100" y="1068125"/>
            <a:ext cx="1819800" cy="532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800"/>
              <a:buNone/>
              <a:defRPr>
                <a:solidFill>
                  <a:schemeClr val="lt1"/>
                </a:solidFill>
              </a:defRPr>
            </a:lvl1pPr>
            <a:lvl2pPr lvl="1"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2pPr>
            <a:lvl3pPr lvl="2"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3pPr>
            <a:lvl4pPr lvl="3"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4pPr>
            <a:lvl5pPr lvl="4"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5pPr>
            <a:lvl6pPr lvl="5"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6pPr>
            <a:lvl7pPr lvl="6"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7pPr>
            <a:lvl8pPr lvl="7"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8pPr>
            <a:lvl9pPr lvl="8"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9pPr>
          </a:lstStyle>
          <a:p/>
        </p:txBody>
      </p:sp>
      <p:sp>
        <p:nvSpPr>
          <p:cNvPr id="943" name="Google Shape;943;p22"/>
          <p:cNvSpPr txBox="1"/>
          <p:nvPr>
            <p:ph idx="3" type="subTitle"/>
          </p:nvPr>
        </p:nvSpPr>
        <p:spPr>
          <a:xfrm>
            <a:off x="5102725" y="1884775"/>
            <a:ext cx="2565000" cy="191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800"/>
              </a:spcBef>
              <a:spcAft>
                <a:spcPts val="0"/>
              </a:spcAft>
              <a:buNone/>
              <a:defRPr sz="1600"/>
            </a:lvl2pPr>
            <a:lvl3pPr lvl="2" rtl="0" algn="ctr">
              <a:lnSpc>
                <a:spcPct val="100000"/>
              </a:lnSpc>
              <a:spcBef>
                <a:spcPts val="800"/>
              </a:spcBef>
              <a:spcAft>
                <a:spcPts val="0"/>
              </a:spcAft>
              <a:buNone/>
              <a:defRPr sz="1600"/>
            </a:lvl3pPr>
            <a:lvl4pPr lvl="3" rtl="0" algn="ctr">
              <a:lnSpc>
                <a:spcPct val="100000"/>
              </a:lnSpc>
              <a:spcBef>
                <a:spcPts val="800"/>
              </a:spcBef>
              <a:spcAft>
                <a:spcPts val="0"/>
              </a:spcAft>
              <a:buNone/>
              <a:defRPr sz="1600"/>
            </a:lvl4pPr>
            <a:lvl5pPr lvl="4" rtl="0" algn="ctr">
              <a:lnSpc>
                <a:spcPct val="100000"/>
              </a:lnSpc>
              <a:spcBef>
                <a:spcPts val="800"/>
              </a:spcBef>
              <a:spcAft>
                <a:spcPts val="0"/>
              </a:spcAft>
              <a:buNone/>
              <a:defRPr sz="1600"/>
            </a:lvl5pPr>
            <a:lvl6pPr lvl="5" rtl="0" algn="ctr">
              <a:lnSpc>
                <a:spcPct val="100000"/>
              </a:lnSpc>
              <a:spcBef>
                <a:spcPts val="800"/>
              </a:spcBef>
              <a:spcAft>
                <a:spcPts val="0"/>
              </a:spcAft>
              <a:buNone/>
              <a:defRPr sz="1600"/>
            </a:lvl6pPr>
            <a:lvl7pPr lvl="6" rtl="0" algn="ctr">
              <a:lnSpc>
                <a:spcPct val="100000"/>
              </a:lnSpc>
              <a:spcBef>
                <a:spcPts val="800"/>
              </a:spcBef>
              <a:spcAft>
                <a:spcPts val="0"/>
              </a:spcAft>
              <a:buNone/>
              <a:defRPr sz="1600"/>
            </a:lvl7pPr>
            <a:lvl8pPr lvl="7" rtl="0" algn="ctr">
              <a:lnSpc>
                <a:spcPct val="100000"/>
              </a:lnSpc>
              <a:spcBef>
                <a:spcPts val="800"/>
              </a:spcBef>
              <a:spcAft>
                <a:spcPts val="0"/>
              </a:spcAft>
              <a:buNone/>
              <a:defRPr sz="1600"/>
            </a:lvl8pPr>
            <a:lvl9pPr lvl="8" rtl="0" algn="ctr">
              <a:lnSpc>
                <a:spcPct val="100000"/>
              </a:lnSpc>
              <a:spcBef>
                <a:spcPts val="800"/>
              </a:spcBef>
              <a:spcAft>
                <a:spcPts val="800"/>
              </a:spcAft>
              <a:buNone/>
              <a:defRPr sz="1600"/>
            </a:lvl9pPr>
          </a:lstStyle>
          <a:p/>
        </p:txBody>
      </p:sp>
      <p:grpSp>
        <p:nvGrpSpPr>
          <p:cNvPr id="944" name="Google Shape;944;p22"/>
          <p:cNvGrpSpPr/>
          <p:nvPr/>
        </p:nvGrpSpPr>
        <p:grpSpPr>
          <a:xfrm>
            <a:off x="2943847" y="-620331"/>
            <a:ext cx="1031166" cy="1036207"/>
            <a:chOff x="-546937" y="-581525"/>
            <a:chExt cx="1507993" cy="1515365"/>
          </a:xfrm>
        </p:grpSpPr>
        <p:sp>
          <p:nvSpPr>
            <p:cNvPr id="945" name="Google Shape;945;p22"/>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22"/>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grpSp>
      <p:grpSp>
        <p:nvGrpSpPr>
          <p:cNvPr id="947" name="Google Shape;947;p22"/>
          <p:cNvGrpSpPr/>
          <p:nvPr/>
        </p:nvGrpSpPr>
        <p:grpSpPr>
          <a:xfrm>
            <a:off x="7562350" y="4467100"/>
            <a:ext cx="868250" cy="875741"/>
            <a:chOff x="7562350" y="4467100"/>
            <a:chExt cx="868250" cy="875741"/>
          </a:xfrm>
        </p:grpSpPr>
        <p:sp>
          <p:nvSpPr>
            <p:cNvPr id="948" name="Google Shape;948;p22"/>
            <p:cNvSpPr/>
            <p:nvPr/>
          </p:nvSpPr>
          <p:spPr>
            <a:xfrm>
              <a:off x="7657200" y="4569441"/>
              <a:ext cx="773400" cy="773400"/>
            </a:xfrm>
            <a:prstGeom prst="roundRect">
              <a:avLst>
                <a:gd fmla="val 16667" name="adj"/>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9" name="Google Shape;949;p22"/>
            <p:cNvGrpSpPr/>
            <p:nvPr/>
          </p:nvGrpSpPr>
          <p:grpSpPr>
            <a:xfrm>
              <a:off x="7562350" y="4467100"/>
              <a:ext cx="773400" cy="773400"/>
              <a:chOff x="8430600" y="503400"/>
              <a:chExt cx="773400" cy="773400"/>
            </a:xfrm>
          </p:grpSpPr>
          <p:sp>
            <p:nvSpPr>
              <p:cNvPr id="950" name="Google Shape;950;p22"/>
              <p:cNvSpPr/>
              <p:nvPr/>
            </p:nvSpPr>
            <p:spPr>
              <a:xfrm>
                <a:off x="8430600" y="503400"/>
                <a:ext cx="773400" cy="773400"/>
              </a:xfrm>
              <a:prstGeom prst="roundRect">
                <a:avLst>
                  <a:gd fmla="val 16667"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1" name="Google Shape;951;p22"/>
              <p:cNvGrpSpPr/>
              <p:nvPr/>
            </p:nvGrpSpPr>
            <p:grpSpPr>
              <a:xfrm>
                <a:off x="8572674" y="645476"/>
                <a:ext cx="489254" cy="489254"/>
                <a:chOff x="4457700" y="2655225"/>
                <a:chExt cx="113125" cy="113125"/>
              </a:xfrm>
            </p:grpSpPr>
            <p:sp>
              <p:nvSpPr>
                <p:cNvPr id="952" name="Google Shape;952;p22"/>
                <p:cNvSpPr/>
                <p:nvPr/>
              </p:nvSpPr>
              <p:spPr>
                <a:xfrm>
                  <a:off x="4457700" y="2655225"/>
                  <a:ext cx="113125" cy="113125"/>
                </a:xfrm>
                <a:custGeom>
                  <a:rect b="b" l="l" r="r" t="t"/>
                  <a:pathLst>
                    <a:path extrusionOk="0" h="4525" w="4525">
                      <a:moveTo>
                        <a:pt x="2262" y="1108"/>
                      </a:moveTo>
                      <a:cubicBezTo>
                        <a:pt x="2917" y="1108"/>
                        <a:pt x="3441" y="1631"/>
                        <a:pt x="3441" y="2286"/>
                      </a:cubicBezTo>
                      <a:cubicBezTo>
                        <a:pt x="3453" y="2917"/>
                        <a:pt x="2917" y="3453"/>
                        <a:pt x="2262" y="3453"/>
                      </a:cubicBezTo>
                      <a:cubicBezTo>
                        <a:pt x="1607" y="3453"/>
                        <a:pt x="1083" y="2941"/>
                        <a:pt x="1083" y="2286"/>
                      </a:cubicBezTo>
                      <a:cubicBezTo>
                        <a:pt x="1083" y="1631"/>
                        <a:pt x="1607" y="1108"/>
                        <a:pt x="2262" y="1108"/>
                      </a:cubicBezTo>
                      <a:close/>
                      <a:moveTo>
                        <a:pt x="2262" y="0"/>
                      </a:moveTo>
                      <a:cubicBezTo>
                        <a:pt x="1012" y="0"/>
                        <a:pt x="0" y="1012"/>
                        <a:pt x="0" y="2262"/>
                      </a:cubicBezTo>
                      <a:cubicBezTo>
                        <a:pt x="0" y="3513"/>
                        <a:pt x="1012" y="4525"/>
                        <a:pt x="2262" y="4525"/>
                      </a:cubicBezTo>
                      <a:cubicBezTo>
                        <a:pt x="3512" y="4525"/>
                        <a:pt x="4524" y="3513"/>
                        <a:pt x="4524" y="2262"/>
                      </a:cubicBezTo>
                      <a:cubicBezTo>
                        <a:pt x="4524" y="1012"/>
                        <a:pt x="3512" y="0"/>
                        <a:pt x="2262" y="0"/>
                      </a:cubicBezTo>
                      <a:close/>
                    </a:path>
                  </a:pathLst>
                </a:custGeom>
                <a:solidFill>
                  <a:schemeClr val="dk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22"/>
                <p:cNvSpPr/>
                <p:nvPr/>
              </p:nvSpPr>
              <p:spPr>
                <a:xfrm>
                  <a:off x="4459175" y="2655225"/>
                  <a:ext cx="111050" cy="51225"/>
                </a:xfrm>
                <a:custGeom>
                  <a:rect b="b" l="l" r="r" t="t"/>
                  <a:pathLst>
                    <a:path extrusionOk="0" h="2049" w="4442">
                      <a:moveTo>
                        <a:pt x="2215" y="0"/>
                      </a:moveTo>
                      <a:cubicBezTo>
                        <a:pt x="1322" y="0"/>
                        <a:pt x="548" y="524"/>
                        <a:pt x="179" y="1274"/>
                      </a:cubicBezTo>
                      <a:cubicBezTo>
                        <a:pt x="1" y="1643"/>
                        <a:pt x="274" y="2048"/>
                        <a:pt x="679" y="2048"/>
                      </a:cubicBezTo>
                      <a:cubicBezTo>
                        <a:pt x="882" y="2048"/>
                        <a:pt x="1072" y="1929"/>
                        <a:pt x="1167" y="1727"/>
                      </a:cubicBezTo>
                      <a:cubicBezTo>
                        <a:pt x="1358" y="1346"/>
                        <a:pt x="1763" y="1096"/>
                        <a:pt x="2215" y="1096"/>
                      </a:cubicBezTo>
                      <a:cubicBezTo>
                        <a:pt x="2679" y="1096"/>
                        <a:pt x="3072" y="1358"/>
                        <a:pt x="3275" y="1727"/>
                      </a:cubicBezTo>
                      <a:cubicBezTo>
                        <a:pt x="3370" y="1929"/>
                        <a:pt x="3561" y="2048"/>
                        <a:pt x="3763" y="2048"/>
                      </a:cubicBezTo>
                      <a:cubicBezTo>
                        <a:pt x="4168" y="2048"/>
                        <a:pt x="4442" y="1631"/>
                        <a:pt x="4263" y="1274"/>
                      </a:cubicBezTo>
                      <a:cubicBezTo>
                        <a:pt x="3882" y="512"/>
                        <a:pt x="3108" y="0"/>
                        <a:pt x="2215" y="0"/>
                      </a:cubicBezTo>
                      <a:close/>
                    </a:path>
                  </a:pathLst>
                </a:custGeom>
                <a:solidFill>
                  <a:schemeClr val="accent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4_1">
    <p:spTree>
      <p:nvGrpSpPr>
        <p:cNvPr id="954" name="Shape 954"/>
        <p:cNvGrpSpPr/>
        <p:nvPr/>
      </p:nvGrpSpPr>
      <p:grpSpPr>
        <a:xfrm>
          <a:off x="0" y="0"/>
          <a:ext cx="0" cy="0"/>
          <a:chOff x="0" y="0"/>
          <a:chExt cx="0" cy="0"/>
        </a:xfrm>
      </p:grpSpPr>
      <p:grpSp>
        <p:nvGrpSpPr>
          <p:cNvPr id="955" name="Google Shape;955;p23"/>
          <p:cNvGrpSpPr/>
          <p:nvPr/>
        </p:nvGrpSpPr>
        <p:grpSpPr>
          <a:xfrm>
            <a:off x="-40" y="0"/>
            <a:ext cx="9143957" cy="5143500"/>
            <a:chOff x="-19200" y="0"/>
            <a:chExt cx="9163200" cy="5143500"/>
          </a:xfrm>
        </p:grpSpPr>
        <p:cxnSp>
          <p:nvCxnSpPr>
            <p:cNvPr id="956" name="Google Shape;956;p23"/>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57" name="Google Shape;957;p23"/>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58" name="Google Shape;958;p23"/>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59" name="Google Shape;959;p23"/>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60" name="Google Shape;960;p23"/>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61" name="Google Shape;961;p23"/>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62" name="Google Shape;962;p23"/>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63" name="Google Shape;963;p23"/>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64" name="Google Shape;964;p23"/>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65" name="Google Shape;965;p23"/>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66" name="Google Shape;966;p23"/>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67" name="Google Shape;967;p23"/>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68" name="Google Shape;968;p23"/>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69" name="Google Shape;969;p23"/>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70" name="Google Shape;970;p23"/>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71" name="Google Shape;971;p23"/>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72" name="Google Shape;972;p23"/>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73" name="Google Shape;973;p23"/>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74" name="Google Shape;974;p23"/>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75" name="Google Shape;975;p23"/>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76" name="Google Shape;976;p23"/>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77" name="Google Shape;977;p23"/>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78" name="Google Shape;978;p23"/>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79" name="Google Shape;979;p23"/>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80" name="Google Shape;980;p23"/>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81" name="Google Shape;981;p23"/>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82" name="Google Shape;982;p23"/>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83" name="Google Shape;983;p23"/>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984" name="Google Shape;984;p23"/>
          <p:cNvSpPr/>
          <p:nvPr/>
        </p:nvSpPr>
        <p:spPr>
          <a:xfrm rot="5400000">
            <a:off x="7293290" y="869442"/>
            <a:ext cx="2720151" cy="981269"/>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5" name="Google Shape;985;p23"/>
          <p:cNvGrpSpPr/>
          <p:nvPr/>
        </p:nvGrpSpPr>
        <p:grpSpPr>
          <a:xfrm>
            <a:off x="7180203" y="304991"/>
            <a:ext cx="1176891" cy="1537643"/>
            <a:chOff x="554456" y="2624159"/>
            <a:chExt cx="2397903" cy="3132932"/>
          </a:xfrm>
        </p:grpSpPr>
        <p:sp>
          <p:nvSpPr>
            <p:cNvPr id="986" name="Google Shape;986;p23"/>
            <p:cNvSpPr/>
            <p:nvPr/>
          </p:nvSpPr>
          <p:spPr>
            <a:xfrm rot="-1521129">
              <a:off x="1059247" y="2939797"/>
              <a:ext cx="1338196" cy="2658831"/>
            </a:xfrm>
            <a:custGeom>
              <a:rect b="b" l="l" r="r" t="t"/>
              <a:pathLst>
                <a:path extrusionOk="0" h="41637" w="20956">
                  <a:moveTo>
                    <a:pt x="18943" y="0"/>
                  </a:moveTo>
                  <a:lnTo>
                    <a:pt x="1834" y="71"/>
                  </a:lnTo>
                  <a:cubicBezTo>
                    <a:pt x="822" y="71"/>
                    <a:pt x="1" y="905"/>
                    <a:pt x="1" y="1917"/>
                  </a:cubicBezTo>
                  <a:lnTo>
                    <a:pt x="155" y="39814"/>
                  </a:lnTo>
                  <a:cubicBezTo>
                    <a:pt x="155" y="40826"/>
                    <a:pt x="989" y="41636"/>
                    <a:pt x="1989" y="41636"/>
                  </a:cubicBezTo>
                  <a:lnTo>
                    <a:pt x="19110" y="41565"/>
                  </a:lnTo>
                  <a:cubicBezTo>
                    <a:pt x="20134" y="41565"/>
                    <a:pt x="20956" y="40731"/>
                    <a:pt x="20944" y="39719"/>
                  </a:cubicBezTo>
                  <a:lnTo>
                    <a:pt x="20789" y="1834"/>
                  </a:lnTo>
                  <a:cubicBezTo>
                    <a:pt x="20789" y="822"/>
                    <a:pt x="19955" y="0"/>
                    <a:pt x="18943" y="0"/>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23"/>
            <p:cNvSpPr/>
            <p:nvPr/>
          </p:nvSpPr>
          <p:spPr>
            <a:xfrm rot="-1521129">
              <a:off x="1109372" y="2782622"/>
              <a:ext cx="1338196" cy="2658831"/>
            </a:xfrm>
            <a:custGeom>
              <a:rect b="b" l="l" r="r" t="t"/>
              <a:pathLst>
                <a:path extrusionOk="0" h="41637" w="20956">
                  <a:moveTo>
                    <a:pt x="18943" y="0"/>
                  </a:moveTo>
                  <a:lnTo>
                    <a:pt x="1834" y="71"/>
                  </a:lnTo>
                  <a:cubicBezTo>
                    <a:pt x="822" y="71"/>
                    <a:pt x="1" y="905"/>
                    <a:pt x="1" y="1917"/>
                  </a:cubicBezTo>
                  <a:lnTo>
                    <a:pt x="155" y="39814"/>
                  </a:lnTo>
                  <a:cubicBezTo>
                    <a:pt x="155" y="40826"/>
                    <a:pt x="989" y="41636"/>
                    <a:pt x="1989" y="41636"/>
                  </a:cubicBezTo>
                  <a:lnTo>
                    <a:pt x="19110" y="41565"/>
                  </a:lnTo>
                  <a:cubicBezTo>
                    <a:pt x="20134" y="41565"/>
                    <a:pt x="20956" y="40731"/>
                    <a:pt x="20944" y="39719"/>
                  </a:cubicBezTo>
                  <a:lnTo>
                    <a:pt x="20789" y="1834"/>
                  </a:lnTo>
                  <a:cubicBezTo>
                    <a:pt x="20789" y="822"/>
                    <a:pt x="19955" y="0"/>
                    <a:pt x="18943"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23"/>
            <p:cNvSpPr/>
            <p:nvPr/>
          </p:nvSpPr>
          <p:spPr>
            <a:xfrm rot="-1521129">
              <a:off x="1166872" y="3097272"/>
              <a:ext cx="1210481" cy="2002696"/>
            </a:xfrm>
            <a:custGeom>
              <a:rect b="b" l="l" r="r" t="t"/>
              <a:pathLst>
                <a:path extrusionOk="0" h="31362" w="18956">
                  <a:moveTo>
                    <a:pt x="18824" y="0"/>
                  </a:moveTo>
                  <a:lnTo>
                    <a:pt x="1" y="84"/>
                  </a:lnTo>
                  <a:lnTo>
                    <a:pt x="72" y="20122"/>
                  </a:lnTo>
                  <a:lnTo>
                    <a:pt x="120" y="31361"/>
                  </a:lnTo>
                  <a:lnTo>
                    <a:pt x="18955" y="31290"/>
                  </a:lnTo>
                  <a:lnTo>
                    <a:pt x="18836" y="2894"/>
                  </a:lnTo>
                  <a:lnTo>
                    <a:pt x="18824" y="0"/>
                  </a:lnTo>
                  <a:close/>
                </a:path>
              </a:pathLst>
            </a:custGeom>
            <a:solidFill>
              <a:schemeClr val="dk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23"/>
            <p:cNvSpPr/>
            <p:nvPr/>
          </p:nvSpPr>
          <p:spPr>
            <a:xfrm rot="-1521129">
              <a:off x="2180227" y="5057410"/>
              <a:ext cx="194701" cy="194701"/>
            </a:xfrm>
            <a:custGeom>
              <a:rect b="b" l="l" r="r" t="t"/>
              <a:pathLst>
                <a:path extrusionOk="0" h="3049" w="3049">
                  <a:moveTo>
                    <a:pt x="1513" y="0"/>
                  </a:moveTo>
                  <a:cubicBezTo>
                    <a:pt x="679" y="0"/>
                    <a:pt x="0" y="691"/>
                    <a:pt x="0" y="1536"/>
                  </a:cubicBezTo>
                  <a:cubicBezTo>
                    <a:pt x="0" y="2370"/>
                    <a:pt x="679" y="3048"/>
                    <a:pt x="1524" y="3048"/>
                  </a:cubicBezTo>
                  <a:cubicBezTo>
                    <a:pt x="2382" y="3037"/>
                    <a:pt x="3048" y="2370"/>
                    <a:pt x="3048" y="1524"/>
                  </a:cubicBezTo>
                  <a:cubicBezTo>
                    <a:pt x="3048" y="691"/>
                    <a:pt x="2358" y="0"/>
                    <a:pt x="1513" y="0"/>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23"/>
            <p:cNvSpPr/>
            <p:nvPr/>
          </p:nvSpPr>
          <p:spPr>
            <a:xfrm rot="-1521129">
              <a:off x="1165914" y="3064541"/>
              <a:ext cx="229695" cy="19030"/>
            </a:xfrm>
            <a:custGeom>
              <a:rect b="b" l="l" r="r" t="t"/>
              <a:pathLst>
                <a:path extrusionOk="0" h="298" w="3597">
                  <a:moveTo>
                    <a:pt x="3442" y="0"/>
                  </a:moveTo>
                  <a:lnTo>
                    <a:pt x="144" y="24"/>
                  </a:lnTo>
                  <a:cubicBezTo>
                    <a:pt x="60" y="24"/>
                    <a:pt x="1" y="95"/>
                    <a:pt x="1" y="167"/>
                  </a:cubicBezTo>
                  <a:cubicBezTo>
                    <a:pt x="1" y="238"/>
                    <a:pt x="84" y="298"/>
                    <a:pt x="156" y="298"/>
                  </a:cubicBezTo>
                  <a:lnTo>
                    <a:pt x="3466" y="286"/>
                  </a:lnTo>
                  <a:cubicBezTo>
                    <a:pt x="3537" y="286"/>
                    <a:pt x="3597" y="226"/>
                    <a:pt x="3597" y="143"/>
                  </a:cubicBezTo>
                  <a:cubicBezTo>
                    <a:pt x="3597" y="60"/>
                    <a:pt x="3513" y="0"/>
                    <a:pt x="34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23"/>
            <p:cNvSpPr/>
            <p:nvPr/>
          </p:nvSpPr>
          <p:spPr>
            <a:xfrm rot="-1521129">
              <a:off x="1070183" y="3141425"/>
              <a:ext cx="45658" cy="45722"/>
            </a:xfrm>
            <a:custGeom>
              <a:rect b="b" l="l" r="r" t="t"/>
              <a:pathLst>
                <a:path extrusionOk="0" h="716" w="715">
                  <a:moveTo>
                    <a:pt x="357" y="1"/>
                  </a:moveTo>
                  <a:cubicBezTo>
                    <a:pt x="167" y="1"/>
                    <a:pt x="0" y="167"/>
                    <a:pt x="0" y="358"/>
                  </a:cubicBezTo>
                  <a:cubicBezTo>
                    <a:pt x="0" y="548"/>
                    <a:pt x="167" y="715"/>
                    <a:pt x="357" y="715"/>
                  </a:cubicBezTo>
                  <a:cubicBezTo>
                    <a:pt x="548" y="715"/>
                    <a:pt x="715" y="548"/>
                    <a:pt x="715" y="358"/>
                  </a:cubicBezTo>
                  <a:cubicBezTo>
                    <a:pt x="715" y="167"/>
                    <a:pt x="548" y="1"/>
                    <a:pt x="3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2" name="Google Shape;992;p23"/>
          <p:cNvSpPr/>
          <p:nvPr/>
        </p:nvSpPr>
        <p:spPr>
          <a:xfrm rot="5400000">
            <a:off x="46" y="3655175"/>
            <a:ext cx="1488279" cy="1488279"/>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3" name="Google Shape;993;p23"/>
          <p:cNvGrpSpPr/>
          <p:nvPr/>
        </p:nvGrpSpPr>
        <p:grpSpPr>
          <a:xfrm>
            <a:off x="8524914" y="863589"/>
            <a:ext cx="829246" cy="833299"/>
            <a:chOff x="-546937" y="-581525"/>
            <a:chExt cx="1507993" cy="1515365"/>
          </a:xfrm>
        </p:grpSpPr>
        <p:sp>
          <p:nvSpPr>
            <p:cNvPr id="994" name="Google Shape;994;p23"/>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23"/>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6" name="Google Shape;996;p23"/>
          <p:cNvGrpSpPr/>
          <p:nvPr/>
        </p:nvGrpSpPr>
        <p:grpSpPr>
          <a:xfrm>
            <a:off x="157014" y="4187439"/>
            <a:ext cx="829246" cy="833299"/>
            <a:chOff x="-546937" y="-581525"/>
            <a:chExt cx="1507993" cy="1515365"/>
          </a:xfrm>
        </p:grpSpPr>
        <p:sp>
          <p:nvSpPr>
            <p:cNvPr id="997" name="Google Shape;997;p23"/>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23"/>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9" name="Google Shape;999;p23"/>
          <p:cNvSpPr txBox="1"/>
          <p:nvPr>
            <p:ph idx="1" type="subTitle"/>
          </p:nvPr>
        </p:nvSpPr>
        <p:spPr>
          <a:xfrm>
            <a:off x="1244075" y="2086050"/>
            <a:ext cx="2189700" cy="156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Open Sans ExtraBold"/>
                <a:ea typeface="Open Sans ExtraBold"/>
                <a:cs typeface="Open Sans ExtraBold"/>
                <a:sym typeface="Open Sans ExtraBold"/>
              </a:defRPr>
            </a:lvl1pPr>
            <a:lvl2pPr lvl="1" rtl="0" algn="ctr">
              <a:lnSpc>
                <a:spcPct val="100000"/>
              </a:lnSpc>
              <a:spcBef>
                <a:spcPts val="800"/>
              </a:spcBef>
              <a:spcAft>
                <a:spcPts val="0"/>
              </a:spcAft>
              <a:buNone/>
              <a:defRPr>
                <a:latin typeface="Open Sans ExtraBold"/>
                <a:ea typeface="Open Sans ExtraBold"/>
                <a:cs typeface="Open Sans ExtraBold"/>
                <a:sym typeface="Open Sans ExtraBold"/>
              </a:defRPr>
            </a:lvl2pPr>
            <a:lvl3pPr lvl="2" rtl="0" algn="ctr">
              <a:lnSpc>
                <a:spcPct val="100000"/>
              </a:lnSpc>
              <a:spcBef>
                <a:spcPts val="800"/>
              </a:spcBef>
              <a:spcAft>
                <a:spcPts val="0"/>
              </a:spcAft>
              <a:buNone/>
              <a:defRPr>
                <a:latin typeface="Open Sans ExtraBold"/>
                <a:ea typeface="Open Sans ExtraBold"/>
                <a:cs typeface="Open Sans ExtraBold"/>
                <a:sym typeface="Open Sans ExtraBold"/>
              </a:defRPr>
            </a:lvl3pPr>
            <a:lvl4pPr lvl="3" rtl="0" algn="ctr">
              <a:lnSpc>
                <a:spcPct val="100000"/>
              </a:lnSpc>
              <a:spcBef>
                <a:spcPts val="800"/>
              </a:spcBef>
              <a:spcAft>
                <a:spcPts val="0"/>
              </a:spcAft>
              <a:buNone/>
              <a:defRPr>
                <a:latin typeface="Open Sans ExtraBold"/>
                <a:ea typeface="Open Sans ExtraBold"/>
                <a:cs typeface="Open Sans ExtraBold"/>
                <a:sym typeface="Open Sans ExtraBold"/>
              </a:defRPr>
            </a:lvl4pPr>
            <a:lvl5pPr lvl="4" rtl="0" algn="ctr">
              <a:lnSpc>
                <a:spcPct val="100000"/>
              </a:lnSpc>
              <a:spcBef>
                <a:spcPts val="800"/>
              </a:spcBef>
              <a:spcAft>
                <a:spcPts val="0"/>
              </a:spcAft>
              <a:buNone/>
              <a:defRPr>
                <a:latin typeface="Open Sans ExtraBold"/>
                <a:ea typeface="Open Sans ExtraBold"/>
                <a:cs typeface="Open Sans ExtraBold"/>
                <a:sym typeface="Open Sans ExtraBold"/>
              </a:defRPr>
            </a:lvl5pPr>
            <a:lvl6pPr lvl="5" rtl="0" algn="ctr">
              <a:lnSpc>
                <a:spcPct val="100000"/>
              </a:lnSpc>
              <a:spcBef>
                <a:spcPts val="800"/>
              </a:spcBef>
              <a:spcAft>
                <a:spcPts val="0"/>
              </a:spcAft>
              <a:buNone/>
              <a:defRPr>
                <a:latin typeface="Open Sans ExtraBold"/>
                <a:ea typeface="Open Sans ExtraBold"/>
                <a:cs typeface="Open Sans ExtraBold"/>
                <a:sym typeface="Open Sans ExtraBold"/>
              </a:defRPr>
            </a:lvl6pPr>
            <a:lvl7pPr lvl="6" rtl="0" algn="ctr">
              <a:lnSpc>
                <a:spcPct val="100000"/>
              </a:lnSpc>
              <a:spcBef>
                <a:spcPts val="800"/>
              </a:spcBef>
              <a:spcAft>
                <a:spcPts val="0"/>
              </a:spcAft>
              <a:buNone/>
              <a:defRPr>
                <a:latin typeface="Open Sans ExtraBold"/>
                <a:ea typeface="Open Sans ExtraBold"/>
                <a:cs typeface="Open Sans ExtraBold"/>
                <a:sym typeface="Open Sans ExtraBold"/>
              </a:defRPr>
            </a:lvl7pPr>
            <a:lvl8pPr lvl="7" rtl="0" algn="ctr">
              <a:lnSpc>
                <a:spcPct val="100000"/>
              </a:lnSpc>
              <a:spcBef>
                <a:spcPts val="800"/>
              </a:spcBef>
              <a:spcAft>
                <a:spcPts val="0"/>
              </a:spcAft>
              <a:buNone/>
              <a:defRPr>
                <a:latin typeface="Open Sans ExtraBold"/>
                <a:ea typeface="Open Sans ExtraBold"/>
                <a:cs typeface="Open Sans ExtraBold"/>
                <a:sym typeface="Open Sans ExtraBold"/>
              </a:defRPr>
            </a:lvl8pPr>
            <a:lvl9pPr lvl="8" rtl="0" algn="ctr">
              <a:lnSpc>
                <a:spcPct val="100000"/>
              </a:lnSpc>
              <a:spcBef>
                <a:spcPts val="800"/>
              </a:spcBef>
              <a:spcAft>
                <a:spcPts val="800"/>
              </a:spcAft>
              <a:buNone/>
              <a:defRPr>
                <a:latin typeface="Open Sans ExtraBold"/>
                <a:ea typeface="Open Sans ExtraBold"/>
                <a:cs typeface="Open Sans ExtraBold"/>
                <a:sym typeface="Open Sans ExtraBold"/>
              </a:defRPr>
            </a:lvl9pPr>
          </a:lstStyle>
          <a:p/>
        </p:txBody>
      </p:sp>
      <p:sp>
        <p:nvSpPr>
          <p:cNvPr id="1000" name="Google Shape;1000;p23"/>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1001" name="Google Shape;1001;p23"/>
          <p:cNvSpPr txBox="1"/>
          <p:nvPr>
            <p:ph idx="2" type="subTitle"/>
          </p:nvPr>
        </p:nvSpPr>
        <p:spPr>
          <a:xfrm>
            <a:off x="4623123" y="2157600"/>
            <a:ext cx="3103800" cy="1425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gn="ctr">
              <a:lnSpc>
                <a:spcPct val="100000"/>
              </a:lnSpc>
              <a:spcBef>
                <a:spcPts val="800"/>
              </a:spcBef>
              <a:spcAft>
                <a:spcPts val="0"/>
              </a:spcAft>
              <a:buNone/>
              <a:defRPr sz="1600"/>
            </a:lvl2pPr>
            <a:lvl3pPr lvl="2" rtl="0" algn="ctr">
              <a:lnSpc>
                <a:spcPct val="100000"/>
              </a:lnSpc>
              <a:spcBef>
                <a:spcPts val="800"/>
              </a:spcBef>
              <a:spcAft>
                <a:spcPts val="0"/>
              </a:spcAft>
              <a:buNone/>
              <a:defRPr sz="1600"/>
            </a:lvl3pPr>
            <a:lvl4pPr lvl="3" rtl="0" algn="ctr">
              <a:lnSpc>
                <a:spcPct val="100000"/>
              </a:lnSpc>
              <a:spcBef>
                <a:spcPts val="800"/>
              </a:spcBef>
              <a:spcAft>
                <a:spcPts val="0"/>
              </a:spcAft>
              <a:buNone/>
              <a:defRPr sz="1600"/>
            </a:lvl4pPr>
            <a:lvl5pPr lvl="4" rtl="0" algn="ctr">
              <a:lnSpc>
                <a:spcPct val="100000"/>
              </a:lnSpc>
              <a:spcBef>
                <a:spcPts val="800"/>
              </a:spcBef>
              <a:spcAft>
                <a:spcPts val="0"/>
              </a:spcAft>
              <a:buNone/>
              <a:defRPr sz="1600"/>
            </a:lvl5pPr>
            <a:lvl6pPr lvl="5" rtl="0" algn="ctr">
              <a:lnSpc>
                <a:spcPct val="100000"/>
              </a:lnSpc>
              <a:spcBef>
                <a:spcPts val="800"/>
              </a:spcBef>
              <a:spcAft>
                <a:spcPts val="0"/>
              </a:spcAft>
              <a:buNone/>
              <a:defRPr sz="1600"/>
            </a:lvl6pPr>
            <a:lvl7pPr lvl="6" rtl="0" algn="ctr">
              <a:lnSpc>
                <a:spcPct val="100000"/>
              </a:lnSpc>
              <a:spcBef>
                <a:spcPts val="800"/>
              </a:spcBef>
              <a:spcAft>
                <a:spcPts val="0"/>
              </a:spcAft>
              <a:buNone/>
              <a:defRPr sz="1600"/>
            </a:lvl7pPr>
            <a:lvl8pPr lvl="7" rtl="0" algn="ctr">
              <a:lnSpc>
                <a:spcPct val="100000"/>
              </a:lnSpc>
              <a:spcBef>
                <a:spcPts val="800"/>
              </a:spcBef>
              <a:spcAft>
                <a:spcPts val="0"/>
              </a:spcAft>
              <a:buNone/>
              <a:defRPr sz="1600"/>
            </a:lvl8pPr>
            <a:lvl9pPr lvl="8" rtl="0" algn="ctr">
              <a:lnSpc>
                <a:spcPct val="100000"/>
              </a:lnSpc>
              <a:spcBef>
                <a:spcPts val="800"/>
              </a:spcBef>
              <a:spcAft>
                <a:spcPts val="800"/>
              </a:spcAft>
              <a:buNone/>
              <a:defRPr sz="16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2">
    <p:spTree>
      <p:nvGrpSpPr>
        <p:cNvPr id="1002" name="Shape 1002"/>
        <p:cNvGrpSpPr/>
        <p:nvPr/>
      </p:nvGrpSpPr>
      <p:grpSpPr>
        <a:xfrm>
          <a:off x="0" y="0"/>
          <a:ext cx="0" cy="0"/>
          <a:chOff x="0" y="0"/>
          <a:chExt cx="0" cy="0"/>
        </a:xfrm>
      </p:grpSpPr>
      <p:grpSp>
        <p:nvGrpSpPr>
          <p:cNvPr id="1003" name="Google Shape;1003;p24"/>
          <p:cNvGrpSpPr/>
          <p:nvPr/>
        </p:nvGrpSpPr>
        <p:grpSpPr>
          <a:xfrm>
            <a:off x="-40" y="6728"/>
            <a:ext cx="9143957" cy="5143500"/>
            <a:chOff x="-19200" y="0"/>
            <a:chExt cx="9163200" cy="5143500"/>
          </a:xfrm>
        </p:grpSpPr>
        <p:cxnSp>
          <p:nvCxnSpPr>
            <p:cNvPr id="1004" name="Google Shape;1004;p24"/>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05" name="Google Shape;1005;p24"/>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06" name="Google Shape;1006;p24"/>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07" name="Google Shape;1007;p24"/>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08" name="Google Shape;1008;p24"/>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09" name="Google Shape;1009;p24"/>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10" name="Google Shape;1010;p24"/>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11" name="Google Shape;1011;p24"/>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12" name="Google Shape;1012;p24"/>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13" name="Google Shape;1013;p24"/>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14" name="Google Shape;1014;p24"/>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15" name="Google Shape;1015;p24"/>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16" name="Google Shape;1016;p24"/>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17" name="Google Shape;1017;p24"/>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18" name="Google Shape;1018;p24"/>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19" name="Google Shape;1019;p24"/>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20" name="Google Shape;1020;p24"/>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21" name="Google Shape;1021;p24"/>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22" name="Google Shape;1022;p24"/>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23" name="Google Shape;1023;p24"/>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24" name="Google Shape;1024;p24"/>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25" name="Google Shape;1025;p24"/>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26" name="Google Shape;1026;p24"/>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27" name="Google Shape;1027;p24"/>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28" name="Google Shape;1028;p24"/>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29" name="Google Shape;1029;p24"/>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30" name="Google Shape;1030;p24"/>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31" name="Google Shape;1031;p24"/>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1032" name="Google Shape;1032;p24"/>
          <p:cNvSpPr/>
          <p:nvPr/>
        </p:nvSpPr>
        <p:spPr>
          <a:xfrm>
            <a:off x="-240750" y="1546653"/>
            <a:ext cx="1247700" cy="1247700"/>
          </a:xfrm>
          <a:prstGeom prst="roundRect">
            <a:avLst>
              <a:gd fmla="val 15789" name="adj"/>
            </a:avLst>
          </a:prstGeom>
          <a:no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4"/>
          <p:cNvSpPr/>
          <p:nvPr/>
        </p:nvSpPr>
        <p:spPr>
          <a:xfrm>
            <a:off x="8132975" y="4139204"/>
            <a:ext cx="1011003" cy="1011003"/>
          </a:xfrm>
          <a:custGeom>
            <a:rect b="b" l="l" r="r" t="t"/>
            <a:pathLst>
              <a:path extrusionOk="0" fill="none" h="26409" w="26409">
                <a:moveTo>
                  <a:pt x="0" y="26408"/>
                </a:moveTo>
                <a:cubicBezTo>
                  <a:pt x="0" y="11823"/>
                  <a:pt x="11823" y="0"/>
                  <a:pt x="26408" y="0"/>
                </a:cubicBez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24"/>
          <p:cNvSpPr/>
          <p:nvPr/>
        </p:nvSpPr>
        <p:spPr>
          <a:xfrm>
            <a:off x="8132974" y="4542553"/>
            <a:ext cx="204300" cy="2043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24"/>
          <p:cNvSpPr/>
          <p:nvPr/>
        </p:nvSpPr>
        <p:spPr>
          <a:xfrm>
            <a:off x="630000" y="2313755"/>
            <a:ext cx="8190600" cy="2287800"/>
          </a:xfrm>
          <a:prstGeom prst="roundRect">
            <a:avLst>
              <a:gd fmla="val 4316"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24"/>
          <p:cNvSpPr/>
          <p:nvPr/>
        </p:nvSpPr>
        <p:spPr>
          <a:xfrm>
            <a:off x="476800" y="1945525"/>
            <a:ext cx="8190600" cy="2492100"/>
          </a:xfrm>
          <a:prstGeom prst="roundRect">
            <a:avLst>
              <a:gd fmla="val 4316"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24"/>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Font typeface="Roboto Black"/>
              <a:buNone/>
              <a:defRPr>
                <a:latin typeface="Roboto Black"/>
                <a:ea typeface="Roboto Black"/>
                <a:cs typeface="Roboto Black"/>
                <a:sym typeface="Roboto Black"/>
              </a:defRPr>
            </a:lvl2pPr>
            <a:lvl3pPr lvl="2">
              <a:spcBef>
                <a:spcPts val="0"/>
              </a:spcBef>
              <a:spcAft>
                <a:spcPts val="0"/>
              </a:spcAft>
              <a:buSzPts val="2400"/>
              <a:buFont typeface="Roboto Black"/>
              <a:buNone/>
              <a:defRPr>
                <a:latin typeface="Roboto Black"/>
                <a:ea typeface="Roboto Black"/>
                <a:cs typeface="Roboto Black"/>
                <a:sym typeface="Roboto Black"/>
              </a:defRPr>
            </a:lvl3pPr>
            <a:lvl4pPr lvl="3">
              <a:spcBef>
                <a:spcPts val="0"/>
              </a:spcBef>
              <a:spcAft>
                <a:spcPts val="0"/>
              </a:spcAft>
              <a:buSzPts val="2400"/>
              <a:buFont typeface="Roboto Black"/>
              <a:buNone/>
              <a:defRPr>
                <a:latin typeface="Roboto Black"/>
                <a:ea typeface="Roboto Black"/>
                <a:cs typeface="Roboto Black"/>
                <a:sym typeface="Roboto Black"/>
              </a:defRPr>
            </a:lvl4pPr>
            <a:lvl5pPr lvl="4">
              <a:spcBef>
                <a:spcPts val="0"/>
              </a:spcBef>
              <a:spcAft>
                <a:spcPts val="0"/>
              </a:spcAft>
              <a:buSzPts val="2400"/>
              <a:buFont typeface="Roboto Black"/>
              <a:buNone/>
              <a:defRPr>
                <a:latin typeface="Roboto Black"/>
                <a:ea typeface="Roboto Black"/>
                <a:cs typeface="Roboto Black"/>
                <a:sym typeface="Roboto Black"/>
              </a:defRPr>
            </a:lvl5pPr>
            <a:lvl6pPr lvl="5">
              <a:spcBef>
                <a:spcPts val="0"/>
              </a:spcBef>
              <a:spcAft>
                <a:spcPts val="0"/>
              </a:spcAft>
              <a:buSzPts val="2400"/>
              <a:buFont typeface="Roboto Black"/>
              <a:buNone/>
              <a:defRPr>
                <a:latin typeface="Roboto Black"/>
                <a:ea typeface="Roboto Black"/>
                <a:cs typeface="Roboto Black"/>
                <a:sym typeface="Roboto Black"/>
              </a:defRPr>
            </a:lvl6pPr>
            <a:lvl7pPr lvl="6">
              <a:spcBef>
                <a:spcPts val="0"/>
              </a:spcBef>
              <a:spcAft>
                <a:spcPts val="0"/>
              </a:spcAft>
              <a:buSzPts val="2400"/>
              <a:buFont typeface="Roboto Black"/>
              <a:buNone/>
              <a:defRPr>
                <a:latin typeface="Roboto Black"/>
                <a:ea typeface="Roboto Black"/>
                <a:cs typeface="Roboto Black"/>
                <a:sym typeface="Roboto Black"/>
              </a:defRPr>
            </a:lvl7pPr>
            <a:lvl8pPr lvl="7">
              <a:spcBef>
                <a:spcPts val="0"/>
              </a:spcBef>
              <a:spcAft>
                <a:spcPts val="0"/>
              </a:spcAft>
              <a:buSzPts val="2400"/>
              <a:buFont typeface="Roboto Black"/>
              <a:buNone/>
              <a:defRPr>
                <a:latin typeface="Roboto Black"/>
                <a:ea typeface="Roboto Black"/>
                <a:cs typeface="Roboto Black"/>
                <a:sym typeface="Roboto Black"/>
              </a:defRPr>
            </a:lvl8pPr>
            <a:lvl9pPr lvl="8">
              <a:spcBef>
                <a:spcPts val="0"/>
              </a:spcBef>
              <a:spcAft>
                <a:spcPts val="0"/>
              </a:spcAft>
              <a:buSzPts val="2400"/>
              <a:buFont typeface="Roboto Black"/>
              <a:buNone/>
              <a:defRPr>
                <a:latin typeface="Roboto Black"/>
                <a:ea typeface="Roboto Black"/>
                <a:cs typeface="Roboto Black"/>
                <a:sym typeface="Roboto Black"/>
              </a:defRPr>
            </a:lvl9pPr>
          </a:lstStyle>
          <a:p/>
        </p:txBody>
      </p:sp>
      <p:sp>
        <p:nvSpPr>
          <p:cNvPr id="1038" name="Google Shape;1038;p24"/>
          <p:cNvSpPr txBox="1"/>
          <p:nvPr>
            <p:ph idx="1" type="subTitle"/>
          </p:nvPr>
        </p:nvSpPr>
        <p:spPr>
          <a:xfrm>
            <a:off x="713300" y="2759250"/>
            <a:ext cx="2423100" cy="43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latin typeface="Open Sans ExtraBold"/>
                <a:ea typeface="Open Sans ExtraBold"/>
                <a:cs typeface="Open Sans ExtraBold"/>
                <a:sym typeface="Open Sans ExtraBold"/>
              </a:defRPr>
            </a:lvl1pPr>
            <a:lvl2pPr lvl="1" rtl="0" algn="ctr">
              <a:lnSpc>
                <a:spcPct val="100000"/>
              </a:lnSpc>
              <a:spcBef>
                <a:spcPts val="800"/>
              </a:spcBef>
              <a:spcAft>
                <a:spcPts val="0"/>
              </a:spcAft>
              <a:buNone/>
              <a:defRPr>
                <a:latin typeface="Open Sans ExtraBold"/>
                <a:ea typeface="Open Sans ExtraBold"/>
                <a:cs typeface="Open Sans ExtraBold"/>
                <a:sym typeface="Open Sans ExtraBold"/>
              </a:defRPr>
            </a:lvl2pPr>
            <a:lvl3pPr lvl="2" rtl="0" algn="ctr">
              <a:lnSpc>
                <a:spcPct val="100000"/>
              </a:lnSpc>
              <a:spcBef>
                <a:spcPts val="800"/>
              </a:spcBef>
              <a:spcAft>
                <a:spcPts val="0"/>
              </a:spcAft>
              <a:buNone/>
              <a:defRPr>
                <a:latin typeface="Open Sans ExtraBold"/>
                <a:ea typeface="Open Sans ExtraBold"/>
                <a:cs typeface="Open Sans ExtraBold"/>
                <a:sym typeface="Open Sans ExtraBold"/>
              </a:defRPr>
            </a:lvl3pPr>
            <a:lvl4pPr lvl="3" rtl="0" algn="ctr">
              <a:lnSpc>
                <a:spcPct val="100000"/>
              </a:lnSpc>
              <a:spcBef>
                <a:spcPts val="800"/>
              </a:spcBef>
              <a:spcAft>
                <a:spcPts val="0"/>
              </a:spcAft>
              <a:buNone/>
              <a:defRPr>
                <a:latin typeface="Open Sans ExtraBold"/>
                <a:ea typeface="Open Sans ExtraBold"/>
                <a:cs typeface="Open Sans ExtraBold"/>
                <a:sym typeface="Open Sans ExtraBold"/>
              </a:defRPr>
            </a:lvl4pPr>
            <a:lvl5pPr lvl="4" rtl="0" algn="ctr">
              <a:lnSpc>
                <a:spcPct val="100000"/>
              </a:lnSpc>
              <a:spcBef>
                <a:spcPts val="800"/>
              </a:spcBef>
              <a:spcAft>
                <a:spcPts val="0"/>
              </a:spcAft>
              <a:buNone/>
              <a:defRPr>
                <a:latin typeface="Open Sans ExtraBold"/>
                <a:ea typeface="Open Sans ExtraBold"/>
                <a:cs typeface="Open Sans ExtraBold"/>
                <a:sym typeface="Open Sans ExtraBold"/>
              </a:defRPr>
            </a:lvl5pPr>
            <a:lvl6pPr lvl="5" rtl="0" algn="ctr">
              <a:lnSpc>
                <a:spcPct val="100000"/>
              </a:lnSpc>
              <a:spcBef>
                <a:spcPts val="800"/>
              </a:spcBef>
              <a:spcAft>
                <a:spcPts val="0"/>
              </a:spcAft>
              <a:buNone/>
              <a:defRPr>
                <a:latin typeface="Open Sans ExtraBold"/>
                <a:ea typeface="Open Sans ExtraBold"/>
                <a:cs typeface="Open Sans ExtraBold"/>
                <a:sym typeface="Open Sans ExtraBold"/>
              </a:defRPr>
            </a:lvl6pPr>
            <a:lvl7pPr lvl="6" rtl="0" algn="ctr">
              <a:lnSpc>
                <a:spcPct val="100000"/>
              </a:lnSpc>
              <a:spcBef>
                <a:spcPts val="800"/>
              </a:spcBef>
              <a:spcAft>
                <a:spcPts val="0"/>
              </a:spcAft>
              <a:buNone/>
              <a:defRPr>
                <a:latin typeface="Open Sans ExtraBold"/>
                <a:ea typeface="Open Sans ExtraBold"/>
                <a:cs typeface="Open Sans ExtraBold"/>
                <a:sym typeface="Open Sans ExtraBold"/>
              </a:defRPr>
            </a:lvl7pPr>
            <a:lvl8pPr lvl="7" rtl="0" algn="ctr">
              <a:lnSpc>
                <a:spcPct val="100000"/>
              </a:lnSpc>
              <a:spcBef>
                <a:spcPts val="800"/>
              </a:spcBef>
              <a:spcAft>
                <a:spcPts val="0"/>
              </a:spcAft>
              <a:buNone/>
              <a:defRPr>
                <a:latin typeface="Open Sans ExtraBold"/>
                <a:ea typeface="Open Sans ExtraBold"/>
                <a:cs typeface="Open Sans ExtraBold"/>
                <a:sym typeface="Open Sans ExtraBold"/>
              </a:defRPr>
            </a:lvl8pPr>
            <a:lvl9pPr lvl="8" rtl="0" algn="ctr">
              <a:lnSpc>
                <a:spcPct val="100000"/>
              </a:lnSpc>
              <a:spcBef>
                <a:spcPts val="800"/>
              </a:spcBef>
              <a:spcAft>
                <a:spcPts val="800"/>
              </a:spcAft>
              <a:buNone/>
              <a:defRPr>
                <a:latin typeface="Open Sans ExtraBold"/>
                <a:ea typeface="Open Sans ExtraBold"/>
                <a:cs typeface="Open Sans ExtraBold"/>
                <a:sym typeface="Open Sans ExtraBold"/>
              </a:defRPr>
            </a:lvl9pPr>
          </a:lstStyle>
          <a:p/>
        </p:txBody>
      </p:sp>
      <p:sp>
        <p:nvSpPr>
          <p:cNvPr id="1039" name="Google Shape;1039;p24"/>
          <p:cNvSpPr txBox="1"/>
          <p:nvPr>
            <p:ph idx="2" type="subTitle"/>
          </p:nvPr>
        </p:nvSpPr>
        <p:spPr>
          <a:xfrm>
            <a:off x="713300" y="3145050"/>
            <a:ext cx="2423100" cy="1011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800"/>
              </a:spcBef>
              <a:spcAft>
                <a:spcPts val="0"/>
              </a:spcAft>
              <a:buNone/>
              <a:defRPr sz="1600"/>
            </a:lvl2pPr>
            <a:lvl3pPr lvl="2" rtl="0" algn="ctr">
              <a:lnSpc>
                <a:spcPct val="100000"/>
              </a:lnSpc>
              <a:spcBef>
                <a:spcPts val="800"/>
              </a:spcBef>
              <a:spcAft>
                <a:spcPts val="0"/>
              </a:spcAft>
              <a:buNone/>
              <a:defRPr sz="1600"/>
            </a:lvl3pPr>
            <a:lvl4pPr lvl="3" rtl="0" algn="ctr">
              <a:lnSpc>
                <a:spcPct val="100000"/>
              </a:lnSpc>
              <a:spcBef>
                <a:spcPts val="800"/>
              </a:spcBef>
              <a:spcAft>
                <a:spcPts val="0"/>
              </a:spcAft>
              <a:buNone/>
              <a:defRPr sz="1600"/>
            </a:lvl4pPr>
            <a:lvl5pPr lvl="4" rtl="0" algn="ctr">
              <a:lnSpc>
                <a:spcPct val="100000"/>
              </a:lnSpc>
              <a:spcBef>
                <a:spcPts val="800"/>
              </a:spcBef>
              <a:spcAft>
                <a:spcPts val="0"/>
              </a:spcAft>
              <a:buNone/>
              <a:defRPr sz="1600"/>
            </a:lvl5pPr>
            <a:lvl6pPr lvl="5" rtl="0" algn="ctr">
              <a:lnSpc>
                <a:spcPct val="100000"/>
              </a:lnSpc>
              <a:spcBef>
                <a:spcPts val="800"/>
              </a:spcBef>
              <a:spcAft>
                <a:spcPts val="0"/>
              </a:spcAft>
              <a:buNone/>
              <a:defRPr sz="1600"/>
            </a:lvl6pPr>
            <a:lvl7pPr lvl="6" rtl="0" algn="ctr">
              <a:lnSpc>
                <a:spcPct val="100000"/>
              </a:lnSpc>
              <a:spcBef>
                <a:spcPts val="800"/>
              </a:spcBef>
              <a:spcAft>
                <a:spcPts val="0"/>
              </a:spcAft>
              <a:buNone/>
              <a:defRPr sz="1600"/>
            </a:lvl7pPr>
            <a:lvl8pPr lvl="7" rtl="0" algn="ctr">
              <a:lnSpc>
                <a:spcPct val="100000"/>
              </a:lnSpc>
              <a:spcBef>
                <a:spcPts val="800"/>
              </a:spcBef>
              <a:spcAft>
                <a:spcPts val="0"/>
              </a:spcAft>
              <a:buNone/>
              <a:defRPr sz="1600"/>
            </a:lvl8pPr>
            <a:lvl9pPr lvl="8" rtl="0" algn="ctr">
              <a:lnSpc>
                <a:spcPct val="100000"/>
              </a:lnSpc>
              <a:spcBef>
                <a:spcPts val="800"/>
              </a:spcBef>
              <a:spcAft>
                <a:spcPts val="800"/>
              </a:spcAft>
              <a:buNone/>
              <a:defRPr sz="1600"/>
            </a:lvl9pPr>
          </a:lstStyle>
          <a:p/>
        </p:txBody>
      </p:sp>
      <p:sp>
        <p:nvSpPr>
          <p:cNvPr id="1040" name="Google Shape;1040;p24"/>
          <p:cNvSpPr txBox="1"/>
          <p:nvPr>
            <p:ph idx="3" type="subTitle"/>
          </p:nvPr>
        </p:nvSpPr>
        <p:spPr>
          <a:xfrm>
            <a:off x="3358500" y="2759250"/>
            <a:ext cx="2423100" cy="43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latin typeface="Open Sans ExtraBold"/>
                <a:ea typeface="Open Sans ExtraBold"/>
                <a:cs typeface="Open Sans ExtraBold"/>
                <a:sym typeface="Open Sans ExtraBold"/>
              </a:defRPr>
            </a:lvl1pPr>
            <a:lvl2pPr lvl="1" rtl="0" algn="ctr">
              <a:lnSpc>
                <a:spcPct val="100000"/>
              </a:lnSpc>
              <a:spcBef>
                <a:spcPts val="800"/>
              </a:spcBef>
              <a:spcAft>
                <a:spcPts val="0"/>
              </a:spcAft>
              <a:buNone/>
              <a:defRPr>
                <a:latin typeface="Open Sans ExtraBold"/>
                <a:ea typeface="Open Sans ExtraBold"/>
                <a:cs typeface="Open Sans ExtraBold"/>
                <a:sym typeface="Open Sans ExtraBold"/>
              </a:defRPr>
            </a:lvl2pPr>
            <a:lvl3pPr lvl="2" rtl="0" algn="ctr">
              <a:lnSpc>
                <a:spcPct val="100000"/>
              </a:lnSpc>
              <a:spcBef>
                <a:spcPts val="800"/>
              </a:spcBef>
              <a:spcAft>
                <a:spcPts val="0"/>
              </a:spcAft>
              <a:buNone/>
              <a:defRPr>
                <a:latin typeface="Open Sans ExtraBold"/>
                <a:ea typeface="Open Sans ExtraBold"/>
                <a:cs typeface="Open Sans ExtraBold"/>
                <a:sym typeface="Open Sans ExtraBold"/>
              </a:defRPr>
            </a:lvl3pPr>
            <a:lvl4pPr lvl="3" rtl="0" algn="ctr">
              <a:lnSpc>
                <a:spcPct val="100000"/>
              </a:lnSpc>
              <a:spcBef>
                <a:spcPts val="800"/>
              </a:spcBef>
              <a:spcAft>
                <a:spcPts val="0"/>
              </a:spcAft>
              <a:buNone/>
              <a:defRPr>
                <a:latin typeface="Open Sans ExtraBold"/>
                <a:ea typeface="Open Sans ExtraBold"/>
                <a:cs typeface="Open Sans ExtraBold"/>
                <a:sym typeface="Open Sans ExtraBold"/>
              </a:defRPr>
            </a:lvl4pPr>
            <a:lvl5pPr lvl="4" rtl="0" algn="ctr">
              <a:lnSpc>
                <a:spcPct val="100000"/>
              </a:lnSpc>
              <a:spcBef>
                <a:spcPts val="800"/>
              </a:spcBef>
              <a:spcAft>
                <a:spcPts val="0"/>
              </a:spcAft>
              <a:buNone/>
              <a:defRPr>
                <a:latin typeface="Open Sans ExtraBold"/>
                <a:ea typeface="Open Sans ExtraBold"/>
                <a:cs typeface="Open Sans ExtraBold"/>
                <a:sym typeface="Open Sans ExtraBold"/>
              </a:defRPr>
            </a:lvl5pPr>
            <a:lvl6pPr lvl="5" rtl="0" algn="ctr">
              <a:lnSpc>
                <a:spcPct val="100000"/>
              </a:lnSpc>
              <a:spcBef>
                <a:spcPts val="800"/>
              </a:spcBef>
              <a:spcAft>
                <a:spcPts val="0"/>
              </a:spcAft>
              <a:buNone/>
              <a:defRPr>
                <a:latin typeface="Open Sans ExtraBold"/>
                <a:ea typeface="Open Sans ExtraBold"/>
                <a:cs typeface="Open Sans ExtraBold"/>
                <a:sym typeface="Open Sans ExtraBold"/>
              </a:defRPr>
            </a:lvl6pPr>
            <a:lvl7pPr lvl="6" rtl="0" algn="ctr">
              <a:lnSpc>
                <a:spcPct val="100000"/>
              </a:lnSpc>
              <a:spcBef>
                <a:spcPts val="800"/>
              </a:spcBef>
              <a:spcAft>
                <a:spcPts val="0"/>
              </a:spcAft>
              <a:buNone/>
              <a:defRPr>
                <a:latin typeface="Open Sans ExtraBold"/>
                <a:ea typeface="Open Sans ExtraBold"/>
                <a:cs typeface="Open Sans ExtraBold"/>
                <a:sym typeface="Open Sans ExtraBold"/>
              </a:defRPr>
            </a:lvl7pPr>
            <a:lvl8pPr lvl="7" rtl="0" algn="ctr">
              <a:lnSpc>
                <a:spcPct val="100000"/>
              </a:lnSpc>
              <a:spcBef>
                <a:spcPts val="800"/>
              </a:spcBef>
              <a:spcAft>
                <a:spcPts val="0"/>
              </a:spcAft>
              <a:buNone/>
              <a:defRPr>
                <a:latin typeface="Open Sans ExtraBold"/>
                <a:ea typeface="Open Sans ExtraBold"/>
                <a:cs typeface="Open Sans ExtraBold"/>
                <a:sym typeface="Open Sans ExtraBold"/>
              </a:defRPr>
            </a:lvl8pPr>
            <a:lvl9pPr lvl="8" rtl="0" algn="ctr">
              <a:lnSpc>
                <a:spcPct val="100000"/>
              </a:lnSpc>
              <a:spcBef>
                <a:spcPts val="800"/>
              </a:spcBef>
              <a:spcAft>
                <a:spcPts val="800"/>
              </a:spcAft>
              <a:buNone/>
              <a:defRPr>
                <a:latin typeface="Open Sans ExtraBold"/>
                <a:ea typeface="Open Sans ExtraBold"/>
                <a:cs typeface="Open Sans ExtraBold"/>
                <a:sym typeface="Open Sans ExtraBold"/>
              </a:defRPr>
            </a:lvl9pPr>
          </a:lstStyle>
          <a:p/>
        </p:txBody>
      </p:sp>
      <p:sp>
        <p:nvSpPr>
          <p:cNvPr id="1041" name="Google Shape;1041;p24"/>
          <p:cNvSpPr txBox="1"/>
          <p:nvPr>
            <p:ph idx="4" type="subTitle"/>
          </p:nvPr>
        </p:nvSpPr>
        <p:spPr>
          <a:xfrm>
            <a:off x="3358500" y="3145050"/>
            <a:ext cx="2423100" cy="1011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800"/>
              </a:spcBef>
              <a:spcAft>
                <a:spcPts val="0"/>
              </a:spcAft>
              <a:buNone/>
              <a:defRPr sz="1600"/>
            </a:lvl2pPr>
            <a:lvl3pPr lvl="2" rtl="0" algn="ctr">
              <a:lnSpc>
                <a:spcPct val="100000"/>
              </a:lnSpc>
              <a:spcBef>
                <a:spcPts val="800"/>
              </a:spcBef>
              <a:spcAft>
                <a:spcPts val="0"/>
              </a:spcAft>
              <a:buNone/>
              <a:defRPr sz="1600"/>
            </a:lvl3pPr>
            <a:lvl4pPr lvl="3" rtl="0" algn="ctr">
              <a:lnSpc>
                <a:spcPct val="100000"/>
              </a:lnSpc>
              <a:spcBef>
                <a:spcPts val="800"/>
              </a:spcBef>
              <a:spcAft>
                <a:spcPts val="0"/>
              </a:spcAft>
              <a:buNone/>
              <a:defRPr sz="1600"/>
            </a:lvl4pPr>
            <a:lvl5pPr lvl="4" rtl="0" algn="ctr">
              <a:lnSpc>
                <a:spcPct val="100000"/>
              </a:lnSpc>
              <a:spcBef>
                <a:spcPts val="800"/>
              </a:spcBef>
              <a:spcAft>
                <a:spcPts val="0"/>
              </a:spcAft>
              <a:buNone/>
              <a:defRPr sz="1600"/>
            </a:lvl5pPr>
            <a:lvl6pPr lvl="5" rtl="0" algn="ctr">
              <a:lnSpc>
                <a:spcPct val="100000"/>
              </a:lnSpc>
              <a:spcBef>
                <a:spcPts val="800"/>
              </a:spcBef>
              <a:spcAft>
                <a:spcPts val="0"/>
              </a:spcAft>
              <a:buNone/>
              <a:defRPr sz="1600"/>
            </a:lvl6pPr>
            <a:lvl7pPr lvl="6" rtl="0" algn="ctr">
              <a:lnSpc>
                <a:spcPct val="100000"/>
              </a:lnSpc>
              <a:spcBef>
                <a:spcPts val="800"/>
              </a:spcBef>
              <a:spcAft>
                <a:spcPts val="0"/>
              </a:spcAft>
              <a:buNone/>
              <a:defRPr sz="1600"/>
            </a:lvl7pPr>
            <a:lvl8pPr lvl="7" rtl="0" algn="ctr">
              <a:lnSpc>
                <a:spcPct val="100000"/>
              </a:lnSpc>
              <a:spcBef>
                <a:spcPts val="800"/>
              </a:spcBef>
              <a:spcAft>
                <a:spcPts val="0"/>
              </a:spcAft>
              <a:buNone/>
              <a:defRPr sz="1600"/>
            </a:lvl8pPr>
            <a:lvl9pPr lvl="8" rtl="0" algn="ctr">
              <a:lnSpc>
                <a:spcPct val="100000"/>
              </a:lnSpc>
              <a:spcBef>
                <a:spcPts val="800"/>
              </a:spcBef>
              <a:spcAft>
                <a:spcPts val="800"/>
              </a:spcAft>
              <a:buNone/>
              <a:defRPr sz="1600"/>
            </a:lvl9pPr>
          </a:lstStyle>
          <a:p/>
        </p:txBody>
      </p:sp>
      <p:sp>
        <p:nvSpPr>
          <p:cNvPr id="1042" name="Google Shape;1042;p24"/>
          <p:cNvSpPr txBox="1"/>
          <p:nvPr>
            <p:ph idx="5" type="subTitle"/>
          </p:nvPr>
        </p:nvSpPr>
        <p:spPr>
          <a:xfrm>
            <a:off x="6003700" y="2759250"/>
            <a:ext cx="2423100" cy="43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latin typeface="Open Sans ExtraBold"/>
                <a:ea typeface="Open Sans ExtraBold"/>
                <a:cs typeface="Open Sans ExtraBold"/>
                <a:sym typeface="Open Sans ExtraBold"/>
              </a:defRPr>
            </a:lvl1pPr>
            <a:lvl2pPr lvl="1" rtl="0" algn="ctr">
              <a:lnSpc>
                <a:spcPct val="100000"/>
              </a:lnSpc>
              <a:spcBef>
                <a:spcPts val="800"/>
              </a:spcBef>
              <a:spcAft>
                <a:spcPts val="0"/>
              </a:spcAft>
              <a:buNone/>
              <a:defRPr>
                <a:latin typeface="Open Sans ExtraBold"/>
                <a:ea typeface="Open Sans ExtraBold"/>
                <a:cs typeface="Open Sans ExtraBold"/>
                <a:sym typeface="Open Sans ExtraBold"/>
              </a:defRPr>
            </a:lvl2pPr>
            <a:lvl3pPr lvl="2" rtl="0" algn="ctr">
              <a:lnSpc>
                <a:spcPct val="100000"/>
              </a:lnSpc>
              <a:spcBef>
                <a:spcPts val="800"/>
              </a:spcBef>
              <a:spcAft>
                <a:spcPts val="0"/>
              </a:spcAft>
              <a:buNone/>
              <a:defRPr>
                <a:latin typeface="Open Sans ExtraBold"/>
                <a:ea typeface="Open Sans ExtraBold"/>
                <a:cs typeface="Open Sans ExtraBold"/>
                <a:sym typeface="Open Sans ExtraBold"/>
              </a:defRPr>
            </a:lvl3pPr>
            <a:lvl4pPr lvl="3" rtl="0" algn="ctr">
              <a:lnSpc>
                <a:spcPct val="100000"/>
              </a:lnSpc>
              <a:spcBef>
                <a:spcPts val="800"/>
              </a:spcBef>
              <a:spcAft>
                <a:spcPts val="0"/>
              </a:spcAft>
              <a:buNone/>
              <a:defRPr>
                <a:latin typeface="Open Sans ExtraBold"/>
                <a:ea typeface="Open Sans ExtraBold"/>
                <a:cs typeface="Open Sans ExtraBold"/>
                <a:sym typeface="Open Sans ExtraBold"/>
              </a:defRPr>
            </a:lvl4pPr>
            <a:lvl5pPr lvl="4" rtl="0" algn="ctr">
              <a:lnSpc>
                <a:spcPct val="100000"/>
              </a:lnSpc>
              <a:spcBef>
                <a:spcPts val="800"/>
              </a:spcBef>
              <a:spcAft>
                <a:spcPts val="0"/>
              </a:spcAft>
              <a:buNone/>
              <a:defRPr>
                <a:latin typeface="Open Sans ExtraBold"/>
                <a:ea typeface="Open Sans ExtraBold"/>
                <a:cs typeface="Open Sans ExtraBold"/>
                <a:sym typeface="Open Sans ExtraBold"/>
              </a:defRPr>
            </a:lvl5pPr>
            <a:lvl6pPr lvl="5" rtl="0" algn="ctr">
              <a:lnSpc>
                <a:spcPct val="100000"/>
              </a:lnSpc>
              <a:spcBef>
                <a:spcPts val="800"/>
              </a:spcBef>
              <a:spcAft>
                <a:spcPts val="0"/>
              </a:spcAft>
              <a:buNone/>
              <a:defRPr>
                <a:latin typeface="Open Sans ExtraBold"/>
                <a:ea typeface="Open Sans ExtraBold"/>
                <a:cs typeface="Open Sans ExtraBold"/>
                <a:sym typeface="Open Sans ExtraBold"/>
              </a:defRPr>
            </a:lvl6pPr>
            <a:lvl7pPr lvl="6" rtl="0" algn="ctr">
              <a:lnSpc>
                <a:spcPct val="100000"/>
              </a:lnSpc>
              <a:spcBef>
                <a:spcPts val="800"/>
              </a:spcBef>
              <a:spcAft>
                <a:spcPts val="0"/>
              </a:spcAft>
              <a:buNone/>
              <a:defRPr>
                <a:latin typeface="Open Sans ExtraBold"/>
                <a:ea typeface="Open Sans ExtraBold"/>
                <a:cs typeface="Open Sans ExtraBold"/>
                <a:sym typeface="Open Sans ExtraBold"/>
              </a:defRPr>
            </a:lvl7pPr>
            <a:lvl8pPr lvl="7" rtl="0" algn="ctr">
              <a:lnSpc>
                <a:spcPct val="100000"/>
              </a:lnSpc>
              <a:spcBef>
                <a:spcPts val="800"/>
              </a:spcBef>
              <a:spcAft>
                <a:spcPts val="0"/>
              </a:spcAft>
              <a:buNone/>
              <a:defRPr>
                <a:latin typeface="Open Sans ExtraBold"/>
                <a:ea typeface="Open Sans ExtraBold"/>
                <a:cs typeface="Open Sans ExtraBold"/>
                <a:sym typeface="Open Sans ExtraBold"/>
              </a:defRPr>
            </a:lvl8pPr>
            <a:lvl9pPr lvl="8" rtl="0" algn="ctr">
              <a:lnSpc>
                <a:spcPct val="100000"/>
              </a:lnSpc>
              <a:spcBef>
                <a:spcPts val="800"/>
              </a:spcBef>
              <a:spcAft>
                <a:spcPts val="800"/>
              </a:spcAft>
              <a:buNone/>
              <a:defRPr>
                <a:latin typeface="Open Sans ExtraBold"/>
                <a:ea typeface="Open Sans ExtraBold"/>
                <a:cs typeface="Open Sans ExtraBold"/>
                <a:sym typeface="Open Sans ExtraBold"/>
              </a:defRPr>
            </a:lvl9pPr>
          </a:lstStyle>
          <a:p/>
        </p:txBody>
      </p:sp>
      <p:sp>
        <p:nvSpPr>
          <p:cNvPr id="1043" name="Google Shape;1043;p24"/>
          <p:cNvSpPr txBox="1"/>
          <p:nvPr>
            <p:ph idx="6" type="subTitle"/>
          </p:nvPr>
        </p:nvSpPr>
        <p:spPr>
          <a:xfrm>
            <a:off x="6003700" y="3145050"/>
            <a:ext cx="2423100" cy="1011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800"/>
              </a:spcBef>
              <a:spcAft>
                <a:spcPts val="0"/>
              </a:spcAft>
              <a:buNone/>
              <a:defRPr sz="1600"/>
            </a:lvl2pPr>
            <a:lvl3pPr lvl="2" rtl="0" algn="ctr">
              <a:lnSpc>
                <a:spcPct val="100000"/>
              </a:lnSpc>
              <a:spcBef>
                <a:spcPts val="800"/>
              </a:spcBef>
              <a:spcAft>
                <a:spcPts val="0"/>
              </a:spcAft>
              <a:buNone/>
              <a:defRPr sz="1600"/>
            </a:lvl3pPr>
            <a:lvl4pPr lvl="3" rtl="0" algn="ctr">
              <a:lnSpc>
                <a:spcPct val="100000"/>
              </a:lnSpc>
              <a:spcBef>
                <a:spcPts val="800"/>
              </a:spcBef>
              <a:spcAft>
                <a:spcPts val="0"/>
              </a:spcAft>
              <a:buNone/>
              <a:defRPr sz="1600"/>
            </a:lvl4pPr>
            <a:lvl5pPr lvl="4" rtl="0" algn="ctr">
              <a:lnSpc>
                <a:spcPct val="100000"/>
              </a:lnSpc>
              <a:spcBef>
                <a:spcPts val="800"/>
              </a:spcBef>
              <a:spcAft>
                <a:spcPts val="0"/>
              </a:spcAft>
              <a:buNone/>
              <a:defRPr sz="1600"/>
            </a:lvl5pPr>
            <a:lvl6pPr lvl="5" rtl="0" algn="ctr">
              <a:lnSpc>
                <a:spcPct val="100000"/>
              </a:lnSpc>
              <a:spcBef>
                <a:spcPts val="800"/>
              </a:spcBef>
              <a:spcAft>
                <a:spcPts val="0"/>
              </a:spcAft>
              <a:buNone/>
              <a:defRPr sz="1600"/>
            </a:lvl6pPr>
            <a:lvl7pPr lvl="6" rtl="0" algn="ctr">
              <a:lnSpc>
                <a:spcPct val="100000"/>
              </a:lnSpc>
              <a:spcBef>
                <a:spcPts val="800"/>
              </a:spcBef>
              <a:spcAft>
                <a:spcPts val="0"/>
              </a:spcAft>
              <a:buNone/>
              <a:defRPr sz="1600"/>
            </a:lvl7pPr>
            <a:lvl8pPr lvl="7" rtl="0" algn="ctr">
              <a:lnSpc>
                <a:spcPct val="100000"/>
              </a:lnSpc>
              <a:spcBef>
                <a:spcPts val="800"/>
              </a:spcBef>
              <a:spcAft>
                <a:spcPts val="0"/>
              </a:spcAft>
              <a:buNone/>
              <a:defRPr sz="1600"/>
            </a:lvl8pPr>
            <a:lvl9pPr lvl="8" rtl="0" algn="ctr">
              <a:lnSpc>
                <a:spcPct val="100000"/>
              </a:lnSpc>
              <a:spcBef>
                <a:spcPts val="800"/>
              </a:spcBef>
              <a:spcAft>
                <a:spcPts val="800"/>
              </a:spcAft>
              <a:buNone/>
              <a:defRPr sz="1600"/>
            </a:lvl9pPr>
          </a:lstStyle>
          <a:p/>
        </p:txBody>
      </p:sp>
      <p:sp>
        <p:nvSpPr>
          <p:cNvPr id="1044" name="Google Shape;1044;p24"/>
          <p:cNvSpPr/>
          <p:nvPr/>
        </p:nvSpPr>
        <p:spPr>
          <a:xfrm flipH="1">
            <a:off x="7223815" y="0"/>
            <a:ext cx="1920184" cy="690554"/>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24"/>
          <p:cNvSpPr/>
          <p:nvPr/>
        </p:nvSpPr>
        <p:spPr>
          <a:xfrm>
            <a:off x="8623571" y="590900"/>
            <a:ext cx="153300" cy="153300"/>
          </a:xfrm>
          <a:prstGeom prst="rect">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_1">
    <p:spTree>
      <p:nvGrpSpPr>
        <p:cNvPr id="1046" name="Shape 1046"/>
        <p:cNvGrpSpPr/>
        <p:nvPr/>
      </p:nvGrpSpPr>
      <p:grpSpPr>
        <a:xfrm>
          <a:off x="0" y="0"/>
          <a:ext cx="0" cy="0"/>
          <a:chOff x="0" y="0"/>
          <a:chExt cx="0" cy="0"/>
        </a:xfrm>
      </p:grpSpPr>
      <p:grpSp>
        <p:nvGrpSpPr>
          <p:cNvPr id="1047" name="Google Shape;1047;p25"/>
          <p:cNvGrpSpPr/>
          <p:nvPr/>
        </p:nvGrpSpPr>
        <p:grpSpPr>
          <a:xfrm>
            <a:off x="-40" y="0"/>
            <a:ext cx="9143957" cy="5143500"/>
            <a:chOff x="-19200" y="0"/>
            <a:chExt cx="9163200" cy="5143500"/>
          </a:xfrm>
        </p:grpSpPr>
        <p:cxnSp>
          <p:nvCxnSpPr>
            <p:cNvPr id="1048" name="Google Shape;1048;p25"/>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49" name="Google Shape;1049;p25"/>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50" name="Google Shape;1050;p25"/>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51" name="Google Shape;1051;p25"/>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52" name="Google Shape;1052;p25"/>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53" name="Google Shape;1053;p25"/>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54" name="Google Shape;1054;p25"/>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55" name="Google Shape;1055;p25"/>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56" name="Google Shape;1056;p25"/>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57" name="Google Shape;1057;p25"/>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58" name="Google Shape;1058;p25"/>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59" name="Google Shape;1059;p25"/>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60" name="Google Shape;1060;p25"/>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61" name="Google Shape;1061;p25"/>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62" name="Google Shape;1062;p25"/>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63" name="Google Shape;1063;p25"/>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64" name="Google Shape;1064;p25"/>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65" name="Google Shape;1065;p25"/>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66" name="Google Shape;1066;p25"/>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67" name="Google Shape;1067;p25"/>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68" name="Google Shape;1068;p25"/>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69" name="Google Shape;1069;p25"/>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70" name="Google Shape;1070;p25"/>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71" name="Google Shape;1071;p25"/>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72" name="Google Shape;1072;p25"/>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73" name="Google Shape;1073;p25"/>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74" name="Google Shape;1074;p25"/>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75" name="Google Shape;1075;p25"/>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1076" name="Google Shape;1076;p25"/>
          <p:cNvSpPr/>
          <p:nvPr/>
        </p:nvSpPr>
        <p:spPr>
          <a:xfrm rot="-5400000">
            <a:off x="8424440" y="2880980"/>
            <a:ext cx="959506" cy="479636"/>
          </a:xfrm>
          <a:custGeom>
            <a:rect b="b" l="l" r="r" t="t"/>
            <a:pathLst>
              <a:path extrusionOk="0" fill="none" h="22468" w="44947">
                <a:moveTo>
                  <a:pt x="1" y="22468"/>
                </a:moveTo>
                <a:cubicBezTo>
                  <a:pt x="1" y="10061"/>
                  <a:pt x="10062" y="1"/>
                  <a:pt x="22480" y="1"/>
                </a:cubicBezTo>
                <a:cubicBezTo>
                  <a:pt x="34886" y="1"/>
                  <a:pt x="44947" y="10061"/>
                  <a:pt x="44947" y="22468"/>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25"/>
          <p:cNvSpPr/>
          <p:nvPr/>
        </p:nvSpPr>
        <p:spPr>
          <a:xfrm flipH="1" rot="10800000">
            <a:off x="-8" y="4060909"/>
            <a:ext cx="2982078" cy="1082599"/>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25"/>
          <p:cNvSpPr/>
          <p:nvPr/>
        </p:nvSpPr>
        <p:spPr>
          <a:xfrm>
            <a:off x="142229" y="3989595"/>
            <a:ext cx="153300" cy="153300"/>
          </a:xfrm>
          <a:prstGeom prst="rect">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25"/>
          <p:cNvSpPr txBox="1"/>
          <p:nvPr>
            <p:ph idx="1" type="subTitle"/>
          </p:nvPr>
        </p:nvSpPr>
        <p:spPr>
          <a:xfrm>
            <a:off x="1745900" y="1169213"/>
            <a:ext cx="2442000" cy="43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Open Sans ExtraBold"/>
                <a:ea typeface="Open Sans ExtraBold"/>
                <a:cs typeface="Open Sans ExtraBold"/>
                <a:sym typeface="Open Sans ExtraBold"/>
              </a:defRPr>
            </a:lvl1pPr>
            <a:lvl2pPr lvl="1" rtl="0">
              <a:lnSpc>
                <a:spcPct val="100000"/>
              </a:lnSpc>
              <a:spcBef>
                <a:spcPts val="800"/>
              </a:spcBef>
              <a:spcAft>
                <a:spcPts val="0"/>
              </a:spcAft>
              <a:buNone/>
              <a:defRPr>
                <a:latin typeface="Open Sans ExtraBold"/>
                <a:ea typeface="Open Sans ExtraBold"/>
                <a:cs typeface="Open Sans ExtraBold"/>
                <a:sym typeface="Open Sans ExtraBold"/>
              </a:defRPr>
            </a:lvl2pPr>
            <a:lvl3pPr lvl="2" rtl="0">
              <a:lnSpc>
                <a:spcPct val="100000"/>
              </a:lnSpc>
              <a:spcBef>
                <a:spcPts val="800"/>
              </a:spcBef>
              <a:spcAft>
                <a:spcPts val="0"/>
              </a:spcAft>
              <a:buNone/>
              <a:defRPr>
                <a:latin typeface="Open Sans ExtraBold"/>
                <a:ea typeface="Open Sans ExtraBold"/>
                <a:cs typeface="Open Sans ExtraBold"/>
                <a:sym typeface="Open Sans ExtraBold"/>
              </a:defRPr>
            </a:lvl3pPr>
            <a:lvl4pPr lvl="3" rtl="0">
              <a:lnSpc>
                <a:spcPct val="100000"/>
              </a:lnSpc>
              <a:spcBef>
                <a:spcPts val="800"/>
              </a:spcBef>
              <a:spcAft>
                <a:spcPts val="0"/>
              </a:spcAft>
              <a:buNone/>
              <a:defRPr>
                <a:latin typeface="Open Sans ExtraBold"/>
                <a:ea typeface="Open Sans ExtraBold"/>
                <a:cs typeface="Open Sans ExtraBold"/>
                <a:sym typeface="Open Sans ExtraBold"/>
              </a:defRPr>
            </a:lvl4pPr>
            <a:lvl5pPr lvl="4" rtl="0">
              <a:lnSpc>
                <a:spcPct val="100000"/>
              </a:lnSpc>
              <a:spcBef>
                <a:spcPts val="800"/>
              </a:spcBef>
              <a:spcAft>
                <a:spcPts val="0"/>
              </a:spcAft>
              <a:buNone/>
              <a:defRPr>
                <a:latin typeface="Open Sans ExtraBold"/>
                <a:ea typeface="Open Sans ExtraBold"/>
                <a:cs typeface="Open Sans ExtraBold"/>
                <a:sym typeface="Open Sans ExtraBold"/>
              </a:defRPr>
            </a:lvl5pPr>
            <a:lvl6pPr lvl="5" rtl="0">
              <a:lnSpc>
                <a:spcPct val="100000"/>
              </a:lnSpc>
              <a:spcBef>
                <a:spcPts val="800"/>
              </a:spcBef>
              <a:spcAft>
                <a:spcPts val="0"/>
              </a:spcAft>
              <a:buNone/>
              <a:defRPr>
                <a:latin typeface="Open Sans ExtraBold"/>
                <a:ea typeface="Open Sans ExtraBold"/>
                <a:cs typeface="Open Sans ExtraBold"/>
                <a:sym typeface="Open Sans ExtraBold"/>
              </a:defRPr>
            </a:lvl6pPr>
            <a:lvl7pPr lvl="6" rtl="0">
              <a:lnSpc>
                <a:spcPct val="100000"/>
              </a:lnSpc>
              <a:spcBef>
                <a:spcPts val="800"/>
              </a:spcBef>
              <a:spcAft>
                <a:spcPts val="0"/>
              </a:spcAft>
              <a:buNone/>
              <a:defRPr>
                <a:latin typeface="Open Sans ExtraBold"/>
                <a:ea typeface="Open Sans ExtraBold"/>
                <a:cs typeface="Open Sans ExtraBold"/>
                <a:sym typeface="Open Sans ExtraBold"/>
              </a:defRPr>
            </a:lvl7pPr>
            <a:lvl8pPr lvl="7" rtl="0">
              <a:lnSpc>
                <a:spcPct val="100000"/>
              </a:lnSpc>
              <a:spcBef>
                <a:spcPts val="800"/>
              </a:spcBef>
              <a:spcAft>
                <a:spcPts val="0"/>
              </a:spcAft>
              <a:buNone/>
              <a:defRPr>
                <a:latin typeface="Open Sans ExtraBold"/>
                <a:ea typeface="Open Sans ExtraBold"/>
                <a:cs typeface="Open Sans ExtraBold"/>
                <a:sym typeface="Open Sans ExtraBold"/>
              </a:defRPr>
            </a:lvl8pPr>
            <a:lvl9pPr lvl="8" rtl="0">
              <a:lnSpc>
                <a:spcPct val="100000"/>
              </a:lnSpc>
              <a:spcBef>
                <a:spcPts val="800"/>
              </a:spcBef>
              <a:spcAft>
                <a:spcPts val="800"/>
              </a:spcAft>
              <a:buNone/>
              <a:defRPr>
                <a:latin typeface="Open Sans ExtraBold"/>
                <a:ea typeface="Open Sans ExtraBold"/>
                <a:cs typeface="Open Sans ExtraBold"/>
                <a:sym typeface="Open Sans ExtraBold"/>
              </a:defRPr>
            </a:lvl9pPr>
          </a:lstStyle>
          <a:p/>
        </p:txBody>
      </p:sp>
      <p:sp>
        <p:nvSpPr>
          <p:cNvPr id="1080" name="Google Shape;1080;p25"/>
          <p:cNvSpPr txBox="1"/>
          <p:nvPr>
            <p:ph idx="2" type="subTitle"/>
          </p:nvPr>
        </p:nvSpPr>
        <p:spPr>
          <a:xfrm>
            <a:off x="1745900" y="1553800"/>
            <a:ext cx="2442000" cy="92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800"/>
              </a:spcBef>
              <a:spcAft>
                <a:spcPts val="0"/>
              </a:spcAft>
              <a:buNone/>
              <a:defRPr sz="1600"/>
            </a:lvl2pPr>
            <a:lvl3pPr lvl="2" rtl="0">
              <a:lnSpc>
                <a:spcPct val="100000"/>
              </a:lnSpc>
              <a:spcBef>
                <a:spcPts val="800"/>
              </a:spcBef>
              <a:spcAft>
                <a:spcPts val="0"/>
              </a:spcAft>
              <a:buNone/>
              <a:defRPr sz="1600"/>
            </a:lvl3pPr>
            <a:lvl4pPr lvl="3" rtl="0">
              <a:lnSpc>
                <a:spcPct val="100000"/>
              </a:lnSpc>
              <a:spcBef>
                <a:spcPts val="800"/>
              </a:spcBef>
              <a:spcAft>
                <a:spcPts val="0"/>
              </a:spcAft>
              <a:buNone/>
              <a:defRPr sz="1600"/>
            </a:lvl4pPr>
            <a:lvl5pPr lvl="4" rtl="0">
              <a:lnSpc>
                <a:spcPct val="100000"/>
              </a:lnSpc>
              <a:spcBef>
                <a:spcPts val="800"/>
              </a:spcBef>
              <a:spcAft>
                <a:spcPts val="0"/>
              </a:spcAft>
              <a:buNone/>
              <a:defRPr sz="1600"/>
            </a:lvl5pPr>
            <a:lvl6pPr lvl="5" rtl="0">
              <a:lnSpc>
                <a:spcPct val="100000"/>
              </a:lnSpc>
              <a:spcBef>
                <a:spcPts val="800"/>
              </a:spcBef>
              <a:spcAft>
                <a:spcPts val="0"/>
              </a:spcAft>
              <a:buNone/>
              <a:defRPr sz="1600"/>
            </a:lvl6pPr>
            <a:lvl7pPr lvl="6" rtl="0">
              <a:lnSpc>
                <a:spcPct val="100000"/>
              </a:lnSpc>
              <a:spcBef>
                <a:spcPts val="800"/>
              </a:spcBef>
              <a:spcAft>
                <a:spcPts val="0"/>
              </a:spcAft>
              <a:buNone/>
              <a:defRPr sz="1600"/>
            </a:lvl7pPr>
            <a:lvl8pPr lvl="7" rtl="0">
              <a:lnSpc>
                <a:spcPct val="100000"/>
              </a:lnSpc>
              <a:spcBef>
                <a:spcPts val="800"/>
              </a:spcBef>
              <a:spcAft>
                <a:spcPts val="0"/>
              </a:spcAft>
              <a:buNone/>
              <a:defRPr sz="1600"/>
            </a:lvl8pPr>
            <a:lvl9pPr lvl="8" rtl="0">
              <a:lnSpc>
                <a:spcPct val="100000"/>
              </a:lnSpc>
              <a:spcBef>
                <a:spcPts val="800"/>
              </a:spcBef>
              <a:spcAft>
                <a:spcPts val="800"/>
              </a:spcAft>
              <a:buNone/>
              <a:defRPr sz="1600"/>
            </a:lvl9pPr>
          </a:lstStyle>
          <a:p/>
        </p:txBody>
      </p:sp>
      <p:sp>
        <p:nvSpPr>
          <p:cNvPr id="1081" name="Google Shape;1081;p25"/>
          <p:cNvSpPr txBox="1"/>
          <p:nvPr>
            <p:ph idx="3" type="subTitle"/>
          </p:nvPr>
        </p:nvSpPr>
        <p:spPr>
          <a:xfrm>
            <a:off x="5778300" y="1169213"/>
            <a:ext cx="2441400" cy="43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Open Sans ExtraBold"/>
                <a:ea typeface="Open Sans ExtraBold"/>
                <a:cs typeface="Open Sans ExtraBold"/>
                <a:sym typeface="Open Sans ExtraBold"/>
              </a:defRPr>
            </a:lvl1pPr>
            <a:lvl2pPr lvl="1" rtl="0">
              <a:lnSpc>
                <a:spcPct val="100000"/>
              </a:lnSpc>
              <a:spcBef>
                <a:spcPts val="800"/>
              </a:spcBef>
              <a:spcAft>
                <a:spcPts val="0"/>
              </a:spcAft>
              <a:buNone/>
              <a:defRPr>
                <a:latin typeface="Open Sans ExtraBold"/>
                <a:ea typeface="Open Sans ExtraBold"/>
                <a:cs typeface="Open Sans ExtraBold"/>
                <a:sym typeface="Open Sans ExtraBold"/>
              </a:defRPr>
            </a:lvl2pPr>
            <a:lvl3pPr lvl="2" rtl="0">
              <a:lnSpc>
                <a:spcPct val="100000"/>
              </a:lnSpc>
              <a:spcBef>
                <a:spcPts val="800"/>
              </a:spcBef>
              <a:spcAft>
                <a:spcPts val="0"/>
              </a:spcAft>
              <a:buNone/>
              <a:defRPr>
                <a:latin typeface="Open Sans ExtraBold"/>
                <a:ea typeface="Open Sans ExtraBold"/>
                <a:cs typeface="Open Sans ExtraBold"/>
                <a:sym typeface="Open Sans ExtraBold"/>
              </a:defRPr>
            </a:lvl3pPr>
            <a:lvl4pPr lvl="3" rtl="0">
              <a:lnSpc>
                <a:spcPct val="100000"/>
              </a:lnSpc>
              <a:spcBef>
                <a:spcPts val="800"/>
              </a:spcBef>
              <a:spcAft>
                <a:spcPts val="0"/>
              </a:spcAft>
              <a:buNone/>
              <a:defRPr>
                <a:latin typeface="Open Sans ExtraBold"/>
                <a:ea typeface="Open Sans ExtraBold"/>
                <a:cs typeface="Open Sans ExtraBold"/>
                <a:sym typeface="Open Sans ExtraBold"/>
              </a:defRPr>
            </a:lvl4pPr>
            <a:lvl5pPr lvl="4" rtl="0">
              <a:lnSpc>
                <a:spcPct val="100000"/>
              </a:lnSpc>
              <a:spcBef>
                <a:spcPts val="800"/>
              </a:spcBef>
              <a:spcAft>
                <a:spcPts val="0"/>
              </a:spcAft>
              <a:buNone/>
              <a:defRPr>
                <a:latin typeface="Open Sans ExtraBold"/>
                <a:ea typeface="Open Sans ExtraBold"/>
                <a:cs typeface="Open Sans ExtraBold"/>
                <a:sym typeface="Open Sans ExtraBold"/>
              </a:defRPr>
            </a:lvl5pPr>
            <a:lvl6pPr lvl="5" rtl="0">
              <a:lnSpc>
                <a:spcPct val="100000"/>
              </a:lnSpc>
              <a:spcBef>
                <a:spcPts val="800"/>
              </a:spcBef>
              <a:spcAft>
                <a:spcPts val="0"/>
              </a:spcAft>
              <a:buNone/>
              <a:defRPr>
                <a:latin typeface="Open Sans ExtraBold"/>
                <a:ea typeface="Open Sans ExtraBold"/>
                <a:cs typeface="Open Sans ExtraBold"/>
                <a:sym typeface="Open Sans ExtraBold"/>
              </a:defRPr>
            </a:lvl6pPr>
            <a:lvl7pPr lvl="6" rtl="0">
              <a:lnSpc>
                <a:spcPct val="100000"/>
              </a:lnSpc>
              <a:spcBef>
                <a:spcPts val="800"/>
              </a:spcBef>
              <a:spcAft>
                <a:spcPts val="0"/>
              </a:spcAft>
              <a:buNone/>
              <a:defRPr>
                <a:latin typeface="Open Sans ExtraBold"/>
                <a:ea typeface="Open Sans ExtraBold"/>
                <a:cs typeface="Open Sans ExtraBold"/>
                <a:sym typeface="Open Sans ExtraBold"/>
              </a:defRPr>
            </a:lvl7pPr>
            <a:lvl8pPr lvl="7" rtl="0">
              <a:lnSpc>
                <a:spcPct val="100000"/>
              </a:lnSpc>
              <a:spcBef>
                <a:spcPts val="800"/>
              </a:spcBef>
              <a:spcAft>
                <a:spcPts val="0"/>
              </a:spcAft>
              <a:buNone/>
              <a:defRPr>
                <a:latin typeface="Open Sans ExtraBold"/>
                <a:ea typeface="Open Sans ExtraBold"/>
                <a:cs typeface="Open Sans ExtraBold"/>
                <a:sym typeface="Open Sans ExtraBold"/>
              </a:defRPr>
            </a:lvl8pPr>
            <a:lvl9pPr lvl="8" rtl="0">
              <a:lnSpc>
                <a:spcPct val="100000"/>
              </a:lnSpc>
              <a:spcBef>
                <a:spcPts val="800"/>
              </a:spcBef>
              <a:spcAft>
                <a:spcPts val="800"/>
              </a:spcAft>
              <a:buNone/>
              <a:defRPr>
                <a:latin typeface="Open Sans ExtraBold"/>
                <a:ea typeface="Open Sans ExtraBold"/>
                <a:cs typeface="Open Sans ExtraBold"/>
                <a:sym typeface="Open Sans ExtraBold"/>
              </a:defRPr>
            </a:lvl9pPr>
          </a:lstStyle>
          <a:p/>
        </p:txBody>
      </p:sp>
      <p:sp>
        <p:nvSpPr>
          <p:cNvPr id="1082" name="Google Shape;1082;p25"/>
          <p:cNvSpPr txBox="1"/>
          <p:nvPr>
            <p:ph idx="4" type="subTitle"/>
          </p:nvPr>
        </p:nvSpPr>
        <p:spPr>
          <a:xfrm>
            <a:off x="5778300" y="1549900"/>
            <a:ext cx="2441400" cy="93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800"/>
              </a:spcBef>
              <a:spcAft>
                <a:spcPts val="0"/>
              </a:spcAft>
              <a:buNone/>
              <a:defRPr sz="1600"/>
            </a:lvl2pPr>
            <a:lvl3pPr lvl="2" rtl="0">
              <a:lnSpc>
                <a:spcPct val="100000"/>
              </a:lnSpc>
              <a:spcBef>
                <a:spcPts val="800"/>
              </a:spcBef>
              <a:spcAft>
                <a:spcPts val="0"/>
              </a:spcAft>
              <a:buNone/>
              <a:defRPr sz="1600"/>
            </a:lvl3pPr>
            <a:lvl4pPr lvl="3" rtl="0">
              <a:lnSpc>
                <a:spcPct val="100000"/>
              </a:lnSpc>
              <a:spcBef>
                <a:spcPts val="800"/>
              </a:spcBef>
              <a:spcAft>
                <a:spcPts val="0"/>
              </a:spcAft>
              <a:buNone/>
              <a:defRPr sz="1600"/>
            </a:lvl4pPr>
            <a:lvl5pPr lvl="4" rtl="0">
              <a:lnSpc>
                <a:spcPct val="100000"/>
              </a:lnSpc>
              <a:spcBef>
                <a:spcPts val="800"/>
              </a:spcBef>
              <a:spcAft>
                <a:spcPts val="0"/>
              </a:spcAft>
              <a:buNone/>
              <a:defRPr sz="1600"/>
            </a:lvl5pPr>
            <a:lvl6pPr lvl="5" rtl="0">
              <a:lnSpc>
                <a:spcPct val="100000"/>
              </a:lnSpc>
              <a:spcBef>
                <a:spcPts val="800"/>
              </a:spcBef>
              <a:spcAft>
                <a:spcPts val="0"/>
              </a:spcAft>
              <a:buNone/>
              <a:defRPr sz="1600"/>
            </a:lvl6pPr>
            <a:lvl7pPr lvl="6" rtl="0">
              <a:lnSpc>
                <a:spcPct val="100000"/>
              </a:lnSpc>
              <a:spcBef>
                <a:spcPts val="800"/>
              </a:spcBef>
              <a:spcAft>
                <a:spcPts val="0"/>
              </a:spcAft>
              <a:buNone/>
              <a:defRPr sz="1600"/>
            </a:lvl7pPr>
            <a:lvl8pPr lvl="7" rtl="0">
              <a:lnSpc>
                <a:spcPct val="100000"/>
              </a:lnSpc>
              <a:spcBef>
                <a:spcPts val="800"/>
              </a:spcBef>
              <a:spcAft>
                <a:spcPts val="0"/>
              </a:spcAft>
              <a:buNone/>
              <a:defRPr sz="1600"/>
            </a:lvl8pPr>
            <a:lvl9pPr lvl="8" rtl="0">
              <a:lnSpc>
                <a:spcPct val="100000"/>
              </a:lnSpc>
              <a:spcBef>
                <a:spcPts val="800"/>
              </a:spcBef>
              <a:spcAft>
                <a:spcPts val="800"/>
              </a:spcAft>
              <a:buNone/>
              <a:defRPr sz="1600"/>
            </a:lvl9pPr>
          </a:lstStyle>
          <a:p/>
        </p:txBody>
      </p:sp>
      <p:sp>
        <p:nvSpPr>
          <p:cNvPr id="1083" name="Google Shape;1083;p25"/>
          <p:cNvSpPr txBox="1"/>
          <p:nvPr>
            <p:ph idx="5" type="subTitle"/>
          </p:nvPr>
        </p:nvSpPr>
        <p:spPr>
          <a:xfrm>
            <a:off x="1745900" y="3009996"/>
            <a:ext cx="2441400" cy="43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Open Sans ExtraBold"/>
                <a:ea typeface="Open Sans ExtraBold"/>
                <a:cs typeface="Open Sans ExtraBold"/>
                <a:sym typeface="Open Sans ExtraBold"/>
              </a:defRPr>
            </a:lvl1pPr>
            <a:lvl2pPr lvl="1" rtl="0">
              <a:lnSpc>
                <a:spcPct val="100000"/>
              </a:lnSpc>
              <a:spcBef>
                <a:spcPts val="800"/>
              </a:spcBef>
              <a:spcAft>
                <a:spcPts val="0"/>
              </a:spcAft>
              <a:buNone/>
              <a:defRPr>
                <a:latin typeface="Open Sans ExtraBold"/>
                <a:ea typeface="Open Sans ExtraBold"/>
                <a:cs typeface="Open Sans ExtraBold"/>
                <a:sym typeface="Open Sans ExtraBold"/>
              </a:defRPr>
            </a:lvl2pPr>
            <a:lvl3pPr lvl="2" rtl="0">
              <a:lnSpc>
                <a:spcPct val="100000"/>
              </a:lnSpc>
              <a:spcBef>
                <a:spcPts val="800"/>
              </a:spcBef>
              <a:spcAft>
                <a:spcPts val="0"/>
              </a:spcAft>
              <a:buNone/>
              <a:defRPr>
                <a:latin typeface="Open Sans ExtraBold"/>
                <a:ea typeface="Open Sans ExtraBold"/>
                <a:cs typeface="Open Sans ExtraBold"/>
                <a:sym typeface="Open Sans ExtraBold"/>
              </a:defRPr>
            </a:lvl3pPr>
            <a:lvl4pPr lvl="3" rtl="0">
              <a:lnSpc>
                <a:spcPct val="100000"/>
              </a:lnSpc>
              <a:spcBef>
                <a:spcPts val="800"/>
              </a:spcBef>
              <a:spcAft>
                <a:spcPts val="0"/>
              </a:spcAft>
              <a:buNone/>
              <a:defRPr>
                <a:latin typeface="Open Sans ExtraBold"/>
                <a:ea typeface="Open Sans ExtraBold"/>
                <a:cs typeface="Open Sans ExtraBold"/>
                <a:sym typeface="Open Sans ExtraBold"/>
              </a:defRPr>
            </a:lvl4pPr>
            <a:lvl5pPr lvl="4" rtl="0">
              <a:lnSpc>
                <a:spcPct val="100000"/>
              </a:lnSpc>
              <a:spcBef>
                <a:spcPts val="800"/>
              </a:spcBef>
              <a:spcAft>
                <a:spcPts val="0"/>
              </a:spcAft>
              <a:buNone/>
              <a:defRPr>
                <a:latin typeface="Open Sans ExtraBold"/>
                <a:ea typeface="Open Sans ExtraBold"/>
                <a:cs typeface="Open Sans ExtraBold"/>
                <a:sym typeface="Open Sans ExtraBold"/>
              </a:defRPr>
            </a:lvl5pPr>
            <a:lvl6pPr lvl="5" rtl="0">
              <a:lnSpc>
                <a:spcPct val="100000"/>
              </a:lnSpc>
              <a:spcBef>
                <a:spcPts val="800"/>
              </a:spcBef>
              <a:spcAft>
                <a:spcPts val="0"/>
              </a:spcAft>
              <a:buNone/>
              <a:defRPr>
                <a:latin typeface="Open Sans ExtraBold"/>
                <a:ea typeface="Open Sans ExtraBold"/>
                <a:cs typeface="Open Sans ExtraBold"/>
                <a:sym typeface="Open Sans ExtraBold"/>
              </a:defRPr>
            </a:lvl6pPr>
            <a:lvl7pPr lvl="6" rtl="0">
              <a:lnSpc>
                <a:spcPct val="100000"/>
              </a:lnSpc>
              <a:spcBef>
                <a:spcPts val="800"/>
              </a:spcBef>
              <a:spcAft>
                <a:spcPts val="0"/>
              </a:spcAft>
              <a:buNone/>
              <a:defRPr>
                <a:latin typeface="Open Sans ExtraBold"/>
                <a:ea typeface="Open Sans ExtraBold"/>
                <a:cs typeface="Open Sans ExtraBold"/>
                <a:sym typeface="Open Sans ExtraBold"/>
              </a:defRPr>
            </a:lvl7pPr>
            <a:lvl8pPr lvl="7" rtl="0">
              <a:lnSpc>
                <a:spcPct val="100000"/>
              </a:lnSpc>
              <a:spcBef>
                <a:spcPts val="800"/>
              </a:spcBef>
              <a:spcAft>
                <a:spcPts val="0"/>
              </a:spcAft>
              <a:buNone/>
              <a:defRPr>
                <a:latin typeface="Open Sans ExtraBold"/>
                <a:ea typeface="Open Sans ExtraBold"/>
                <a:cs typeface="Open Sans ExtraBold"/>
                <a:sym typeface="Open Sans ExtraBold"/>
              </a:defRPr>
            </a:lvl8pPr>
            <a:lvl9pPr lvl="8" rtl="0">
              <a:lnSpc>
                <a:spcPct val="100000"/>
              </a:lnSpc>
              <a:spcBef>
                <a:spcPts val="800"/>
              </a:spcBef>
              <a:spcAft>
                <a:spcPts val="800"/>
              </a:spcAft>
              <a:buNone/>
              <a:defRPr>
                <a:latin typeface="Open Sans ExtraBold"/>
                <a:ea typeface="Open Sans ExtraBold"/>
                <a:cs typeface="Open Sans ExtraBold"/>
                <a:sym typeface="Open Sans ExtraBold"/>
              </a:defRPr>
            </a:lvl9pPr>
          </a:lstStyle>
          <a:p/>
        </p:txBody>
      </p:sp>
      <p:sp>
        <p:nvSpPr>
          <p:cNvPr id="1084" name="Google Shape;1084;p25"/>
          <p:cNvSpPr txBox="1"/>
          <p:nvPr>
            <p:ph idx="6" type="subTitle"/>
          </p:nvPr>
        </p:nvSpPr>
        <p:spPr>
          <a:xfrm>
            <a:off x="1745900" y="3397826"/>
            <a:ext cx="2441400" cy="93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800"/>
              </a:spcBef>
              <a:spcAft>
                <a:spcPts val="0"/>
              </a:spcAft>
              <a:buNone/>
              <a:defRPr sz="1600"/>
            </a:lvl2pPr>
            <a:lvl3pPr lvl="2" rtl="0">
              <a:lnSpc>
                <a:spcPct val="100000"/>
              </a:lnSpc>
              <a:spcBef>
                <a:spcPts val="800"/>
              </a:spcBef>
              <a:spcAft>
                <a:spcPts val="0"/>
              </a:spcAft>
              <a:buNone/>
              <a:defRPr sz="1600"/>
            </a:lvl3pPr>
            <a:lvl4pPr lvl="3" rtl="0">
              <a:lnSpc>
                <a:spcPct val="100000"/>
              </a:lnSpc>
              <a:spcBef>
                <a:spcPts val="800"/>
              </a:spcBef>
              <a:spcAft>
                <a:spcPts val="0"/>
              </a:spcAft>
              <a:buNone/>
              <a:defRPr sz="1600"/>
            </a:lvl4pPr>
            <a:lvl5pPr lvl="4" rtl="0">
              <a:lnSpc>
                <a:spcPct val="100000"/>
              </a:lnSpc>
              <a:spcBef>
                <a:spcPts val="800"/>
              </a:spcBef>
              <a:spcAft>
                <a:spcPts val="0"/>
              </a:spcAft>
              <a:buNone/>
              <a:defRPr sz="1600"/>
            </a:lvl5pPr>
            <a:lvl6pPr lvl="5" rtl="0">
              <a:lnSpc>
                <a:spcPct val="100000"/>
              </a:lnSpc>
              <a:spcBef>
                <a:spcPts val="800"/>
              </a:spcBef>
              <a:spcAft>
                <a:spcPts val="0"/>
              </a:spcAft>
              <a:buNone/>
              <a:defRPr sz="1600"/>
            </a:lvl6pPr>
            <a:lvl7pPr lvl="6" rtl="0">
              <a:lnSpc>
                <a:spcPct val="100000"/>
              </a:lnSpc>
              <a:spcBef>
                <a:spcPts val="800"/>
              </a:spcBef>
              <a:spcAft>
                <a:spcPts val="0"/>
              </a:spcAft>
              <a:buNone/>
              <a:defRPr sz="1600"/>
            </a:lvl7pPr>
            <a:lvl8pPr lvl="7" rtl="0">
              <a:lnSpc>
                <a:spcPct val="100000"/>
              </a:lnSpc>
              <a:spcBef>
                <a:spcPts val="800"/>
              </a:spcBef>
              <a:spcAft>
                <a:spcPts val="0"/>
              </a:spcAft>
              <a:buNone/>
              <a:defRPr sz="1600"/>
            </a:lvl8pPr>
            <a:lvl9pPr lvl="8" rtl="0">
              <a:lnSpc>
                <a:spcPct val="100000"/>
              </a:lnSpc>
              <a:spcBef>
                <a:spcPts val="800"/>
              </a:spcBef>
              <a:spcAft>
                <a:spcPts val="800"/>
              </a:spcAft>
              <a:buNone/>
              <a:defRPr sz="1600"/>
            </a:lvl9pPr>
          </a:lstStyle>
          <a:p/>
        </p:txBody>
      </p:sp>
      <p:sp>
        <p:nvSpPr>
          <p:cNvPr id="1085" name="Google Shape;1085;p25"/>
          <p:cNvSpPr txBox="1"/>
          <p:nvPr>
            <p:ph idx="7" type="subTitle"/>
          </p:nvPr>
        </p:nvSpPr>
        <p:spPr>
          <a:xfrm>
            <a:off x="5778300" y="3009996"/>
            <a:ext cx="2441400" cy="43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Open Sans ExtraBold"/>
                <a:ea typeface="Open Sans ExtraBold"/>
                <a:cs typeface="Open Sans ExtraBold"/>
                <a:sym typeface="Open Sans ExtraBold"/>
              </a:defRPr>
            </a:lvl1pPr>
            <a:lvl2pPr lvl="1" rtl="0">
              <a:lnSpc>
                <a:spcPct val="100000"/>
              </a:lnSpc>
              <a:spcBef>
                <a:spcPts val="800"/>
              </a:spcBef>
              <a:spcAft>
                <a:spcPts val="0"/>
              </a:spcAft>
              <a:buNone/>
              <a:defRPr>
                <a:latin typeface="Open Sans ExtraBold"/>
                <a:ea typeface="Open Sans ExtraBold"/>
                <a:cs typeface="Open Sans ExtraBold"/>
                <a:sym typeface="Open Sans ExtraBold"/>
              </a:defRPr>
            </a:lvl2pPr>
            <a:lvl3pPr lvl="2" rtl="0">
              <a:lnSpc>
                <a:spcPct val="100000"/>
              </a:lnSpc>
              <a:spcBef>
                <a:spcPts val="800"/>
              </a:spcBef>
              <a:spcAft>
                <a:spcPts val="0"/>
              </a:spcAft>
              <a:buNone/>
              <a:defRPr>
                <a:latin typeface="Open Sans ExtraBold"/>
                <a:ea typeface="Open Sans ExtraBold"/>
                <a:cs typeface="Open Sans ExtraBold"/>
                <a:sym typeface="Open Sans ExtraBold"/>
              </a:defRPr>
            </a:lvl3pPr>
            <a:lvl4pPr lvl="3" rtl="0">
              <a:lnSpc>
                <a:spcPct val="100000"/>
              </a:lnSpc>
              <a:spcBef>
                <a:spcPts val="800"/>
              </a:spcBef>
              <a:spcAft>
                <a:spcPts val="0"/>
              </a:spcAft>
              <a:buNone/>
              <a:defRPr>
                <a:latin typeface="Open Sans ExtraBold"/>
                <a:ea typeface="Open Sans ExtraBold"/>
                <a:cs typeface="Open Sans ExtraBold"/>
                <a:sym typeface="Open Sans ExtraBold"/>
              </a:defRPr>
            </a:lvl4pPr>
            <a:lvl5pPr lvl="4" rtl="0">
              <a:lnSpc>
                <a:spcPct val="100000"/>
              </a:lnSpc>
              <a:spcBef>
                <a:spcPts val="800"/>
              </a:spcBef>
              <a:spcAft>
                <a:spcPts val="0"/>
              </a:spcAft>
              <a:buNone/>
              <a:defRPr>
                <a:latin typeface="Open Sans ExtraBold"/>
                <a:ea typeface="Open Sans ExtraBold"/>
                <a:cs typeface="Open Sans ExtraBold"/>
                <a:sym typeface="Open Sans ExtraBold"/>
              </a:defRPr>
            </a:lvl5pPr>
            <a:lvl6pPr lvl="5" rtl="0">
              <a:lnSpc>
                <a:spcPct val="100000"/>
              </a:lnSpc>
              <a:spcBef>
                <a:spcPts val="800"/>
              </a:spcBef>
              <a:spcAft>
                <a:spcPts val="0"/>
              </a:spcAft>
              <a:buNone/>
              <a:defRPr>
                <a:latin typeface="Open Sans ExtraBold"/>
                <a:ea typeface="Open Sans ExtraBold"/>
                <a:cs typeface="Open Sans ExtraBold"/>
                <a:sym typeface="Open Sans ExtraBold"/>
              </a:defRPr>
            </a:lvl6pPr>
            <a:lvl7pPr lvl="6" rtl="0">
              <a:lnSpc>
                <a:spcPct val="100000"/>
              </a:lnSpc>
              <a:spcBef>
                <a:spcPts val="800"/>
              </a:spcBef>
              <a:spcAft>
                <a:spcPts val="0"/>
              </a:spcAft>
              <a:buNone/>
              <a:defRPr>
                <a:latin typeface="Open Sans ExtraBold"/>
                <a:ea typeface="Open Sans ExtraBold"/>
                <a:cs typeface="Open Sans ExtraBold"/>
                <a:sym typeface="Open Sans ExtraBold"/>
              </a:defRPr>
            </a:lvl7pPr>
            <a:lvl8pPr lvl="7" rtl="0">
              <a:lnSpc>
                <a:spcPct val="100000"/>
              </a:lnSpc>
              <a:spcBef>
                <a:spcPts val="800"/>
              </a:spcBef>
              <a:spcAft>
                <a:spcPts val="0"/>
              </a:spcAft>
              <a:buNone/>
              <a:defRPr>
                <a:latin typeface="Open Sans ExtraBold"/>
                <a:ea typeface="Open Sans ExtraBold"/>
                <a:cs typeface="Open Sans ExtraBold"/>
                <a:sym typeface="Open Sans ExtraBold"/>
              </a:defRPr>
            </a:lvl8pPr>
            <a:lvl9pPr lvl="8" rtl="0">
              <a:lnSpc>
                <a:spcPct val="100000"/>
              </a:lnSpc>
              <a:spcBef>
                <a:spcPts val="800"/>
              </a:spcBef>
              <a:spcAft>
                <a:spcPts val="800"/>
              </a:spcAft>
              <a:buNone/>
              <a:defRPr>
                <a:latin typeface="Open Sans ExtraBold"/>
                <a:ea typeface="Open Sans ExtraBold"/>
                <a:cs typeface="Open Sans ExtraBold"/>
                <a:sym typeface="Open Sans ExtraBold"/>
              </a:defRPr>
            </a:lvl9pPr>
          </a:lstStyle>
          <a:p/>
        </p:txBody>
      </p:sp>
      <p:sp>
        <p:nvSpPr>
          <p:cNvPr id="1086" name="Google Shape;1086;p25"/>
          <p:cNvSpPr txBox="1"/>
          <p:nvPr>
            <p:ph idx="8" type="subTitle"/>
          </p:nvPr>
        </p:nvSpPr>
        <p:spPr>
          <a:xfrm>
            <a:off x="5778300" y="3397826"/>
            <a:ext cx="2441400" cy="93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800"/>
              </a:spcBef>
              <a:spcAft>
                <a:spcPts val="0"/>
              </a:spcAft>
              <a:buNone/>
              <a:defRPr sz="1600"/>
            </a:lvl2pPr>
            <a:lvl3pPr lvl="2" rtl="0">
              <a:lnSpc>
                <a:spcPct val="100000"/>
              </a:lnSpc>
              <a:spcBef>
                <a:spcPts val="800"/>
              </a:spcBef>
              <a:spcAft>
                <a:spcPts val="0"/>
              </a:spcAft>
              <a:buNone/>
              <a:defRPr sz="1600"/>
            </a:lvl3pPr>
            <a:lvl4pPr lvl="3" rtl="0">
              <a:lnSpc>
                <a:spcPct val="100000"/>
              </a:lnSpc>
              <a:spcBef>
                <a:spcPts val="800"/>
              </a:spcBef>
              <a:spcAft>
                <a:spcPts val="0"/>
              </a:spcAft>
              <a:buNone/>
              <a:defRPr sz="1600"/>
            </a:lvl4pPr>
            <a:lvl5pPr lvl="4" rtl="0">
              <a:lnSpc>
                <a:spcPct val="100000"/>
              </a:lnSpc>
              <a:spcBef>
                <a:spcPts val="800"/>
              </a:spcBef>
              <a:spcAft>
                <a:spcPts val="0"/>
              </a:spcAft>
              <a:buNone/>
              <a:defRPr sz="1600"/>
            </a:lvl5pPr>
            <a:lvl6pPr lvl="5" rtl="0">
              <a:lnSpc>
                <a:spcPct val="100000"/>
              </a:lnSpc>
              <a:spcBef>
                <a:spcPts val="800"/>
              </a:spcBef>
              <a:spcAft>
                <a:spcPts val="0"/>
              </a:spcAft>
              <a:buNone/>
              <a:defRPr sz="1600"/>
            </a:lvl6pPr>
            <a:lvl7pPr lvl="6" rtl="0">
              <a:lnSpc>
                <a:spcPct val="100000"/>
              </a:lnSpc>
              <a:spcBef>
                <a:spcPts val="800"/>
              </a:spcBef>
              <a:spcAft>
                <a:spcPts val="0"/>
              </a:spcAft>
              <a:buNone/>
              <a:defRPr sz="1600"/>
            </a:lvl7pPr>
            <a:lvl8pPr lvl="7" rtl="0">
              <a:lnSpc>
                <a:spcPct val="100000"/>
              </a:lnSpc>
              <a:spcBef>
                <a:spcPts val="800"/>
              </a:spcBef>
              <a:spcAft>
                <a:spcPts val="0"/>
              </a:spcAft>
              <a:buNone/>
              <a:defRPr sz="1600"/>
            </a:lvl8pPr>
            <a:lvl9pPr lvl="8" rtl="0">
              <a:lnSpc>
                <a:spcPct val="100000"/>
              </a:lnSpc>
              <a:spcBef>
                <a:spcPts val="800"/>
              </a:spcBef>
              <a:spcAft>
                <a:spcPts val="800"/>
              </a:spcAft>
              <a:buNone/>
              <a:defRPr sz="1600"/>
            </a:lvl9pPr>
          </a:lstStyle>
          <a:p/>
        </p:txBody>
      </p:sp>
      <p:sp>
        <p:nvSpPr>
          <p:cNvPr id="1087" name="Google Shape;1087;p25"/>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11">
    <p:spTree>
      <p:nvGrpSpPr>
        <p:cNvPr id="1088" name="Shape 1088"/>
        <p:cNvGrpSpPr/>
        <p:nvPr/>
      </p:nvGrpSpPr>
      <p:grpSpPr>
        <a:xfrm>
          <a:off x="0" y="0"/>
          <a:ext cx="0" cy="0"/>
          <a:chOff x="0" y="0"/>
          <a:chExt cx="0" cy="0"/>
        </a:xfrm>
      </p:grpSpPr>
      <p:grpSp>
        <p:nvGrpSpPr>
          <p:cNvPr id="1089" name="Google Shape;1089;p26"/>
          <p:cNvGrpSpPr/>
          <p:nvPr/>
        </p:nvGrpSpPr>
        <p:grpSpPr>
          <a:xfrm>
            <a:off x="-40" y="0"/>
            <a:ext cx="9143957" cy="5143500"/>
            <a:chOff x="-19200" y="0"/>
            <a:chExt cx="9163200" cy="5143500"/>
          </a:xfrm>
        </p:grpSpPr>
        <p:cxnSp>
          <p:nvCxnSpPr>
            <p:cNvPr id="1090" name="Google Shape;1090;p26"/>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91" name="Google Shape;1091;p26"/>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92" name="Google Shape;1092;p26"/>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93" name="Google Shape;1093;p26"/>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94" name="Google Shape;1094;p26"/>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95" name="Google Shape;1095;p26"/>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96" name="Google Shape;1096;p26"/>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97" name="Google Shape;1097;p26"/>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98" name="Google Shape;1098;p26"/>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99" name="Google Shape;1099;p26"/>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00" name="Google Shape;1100;p26"/>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01" name="Google Shape;1101;p26"/>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02" name="Google Shape;1102;p26"/>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03" name="Google Shape;1103;p26"/>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04" name="Google Shape;1104;p26"/>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05" name="Google Shape;1105;p26"/>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06" name="Google Shape;1106;p26"/>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07" name="Google Shape;1107;p26"/>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08" name="Google Shape;1108;p26"/>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09" name="Google Shape;1109;p26"/>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10" name="Google Shape;1110;p26"/>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11" name="Google Shape;1111;p26"/>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12" name="Google Shape;1112;p26"/>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13" name="Google Shape;1113;p26"/>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14" name="Google Shape;1114;p26"/>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15" name="Google Shape;1115;p26"/>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16" name="Google Shape;1116;p26"/>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17" name="Google Shape;1117;p26"/>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1118" name="Google Shape;1118;p26"/>
          <p:cNvSpPr/>
          <p:nvPr/>
        </p:nvSpPr>
        <p:spPr>
          <a:xfrm flipH="1">
            <a:off x="470177" y="3550"/>
            <a:ext cx="4281598" cy="1537615"/>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6"/>
          <p:cNvSpPr/>
          <p:nvPr/>
        </p:nvSpPr>
        <p:spPr>
          <a:xfrm rot="10800000">
            <a:off x="5850035" y="1541169"/>
            <a:ext cx="2884315" cy="1537631"/>
          </a:xfrm>
          <a:custGeom>
            <a:rect b="b" l="l" r="r" t="t"/>
            <a:pathLst>
              <a:path extrusionOk="0" fill="none" h="38994" w="73141">
                <a:moveTo>
                  <a:pt x="73140" y="38993"/>
                </a:moveTo>
                <a:lnTo>
                  <a:pt x="9323" y="38993"/>
                </a:lnTo>
                <a:cubicBezTo>
                  <a:pt x="4167" y="38993"/>
                  <a:pt x="0" y="34826"/>
                  <a:pt x="0" y="29671"/>
                </a:cubicBezTo>
                <a:lnTo>
                  <a:pt x="0" y="9311"/>
                </a:lnTo>
                <a:cubicBezTo>
                  <a:pt x="0" y="4168"/>
                  <a:pt x="4167" y="0"/>
                  <a:pt x="9323" y="0"/>
                </a:cubicBezTo>
                <a:lnTo>
                  <a:pt x="36433" y="0"/>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26"/>
          <p:cNvSpPr/>
          <p:nvPr/>
        </p:nvSpPr>
        <p:spPr>
          <a:xfrm>
            <a:off x="-55950" y="3516550"/>
            <a:ext cx="9255900" cy="16854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1" name="Google Shape;1121;p26"/>
          <p:cNvGrpSpPr/>
          <p:nvPr/>
        </p:nvGrpSpPr>
        <p:grpSpPr>
          <a:xfrm>
            <a:off x="1117012" y="2735875"/>
            <a:ext cx="3062438" cy="1546750"/>
            <a:chOff x="1117012" y="2735875"/>
            <a:chExt cx="3062438" cy="1546750"/>
          </a:xfrm>
        </p:grpSpPr>
        <p:sp>
          <p:nvSpPr>
            <p:cNvPr id="1122" name="Google Shape;1122;p26"/>
            <p:cNvSpPr/>
            <p:nvPr/>
          </p:nvSpPr>
          <p:spPr>
            <a:xfrm>
              <a:off x="1194450" y="2845325"/>
              <a:ext cx="2985000" cy="1437300"/>
            </a:xfrm>
            <a:prstGeom prst="roundRect">
              <a:avLst>
                <a:gd fmla="val 10229" name="adj"/>
              </a:avLst>
            </a:prstGeom>
            <a:solidFill>
              <a:schemeClr val="accen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1123" name="Google Shape;1123;p26"/>
            <p:cNvSpPr/>
            <p:nvPr/>
          </p:nvSpPr>
          <p:spPr>
            <a:xfrm>
              <a:off x="1194450" y="2735875"/>
              <a:ext cx="2985000" cy="1437300"/>
            </a:xfrm>
            <a:prstGeom prst="roundRect">
              <a:avLst>
                <a:gd fmla="val 10229" name="adj"/>
              </a:avLst>
            </a:prstGeom>
            <a:solidFill>
              <a:schemeClr val="accen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1124" name="Google Shape;1124;p26"/>
            <p:cNvSpPr/>
            <p:nvPr/>
          </p:nvSpPr>
          <p:spPr>
            <a:xfrm rot="-5400000">
              <a:off x="911962" y="3210104"/>
              <a:ext cx="563100" cy="153000"/>
            </a:xfrm>
            <a:prstGeom prst="roundRect">
              <a:avLst>
                <a:gd fmla="val 16667" name="adj"/>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5" name="Google Shape;1125;p26"/>
          <p:cNvGrpSpPr/>
          <p:nvPr/>
        </p:nvGrpSpPr>
        <p:grpSpPr>
          <a:xfrm>
            <a:off x="4888925" y="2735875"/>
            <a:ext cx="3349330" cy="1868235"/>
            <a:chOff x="4888925" y="2735875"/>
            <a:chExt cx="3349330" cy="1868235"/>
          </a:xfrm>
        </p:grpSpPr>
        <p:grpSp>
          <p:nvGrpSpPr>
            <p:cNvPr id="1126" name="Google Shape;1126;p26"/>
            <p:cNvGrpSpPr/>
            <p:nvPr/>
          </p:nvGrpSpPr>
          <p:grpSpPr>
            <a:xfrm>
              <a:off x="4888925" y="2735875"/>
              <a:ext cx="3058700" cy="1546750"/>
              <a:chOff x="4888925" y="2735875"/>
              <a:chExt cx="3058700" cy="1546750"/>
            </a:xfrm>
          </p:grpSpPr>
          <p:sp>
            <p:nvSpPr>
              <p:cNvPr id="1127" name="Google Shape;1127;p26"/>
              <p:cNvSpPr/>
              <p:nvPr/>
            </p:nvSpPr>
            <p:spPr>
              <a:xfrm>
                <a:off x="4962625" y="2845325"/>
                <a:ext cx="2985000" cy="1437300"/>
              </a:xfrm>
              <a:prstGeom prst="roundRect">
                <a:avLst>
                  <a:gd fmla="val 10229" name="adj"/>
                </a:avLst>
              </a:prstGeom>
              <a:solidFill>
                <a:schemeClr val="accen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1128" name="Google Shape;1128;p26"/>
              <p:cNvSpPr/>
              <p:nvPr/>
            </p:nvSpPr>
            <p:spPr>
              <a:xfrm>
                <a:off x="4962625" y="2735875"/>
                <a:ext cx="2985000" cy="1437300"/>
              </a:xfrm>
              <a:prstGeom prst="roundRect">
                <a:avLst>
                  <a:gd fmla="val 10229" name="adj"/>
                </a:avLst>
              </a:prstGeom>
              <a:solidFill>
                <a:schemeClr val="accen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1129" name="Google Shape;1129;p26"/>
              <p:cNvSpPr/>
              <p:nvPr/>
            </p:nvSpPr>
            <p:spPr>
              <a:xfrm rot="-5400000">
                <a:off x="4683875" y="3578629"/>
                <a:ext cx="563100" cy="153000"/>
              </a:xfrm>
              <a:prstGeom prst="roundRect">
                <a:avLst>
                  <a:gd fmla="val 16667" name="adj"/>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0" name="Google Shape;1130;p26"/>
            <p:cNvGrpSpPr/>
            <p:nvPr/>
          </p:nvGrpSpPr>
          <p:grpSpPr>
            <a:xfrm>
              <a:off x="7675195" y="3952738"/>
              <a:ext cx="563060" cy="651372"/>
              <a:chOff x="4212420" y="-38612"/>
              <a:chExt cx="563060" cy="651372"/>
            </a:xfrm>
          </p:grpSpPr>
          <p:sp>
            <p:nvSpPr>
              <p:cNvPr id="1131" name="Google Shape;1131;p26"/>
              <p:cNvSpPr/>
              <p:nvPr/>
            </p:nvSpPr>
            <p:spPr>
              <a:xfrm>
                <a:off x="4212420" y="48930"/>
                <a:ext cx="563060" cy="563830"/>
              </a:xfrm>
              <a:custGeom>
                <a:rect b="b" l="l" r="r" t="t"/>
                <a:pathLst>
                  <a:path extrusionOk="0" h="8550" w="8538">
                    <a:moveTo>
                      <a:pt x="1370" y="1"/>
                    </a:moveTo>
                    <a:cubicBezTo>
                      <a:pt x="608" y="1"/>
                      <a:pt x="1" y="620"/>
                      <a:pt x="1" y="1370"/>
                    </a:cubicBezTo>
                    <a:lnTo>
                      <a:pt x="1" y="7180"/>
                    </a:lnTo>
                    <a:cubicBezTo>
                      <a:pt x="1" y="7942"/>
                      <a:pt x="608" y="8550"/>
                      <a:pt x="1370" y="8550"/>
                    </a:cubicBezTo>
                    <a:lnTo>
                      <a:pt x="7168" y="8550"/>
                    </a:lnTo>
                    <a:cubicBezTo>
                      <a:pt x="7930" y="8550"/>
                      <a:pt x="8537" y="7942"/>
                      <a:pt x="8537" y="7180"/>
                    </a:cubicBezTo>
                    <a:lnTo>
                      <a:pt x="8537" y="1370"/>
                    </a:lnTo>
                    <a:cubicBezTo>
                      <a:pt x="8537" y="620"/>
                      <a:pt x="7930" y="1"/>
                      <a:pt x="7168" y="1"/>
                    </a:cubicBezTo>
                    <a:close/>
                  </a:path>
                </a:pathLst>
              </a:custGeom>
              <a:solidFill>
                <a:schemeClr val="accent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6"/>
              <p:cNvSpPr/>
              <p:nvPr/>
            </p:nvSpPr>
            <p:spPr>
              <a:xfrm>
                <a:off x="4212420" y="-38612"/>
                <a:ext cx="563060" cy="563830"/>
              </a:xfrm>
              <a:custGeom>
                <a:rect b="b" l="l" r="r" t="t"/>
                <a:pathLst>
                  <a:path extrusionOk="0" h="8550" w="8538">
                    <a:moveTo>
                      <a:pt x="1370" y="1"/>
                    </a:moveTo>
                    <a:cubicBezTo>
                      <a:pt x="608" y="1"/>
                      <a:pt x="1" y="620"/>
                      <a:pt x="1" y="1370"/>
                    </a:cubicBezTo>
                    <a:lnTo>
                      <a:pt x="1" y="7180"/>
                    </a:lnTo>
                    <a:cubicBezTo>
                      <a:pt x="1" y="7942"/>
                      <a:pt x="608" y="8550"/>
                      <a:pt x="1370" y="8550"/>
                    </a:cubicBezTo>
                    <a:lnTo>
                      <a:pt x="7168" y="8550"/>
                    </a:lnTo>
                    <a:cubicBezTo>
                      <a:pt x="7930" y="8550"/>
                      <a:pt x="8537" y="7942"/>
                      <a:pt x="8537" y="7180"/>
                    </a:cubicBezTo>
                    <a:lnTo>
                      <a:pt x="8537" y="1370"/>
                    </a:lnTo>
                    <a:cubicBezTo>
                      <a:pt x="8537" y="620"/>
                      <a:pt x="7930" y="1"/>
                      <a:pt x="7168" y="1"/>
                    </a:cubicBezTo>
                    <a:close/>
                  </a:path>
                </a:pathLst>
              </a:cu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26"/>
              <p:cNvSpPr/>
              <p:nvPr/>
            </p:nvSpPr>
            <p:spPr>
              <a:xfrm rot="10800000">
                <a:off x="4400316" y="131938"/>
                <a:ext cx="216200" cy="222749"/>
              </a:xfrm>
              <a:custGeom>
                <a:rect b="b" l="l" r="r" t="t"/>
                <a:pathLst>
                  <a:path extrusionOk="0" h="2823" w="2740">
                    <a:moveTo>
                      <a:pt x="2414" y="0"/>
                    </a:moveTo>
                    <a:cubicBezTo>
                      <a:pt x="2360" y="0"/>
                      <a:pt x="2305" y="13"/>
                      <a:pt x="2251" y="41"/>
                    </a:cubicBezTo>
                    <a:lnTo>
                      <a:pt x="1239" y="589"/>
                    </a:lnTo>
                    <a:lnTo>
                      <a:pt x="227" y="1148"/>
                    </a:lnTo>
                    <a:cubicBezTo>
                      <a:pt x="1" y="1267"/>
                      <a:pt x="1" y="1565"/>
                      <a:pt x="227" y="1684"/>
                    </a:cubicBezTo>
                    <a:lnTo>
                      <a:pt x="1239" y="2232"/>
                    </a:lnTo>
                    <a:lnTo>
                      <a:pt x="2251" y="2780"/>
                    </a:lnTo>
                    <a:cubicBezTo>
                      <a:pt x="2301" y="2809"/>
                      <a:pt x="2356" y="2822"/>
                      <a:pt x="2410" y="2822"/>
                    </a:cubicBezTo>
                    <a:cubicBezTo>
                      <a:pt x="2577" y="2822"/>
                      <a:pt x="2739" y="2697"/>
                      <a:pt x="2739" y="2518"/>
                    </a:cubicBezTo>
                    <a:lnTo>
                      <a:pt x="2739" y="1434"/>
                    </a:lnTo>
                    <a:lnTo>
                      <a:pt x="2739" y="315"/>
                    </a:lnTo>
                    <a:cubicBezTo>
                      <a:pt x="2739" y="133"/>
                      <a:pt x="2587" y="0"/>
                      <a:pt x="2414" y="0"/>
                    </a:cubicBezTo>
                    <a:close/>
                  </a:path>
                </a:pathLst>
              </a:custGeom>
              <a:solidFill>
                <a:schemeClr val="accent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34" name="Google Shape;1134;p26"/>
          <p:cNvGrpSpPr/>
          <p:nvPr/>
        </p:nvGrpSpPr>
        <p:grpSpPr>
          <a:xfrm>
            <a:off x="3077700" y="860875"/>
            <a:ext cx="2985000" cy="1546750"/>
            <a:chOff x="3077700" y="860875"/>
            <a:chExt cx="2985000" cy="1546750"/>
          </a:xfrm>
        </p:grpSpPr>
        <p:sp>
          <p:nvSpPr>
            <p:cNvPr id="1135" name="Google Shape;1135;p26"/>
            <p:cNvSpPr/>
            <p:nvPr/>
          </p:nvSpPr>
          <p:spPr>
            <a:xfrm>
              <a:off x="3077700" y="970325"/>
              <a:ext cx="2985000" cy="1437300"/>
            </a:xfrm>
            <a:prstGeom prst="roundRect">
              <a:avLst>
                <a:gd fmla="val 10229" name="adj"/>
              </a:avLst>
            </a:prstGeom>
            <a:solidFill>
              <a:schemeClr val="accen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1136" name="Google Shape;1136;p26"/>
            <p:cNvSpPr/>
            <p:nvPr/>
          </p:nvSpPr>
          <p:spPr>
            <a:xfrm>
              <a:off x="3077700" y="860875"/>
              <a:ext cx="2985000" cy="1437300"/>
            </a:xfrm>
            <a:prstGeom prst="roundRect">
              <a:avLst>
                <a:gd fmla="val 10229" name="adj"/>
              </a:avLst>
            </a:prstGeom>
            <a:solidFill>
              <a:schemeClr val="accen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grpSp>
      <p:sp>
        <p:nvSpPr>
          <p:cNvPr id="1137" name="Google Shape;1137;p26"/>
          <p:cNvSpPr/>
          <p:nvPr/>
        </p:nvSpPr>
        <p:spPr>
          <a:xfrm rot="-5400000">
            <a:off x="5785525" y="1264429"/>
            <a:ext cx="563100" cy="153000"/>
          </a:xfrm>
          <a:prstGeom prst="roundRect">
            <a:avLst>
              <a:gd fmla="val 16667" name="adj"/>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26"/>
          <p:cNvSpPr/>
          <p:nvPr/>
        </p:nvSpPr>
        <p:spPr>
          <a:xfrm rot="-5400000">
            <a:off x="8071528" y="3"/>
            <a:ext cx="1072469" cy="1072469"/>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26"/>
          <p:cNvSpPr/>
          <p:nvPr/>
        </p:nvSpPr>
        <p:spPr>
          <a:xfrm>
            <a:off x="8636974" y="2207838"/>
            <a:ext cx="204300" cy="204300"/>
          </a:xfrm>
          <a:prstGeom prst="ellipse">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26"/>
          <p:cNvSpPr txBox="1"/>
          <p:nvPr>
            <p:ph hasCustomPrompt="1" type="title"/>
          </p:nvPr>
        </p:nvSpPr>
        <p:spPr>
          <a:xfrm>
            <a:off x="5080063" y="2906538"/>
            <a:ext cx="2754300" cy="448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800"/>
              <a:buNone/>
              <a:defRPr sz="2800">
                <a:solidFill>
                  <a:schemeClr val="lt1"/>
                </a:solidFill>
              </a:defRPr>
            </a:lvl1pPr>
            <a:lvl2pPr lvl="1" rtl="0" algn="ctr">
              <a:spcBef>
                <a:spcPts val="0"/>
              </a:spcBef>
              <a:spcAft>
                <a:spcPts val="0"/>
              </a:spcAft>
              <a:buSzPts val="2800"/>
              <a:buNone/>
              <a:defRPr sz="2800"/>
            </a:lvl2pPr>
            <a:lvl3pPr lvl="2" rtl="0" algn="ctr">
              <a:spcBef>
                <a:spcPts val="0"/>
              </a:spcBef>
              <a:spcAft>
                <a:spcPts val="0"/>
              </a:spcAft>
              <a:buSzPts val="2800"/>
              <a:buNone/>
              <a:defRPr sz="2800"/>
            </a:lvl3pPr>
            <a:lvl4pPr lvl="3" rtl="0" algn="ctr">
              <a:spcBef>
                <a:spcPts val="0"/>
              </a:spcBef>
              <a:spcAft>
                <a:spcPts val="0"/>
              </a:spcAft>
              <a:buSzPts val="2800"/>
              <a:buNone/>
              <a:defRPr sz="2800"/>
            </a:lvl4pPr>
            <a:lvl5pPr lvl="4" rtl="0" algn="ctr">
              <a:spcBef>
                <a:spcPts val="0"/>
              </a:spcBef>
              <a:spcAft>
                <a:spcPts val="0"/>
              </a:spcAft>
              <a:buSzPts val="2800"/>
              <a:buNone/>
              <a:defRPr sz="2800"/>
            </a:lvl5pPr>
            <a:lvl6pPr lvl="5" rtl="0" algn="ctr">
              <a:spcBef>
                <a:spcPts val="0"/>
              </a:spcBef>
              <a:spcAft>
                <a:spcPts val="0"/>
              </a:spcAft>
              <a:buSzPts val="2800"/>
              <a:buNone/>
              <a:defRPr sz="2800"/>
            </a:lvl6pPr>
            <a:lvl7pPr lvl="6" rtl="0" algn="ctr">
              <a:spcBef>
                <a:spcPts val="0"/>
              </a:spcBef>
              <a:spcAft>
                <a:spcPts val="0"/>
              </a:spcAft>
              <a:buSzPts val="2800"/>
              <a:buNone/>
              <a:defRPr sz="2800"/>
            </a:lvl7pPr>
            <a:lvl8pPr lvl="7" rtl="0" algn="ctr">
              <a:spcBef>
                <a:spcPts val="0"/>
              </a:spcBef>
              <a:spcAft>
                <a:spcPts val="0"/>
              </a:spcAft>
              <a:buSzPts val="2800"/>
              <a:buNone/>
              <a:defRPr sz="2800"/>
            </a:lvl8pPr>
            <a:lvl9pPr lvl="8" rtl="0" algn="ctr">
              <a:spcBef>
                <a:spcPts val="0"/>
              </a:spcBef>
              <a:spcAft>
                <a:spcPts val="0"/>
              </a:spcAft>
              <a:buSzPts val="2800"/>
              <a:buNone/>
              <a:defRPr sz="2800"/>
            </a:lvl9pPr>
          </a:lstStyle>
          <a:p>
            <a:r>
              <a:t>xx%</a:t>
            </a:r>
          </a:p>
        </p:txBody>
      </p:sp>
      <p:sp>
        <p:nvSpPr>
          <p:cNvPr id="1141" name="Google Shape;1141;p26"/>
          <p:cNvSpPr txBox="1"/>
          <p:nvPr>
            <p:ph idx="1" type="subTitle"/>
          </p:nvPr>
        </p:nvSpPr>
        <p:spPr>
          <a:xfrm>
            <a:off x="5080063" y="3307718"/>
            <a:ext cx="2750100" cy="69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lt1"/>
                </a:solidFill>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142" name="Google Shape;1142;p26"/>
          <p:cNvSpPr txBox="1"/>
          <p:nvPr>
            <p:ph hasCustomPrompt="1" idx="2" type="title"/>
          </p:nvPr>
        </p:nvSpPr>
        <p:spPr>
          <a:xfrm>
            <a:off x="3190725" y="1031525"/>
            <a:ext cx="2762700" cy="448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800"/>
              <a:buNone/>
              <a:defRPr sz="2800">
                <a:solidFill>
                  <a:schemeClr val="lt1"/>
                </a:solidFill>
              </a:defRPr>
            </a:lvl1pPr>
            <a:lvl2pPr lvl="1" rtl="0" algn="ctr">
              <a:spcBef>
                <a:spcPts val="0"/>
              </a:spcBef>
              <a:spcAft>
                <a:spcPts val="0"/>
              </a:spcAft>
              <a:buSzPts val="2800"/>
              <a:buNone/>
              <a:defRPr sz="2800"/>
            </a:lvl2pPr>
            <a:lvl3pPr lvl="2" rtl="0" algn="ctr">
              <a:spcBef>
                <a:spcPts val="0"/>
              </a:spcBef>
              <a:spcAft>
                <a:spcPts val="0"/>
              </a:spcAft>
              <a:buSzPts val="2800"/>
              <a:buNone/>
              <a:defRPr sz="2800"/>
            </a:lvl3pPr>
            <a:lvl4pPr lvl="3" rtl="0" algn="ctr">
              <a:spcBef>
                <a:spcPts val="0"/>
              </a:spcBef>
              <a:spcAft>
                <a:spcPts val="0"/>
              </a:spcAft>
              <a:buSzPts val="2800"/>
              <a:buNone/>
              <a:defRPr sz="2800"/>
            </a:lvl4pPr>
            <a:lvl5pPr lvl="4" rtl="0" algn="ctr">
              <a:spcBef>
                <a:spcPts val="0"/>
              </a:spcBef>
              <a:spcAft>
                <a:spcPts val="0"/>
              </a:spcAft>
              <a:buSzPts val="2800"/>
              <a:buNone/>
              <a:defRPr sz="2800"/>
            </a:lvl5pPr>
            <a:lvl6pPr lvl="5" rtl="0" algn="ctr">
              <a:spcBef>
                <a:spcPts val="0"/>
              </a:spcBef>
              <a:spcAft>
                <a:spcPts val="0"/>
              </a:spcAft>
              <a:buSzPts val="2800"/>
              <a:buNone/>
              <a:defRPr sz="2800"/>
            </a:lvl6pPr>
            <a:lvl7pPr lvl="6" rtl="0" algn="ctr">
              <a:spcBef>
                <a:spcPts val="0"/>
              </a:spcBef>
              <a:spcAft>
                <a:spcPts val="0"/>
              </a:spcAft>
              <a:buSzPts val="2800"/>
              <a:buNone/>
              <a:defRPr sz="2800"/>
            </a:lvl7pPr>
            <a:lvl8pPr lvl="7" rtl="0" algn="ctr">
              <a:spcBef>
                <a:spcPts val="0"/>
              </a:spcBef>
              <a:spcAft>
                <a:spcPts val="0"/>
              </a:spcAft>
              <a:buSzPts val="2800"/>
              <a:buNone/>
              <a:defRPr sz="2800"/>
            </a:lvl8pPr>
            <a:lvl9pPr lvl="8" rtl="0" algn="ctr">
              <a:spcBef>
                <a:spcPts val="0"/>
              </a:spcBef>
              <a:spcAft>
                <a:spcPts val="0"/>
              </a:spcAft>
              <a:buSzPts val="2800"/>
              <a:buNone/>
              <a:defRPr sz="2800"/>
            </a:lvl9pPr>
          </a:lstStyle>
          <a:p>
            <a:r>
              <a:t>xx%</a:t>
            </a:r>
          </a:p>
        </p:txBody>
      </p:sp>
      <p:sp>
        <p:nvSpPr>
          <p:cNvPr id="1143" name="Google Shape;1143;p26"/>
          <p:cNvSpPr txBox="1"/>
          <p:nvPr>
            <p:ph idx="3" type="subTitle"/>
          </p:nvPr>
        </p:nvSpPr>
        <p:spPr>
          <a:xfrm>
            <a:off x="3190725" y="1432703"/>
            <a:ext cx="2758500" cy="69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lt1"/>
                </a:solidFill>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144" name="Google Shape;1144;p26"/>
          <p:cNvSpPr txBox="1"/>
          <p:nvPr>
            <p:ph hasCustomPrompt="1" idx="4" type="title"/>
          </p:nvPr>
        </p:nvSpPr>
        <p:spPr>
          <a:xfrm>
            <a:off x="1309788" y="2906538"/>
            <a:ext cx="2758500" cy="448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800"/>
              <a:buNone/>
              <a:defRPr sz="2800">
                <a:solidFill>
                  <a:schemeClr val="lt1"/>
                </a:solidFill>
              </a:defRPr>
            </a:lvl1pPr>
            <a:lvl2pPr lvl="1" rtl="0" algn="ctr">
              <a:spcBef>
                <a:spcPts val="0"/>
              </a:spcBef>
              <a:spcAft>
                <a:spcPts val="0"/>
              </a:spcAft>
              <a:buSzPts val="2800"/>
              <a:buNone/>
              <a:defRPr sz="2800"/>
            </a:lvl2pPr>
            <a:lvl3pPr lvl="2" rtl="0" algn="ctr">
              <a:spcBef>
                <a:spcPts val="0"/>
              </a:spcBef>
              <a:spcAft>
                <a:spcPts val="0"/>
              </a:spcAft>
              <a:buSzPts val="2800"/>
              <a:buNone/>
              <a:defRPr sz="2800"/>
            </a:lvl3pPr>
            <a:lvl4pPr lvl="3" rtl="0" algn="ctr">
              <a:spcBef>
                <a:spcPts val="0"/>
              </a:spcBef>
              <a:spcAft>
                <a:spcPts val="0"/>
              </a:spcAft>
              <a:buSzPts val="2800"/>
              <a:buNone/>
              <a:defRPr sz="2800"/>
            </a:lvl4pPr>
            <a:lvl5pPr lvl="4" rtl="0" algn="ctr">
              <a:spcBef>
                <a:spcPts val="0"/>
              </a:spcBef>
              <a:spcAft>
                <a:spcPts val="0"/>
              </a:spcAft>
              <a:buSzPts val="2800"/>
              <a:buNone/>
              <a:defRPr sz="2800"/>
            </a:lvl5pPr>
            <a:lvl6pPr lvl="5" rtl="0" algn="ctr">
              <a:spcBef>
                <a:spcPts val="0"/>
              </a:spcBef>
              <a:spcAft>
                <a:spcPts val="0"/>
              </a:spcAft>
              <a:buSzPts val="2800"/>
              <a:buNone/>
              <a:defRPr sz="2800"/>
            </a:lvl6pPr>
            <a:lvl7pPr lvl="6" rtl="0" algn="ctr">
              <a:spcBef>
                <a:spcPts val="0"/>
              </a:spcBef>
              <a:spcAft>
                <a:spcPts val="0"/>
              </a:spcAft>
              <a:buSzPts val="2800"/>
              <a:buNone/>
              <a:defRPr sz="2800"/>
            </a:lvl7pPr>
            <a:lvl8pPr lvl="7" rtl="0" algn="ctr">
              <a:spcBef>
                <a:spcPts val="0"/>
              </a:spcBef>
              <a:spcAft>
                <a:spcPts val="0"/>
              </a:spcAft>
              <a:buSzPts val="2800"/>
              <a:buNone/>
              <a:defRPr sz="2800"/>
            </a:lvl8pPr>
            <a:lvl9pPr lvl="8" rtl="0" algn="ctr">
              <a:spcBef>
                <a:spcPts val="0"/>
              </a:spcBef>
              <a:spcAft>
                <a:spcPts val="0"/>
              </a:spcAft>
              <a:buSzPts val="2800"/>
              <a:buNone/>
              <a:defRPr sz="2800"/>
            </a:lvl9pPr>
          </a:lstStyle>
          <a:p>
            <a:r>
              <a:t>xx%</a:t>
            </a:r>
          </a:p>
        </p:txBody>
      </p:sp>
      <p:sp>
        <p:nvSpPr>
          <p:cNvPr id="1145" name="Google Shape;1145;p26"/>
          <p:cNvSpPr txBox="1"/>
          <p:nvPr>
            <p:ph idx="5" type="subTitle"/>
          </p:nvPr>
        </p:nvSpPr>
        <p:spPr>
          <a:xfrm>
            <a:off x="1309788" y="3307718"/>
            <a:ext cx="2754300" cy="69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lt1"/>
                </a:solidFill>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1146" name="Google Shape;1146;p26"/>
          <p:cNvGrpSpPr/>
          <p:nvPr/>
        </p:nvGrpSpPr>
        <p:grpSpPr>
          <a:xfrm>
            <a:off x="5745422" y="-613031"/>
            <a:ext cx="1031166" cy="1036207"/>
            <a:chOff x="-546937" y="-581525"/>
            <a:chExt cx="1507993" cy="1515365"/>
          </a:xfrm>
        </p:grpSpPr>
        <p:sp>
          <p:nvSpPr>
            <p:cNvPr id="1147" name="Google Shape;1147;p26"/>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6"/>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grpSp>
      <p:grpSp>
        <p:nvGrpSpPr>
          <p:cNvPr id="1149" name="Google Shape;1149;p26"/>
          <p:cNvGrpSpPr/>
          <p:nvPr/>
        </p:nvGrpSpPr>
        <p:grpSpPr>
          <a:xfrm>
            <a:off x="6776597" y="152994"/>
            <a:ext cx="1031166" cy="1036207"/>
            <a:chOff x="-546937" y="-581525"/>
            <a:chExt cx="1507993" cy="1515365"/>
          </a:xfrm>
        </p:grpSpPr>
        <p:sp>
          <p:nvSpPr>
            <p:cNvPr id="1150" name="Google Shape;1150;p26"/>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6"/>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_2">
    <p:spTree>
      <p:nvGrpSpPr>
        <p:cNvPr id="1152" name="Shape 1152"/>
        <p:cNvGrpSpPr/>
        <p:nvPr/>
      </p:nvGrpSpPr>
      <p:grpSpPr>
        <a:xfrm>
          <a:off x="0" y="0"/>
          <a:ext cx="0" cy="0"/>
          <a:chOff x="0" y="0"/>
          <a:chExt cx="0" cy="0"/>
        </a:xfrm>
      </p:grpSpPr>
      <p:sp>
        <p:nvSpPr>
          <p:cNvPr id="1153" name="Google Shape;1153;p27"/>
          <p:cNvSpPr/>
          <p:nvPr/>
        </p:nvSpPr>
        <p:spPr>
          <a:xfrm>
            <a:off x="7924764" y="3924264"/>
            <a:ext cx="1219238" cy="1219238"/>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7"/>
          <p:cNvSpPr/>
          <p:nvPr/>
        </p:nvSpPr>
        <p:spPr>
          <a:xfrm>
            <a:off x="0" y="0"/>
            <a:ext cx="7441796" cy="2589980"/>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55" name="Google Shape;1155;p27"/>
          <p:cNvGrpSpPr/>
          <p:nvPr/>
        </p:nvGrpSpPr>
        <p:grpSpPr>
          <a:xfrm>
            <a:off x="-40" y="0"/>
            <a:ext cx="9143957" cy="5143500"/>
            <a:chOff x="-19200" y="0"/>
            <a:chExt cx="9163200" cy="5143500"/>
          </a:xfrm>
        </p:grpSpPr>
        <p:cxnSp>
          <p:nvCxnSpPr>
            <p:cNvPr id="1156" name="Google Shape;1156;p27"/>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57" name="Google Shape;1157;p27"/>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58" name="Google Shape;1158;p27"/>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59" name="Google Shape;1159;p27"/>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60" name="Google Shape;1160;p27"/>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61" name="Google Shape;1161;p27"/>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62" name="Google Shape;1162;p27"/>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63" name="Google Shape;1163;p27"/>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64" name="Google Shape;1164;p27"/>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65" name="Google Shape;1165;p27"/>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66" name="Google Shape;1166;p27"/>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67" name="Google Shape;1167;p27"/>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68" name="Google Shape;1168;p27"/>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69" name="Google Shape;1169;p27"/>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70" name="Google Shape;1170;p27"/>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71" name="Google Shape;1171;p27"/>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72" name="Google Shape;1172;p27"/>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73" name="Google Shape;1173;p27"/>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74" name="Google Shape;1174;p27"/>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75" name="Google Shape;1175;p27"/>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76" name="Google Shape;1176;p27"/>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77" name="Google Shape;1177;p27"/>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78" name="Google Shape;1178;p27"/>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79" name="Google Shape;1179;p27"/>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80" name="Google Shape;1180;p27"/>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81" name="Google Shape;1181;p27"/>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82" name="Google Shape;1182;p27"/>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83" name="Google Shape;1183;p27"/>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1184" name="Google Shape;1184;p27"/>
          <p:cNvSpPr/>
          <p:nvPr/>
        </p:nvSpPr>
        <p:spPr>
          <a:xfrm>
            <a:off x="600675" y="1685850"/>
            <a:ext cx="8263800" cy="3159000"/>
          </a:xfrm>
          <a:prstGeom prst="roundRect">
            <a:avLst>
              <a:gd fmla="val 2377"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27"/>
          <p:cNvSpPr/>
          <p:nvPr/>
        </p:nvSpPr>
        <p:spPr>
          <a:xfrm>
            <a:off x="440175" y="1525350"/>
            <a:ext cx="8263800" cy="3159000"/>
          </a:xfrm>
          <a:prstGeom prst="roundRect">
            <a:avLst>
              <a:gd fmla="val 237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27"/>
          <p:cNvSpPr/>
          <p:nvPr/>
        </p:nvSpPr>
        <p:spPr>
          <a:xfrm>
            <a:off x="1092225" y="1441467"/>
            <a:ext cx="563100" cy="153000"/>
          </a:xfrm>
          <a:prstGeom prst="roundRect">
            <a:avLst>
              <a:gd fmla="val 16667" name="adj"/>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27"/>
          <p:cNvSpPr/>
          <p:nvPr/>
        </p:nvSpPr>
        <p:spPr>
          <a:xfrm>
            <a:off x="5774400" y="4603092"/>
            <a:ext cx="563100" cy="153000"/>
          </a:xfrm>
          <a:prstGeom prst="roundRect">
            <a:avLst>
              <a:gd fmla="val 16667"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88" name="Google Shape;1188;p27"/>
          <p:cNvGrpSpPr/>
          <p:nvPr/>
        </p:nvGrpSpPr>
        <p:grpSpPr>
          <a:xfrm>
            <a:off x="7157195" y="180838"/>
            <a:ext cx="563060" cy="651372"/>
            <a:chOff x="4212420" y="-38612"/>
            <a:chExt cx="563060" cy="651372"/>
          </a:xfrm>
        </p:grpSpPr>
        <p:sp>
          <p:nvSpPr>
            <p:cNvPr id="1189" name="Google Shape;1189;p27"/>
            <p:cNvSpPr/>
            <p:nvPr/>
          </p:nvSpPr>
          <p:spPr>
            <a:xfrm>
              <a:off x="4212420" y="48930"/>
              <a:ext cx="563060" cy="563830"/>
            </a:xfrm>
            <a:custGeom>
              <a:rect b="b" l="l" r="r" t="t"/>
              <a:pathLst>
                <a:path extrusionOk="0" h="8550" w="8538">
                  <a:moveTo>
                    <a:pt x="1370" y="1"/>
                  </a:moveTo>
                  <a:cubicBezTo>
                    <a:pt x="608" y="1"/>
                    <a:pt x="1" y="620"/>
                    <a:pt x="1" y="1370"/>
                  </a:cubicBezTo>
                  <a:lnTo>
                    <a:pt x="1" y="7180"/>
                  </a:lnTo>
                  <a:cubicBezTo>
                    <a:pt x="1" y="7942"/>
                    <a:pt x="608" y="8550"/>
                    <a:pt x="1370" y="8550"/>
                  </a:cubicBezTo>
                  <a:lnTo>
                    <a:pt x="7168" y="8550"/>
                  </a:lnTo>
                  <a:cubicBezTo>
                    <a:pt x="7930" y="8550"/>
                    <a:pt x="8537" y="7942"/>
                    <a:pt x="8537" y="7180"/>
                  </a:cubicBezTo>
                  <a:lnTo>
                    <a:pt x="8537" y="1370"/>
                  </a:lnTo>
                  <a:cubicBezTo>
                    <a:pt x="8537" y="620"/>
                    <a:pt x="7930" y="1"/>
                    <a:pt x="7168" y="1"/>
                  </a:cubicBezTo>
                  <a:close/>
                </a:path>
              </a:pathLst>
            </a:custGeom>
            <a:solidFill>
              <a:schemeClr val="accent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27"/>
            <p:cNvSpPr/>
            <p:nvPr/>
          </p:nvSpPr>
          <p:spPr>
            <a:xfrm>
              <a:off x="4212420" y="-38612"/>
              <a:ext cx="563060" cy="563830"/>
            </a:xfrm>
            <a:custGeom>
              <a:rect b="b" l="l" r="r" t="t"/>
              <a:pathLst>
                <a:path extrusionOk="0" h="8550" w="8538">
                  <a:moveTo>
                    <a:pt x="1370" y="1"/>
                  </a:moveTo>
                  <a:cubicBezTo>
                    <a:pt x="608" y="1"/>
                    <a:pt x="1" y="620"/>
                    <a:pt x="1" y="1370"/>
                  </a:cubicBezTo>
                  <a:lnTo>
                    <a:pt x="1" y="7180"/>
                  </a:lnTo>
                  <a:cubicBezTo>
                    <a:pt x="1" y="7942"/>
                    <a:pt x="608" y="8550"/>
                    <a:pt x="1370" y="8550"/>
                  </a:cubicBezTo>
                  <a:lnTo>
                    <a:pt x="7168" y="8550"/>
                  </a:lnTo>
                  <a:cubicBezTo>
                    <a:pt x="7930" y="8550"/>
                    <a:pt x="8537" y="7942"/>
                    <a:pt x="8537" y="7180"/>
                  </a:cubicBezTo>
                  <a:lnTo>
                    <a:pt x="8537" y="1370"/>
                  </a:lnTo>
                  <a:cubicBezTo>
                    <a:pt x="8537" y="620"/>
                    <a:pt x="7930" y="1"/>
                    <a:pt x="7168" y="1"/>
                  </a:cubicBezTo>
                  <a:close/>
                </a:path>
              </a:pathLst>
            </a:cu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27"/>
            <p:cNvSpPr/>
            <p:nvPr/>
          </p:nvSpPr>
          <p:spPr>
            <a:xfrm rot="10800000">
              <a:off x="4400316" y="131938"/>
              <a:ext cx="216200" cy="222749"/>
            </a:xfrm>
            <a:custGeom>
              <a:rect b="b" l="l" r="r" t="t"/>
              <a:pathLst>
                <a:path extrusionOk="0" h="2823" w="2740">
                  <a:moveTo>
                    <a:pt x="2414" y="0"/>
                  </a:moveTo>
                  <a:cubicBezTo>
                    <a:pt x="2360" y="0"/>
                    <a:pt x="2305" y="13"/>
                    <a:pt x="2251" y="41"/>
                  </a:cubicBezTo>
                  <a:lnTo>
                    <a:pt x="1239" y="589"/>
                  </a:lnTo>
                  <a:lnTo>
                    <a:pt x="227" y="1148"/>
                  </a:lnTo>
                  <a:cubicBezTo>
                    <a:pt x="1" y="1267"/>
                    <a:pt x="1" y="1565"/>
                    <a:pt x="227" y="1684"/>
                  </a:cubicBezTo>
                  <a:lnTo>
                    <a:pt x="1239" y="2232"/>
                  </a:lnTo>
                  <a:lnTo>
                    <a:pt x="2251" y="2780"/>
                  </a:lnTo>
                  <a:cubicBezTo>
                    <a:pt x="2301" y="2809"/>
                    <a:pt x="2356" y="2822"/>
                    <a:pt x="2410" y="2822"/>
                  </a:cubicBezTo>
                  <a:cubicBezTo>
                    <a:pt x="2577" y="2822"/>
                    <a:pt x="2739" y="2697"/>
                    <a:pt x="2739" y="2518"/>
                  </a:cubicBezTo>
                  <a:lnTo>
                    <a:pt x="2739" y="1434"/>
                  </a:lnTo>
                  <a:lnTo>
                    <a:pt x="2739" y="315"/>
                  </a:lnTo>
                  <a:cubicBezTo>
                    <a:pt x="2739" y="133"/>
                    <a:pt x="2587" y="0"/>
                    <a:pt x="2414" y="0"/>
                  </a:cubicBezTo>
                  <a:close/>
                </a:path>
              </a:pathLst>
            </a:custGeom>
            <a:solidFill>
              <a:schemeClr val="accent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2" name="Google Shape;1192;p27"/>
          <p:cNvGrpSpPr/>
          <p:nvPr/>
        </p:nvGrpSpPr>
        <p:grpSpPr>
          <a:xfrm>
            <a:off x="8149070" y="584788"/>
            <a:ext cx="563060" cy="651372"/>
            <a:chOff x="1842832" y="4353913"/>
            <a:chExt cx="563060" cy="651372"/>
          </a:xfrm>
        </p:grpSpPr>
        <p:sp>
          <p:nvSpPr>
            <p:cNvPr id="1193" name="Google Shape;1193;p27"/>
            <p:cNvSpPr/>
            <p:nvPr/>
          </p:nvSpPr>
          <p:spPr>
            <a:xfrm>
              <a:off x="1842832" y="4441455"/>
              <a:ext cx="563060" cy="563830"/>
            </a:xfrm>
            <a:custGeom>
              <a:rect b="b" l="l" r="r" t="t"/>
              <a:pathLst>
                <a:path extrusionOk="0" h="8550" w="8538">
                  <a:moveTo>
                    <a:pt x="1370" y="1"/>
                  </a:moveTo>
                  <a:cubicBezTo>
                    <a:pt x="608" y="1"/>
                    <a:pt x="1" y="620"/>
                    <a:pt x="1" y="1370"/>
                  </a:cubicBezTo>
                  <a:lnTo>
                    <a:pt x="1" y="7180"/>
                  </a:lnTo>
                  <a:cubicBezTo>
                    <a:pt x="1" y="7942"/>
                    <a:pt x="608" y="8550"/>
                    <a:pt x="1370" y="8550"/>
                  </a:cubicBezTo>
                  <a:lnTo>
                    <a:pt x="7168" y="8550"/>
                  </a:lnTo>
                  <a:cubicBezTo>
                    <a:pt x="7930" y="8550"/>
                    <a:pt x="8537" y="7942"/>
                    <a:pt x="8537" y="7180"/>
                  </a:cubicBezTo>
                  <a:lnTo>
                    <a:pt x="8537" y="1370"/>
                  </a:lnTo>
                  <a:cubicBezTo>
                    <a:pt x="8537" y="620"/>
                    <a:pt x="7930" y="1"/>
                    <a:pt x="7168" y="1"/>
                  </a:cubicBezTo>
                  <a:close/>
                </a:path>
              </a:pathLst>
            </a:custGeom>
            <a:solidFill>
              <a:schemeClr val="accen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27"/>
            <p:cNvSpPr/>
            <p:nvPr/>
          </p:nvSpPr>
          <p:spPr>
            <a:xfrm>
              <a:off x="1842832" y="4353913"/>
              <a:ext cx="563060" cy="563830"/>
            </a:xfrm>
            <a:custGeom>
              <a:rect b="b" l="l" r="r" t="t"/>
              <a:pathLst>
                <a:path extrusionOk="0" h="8550" w="8538">
                  <a:moveTo>
                    <a:pt x="1370" y="1"/>
                  </a:moveTo>
                  <a:cubicBezTo>
                    <a:pt x="608" y="1"/>
                    <a:pt x="1" y="620"/>
                    <a:pt x="1" y="1370"/>
                  </a:cubicBezTo>
                  <a:lnTo>
                    <a:pt x="1" y="7180"/>
                  </a:lnTo>
                  <a:cubicBezTo>
                    <a:pt x="1" y="7942"/>
                    <a:pt x="608" y="8550"/>
                    <a:pt x="1370" y="8550"/>
                  </a:cubicBezTo>
                  <a:lnTo>
                    <a:pt x="7168" y="8550"/>
                  </a:lnTo>
                  <a:cubicBezTo>
                    <a:pt x="7930" y="8550"/>
                    <a:pt x="8537" y="7942"/>
                    <a:pt x="8537" y="7180"/>
                  </a:cubicBezTo>
                  <a:lnTo>
                    <a:pt x="8537" y="1370"/>
                  </a:lnTo>
                  <a:cubicBezTo>
                    <a:pt x="8537" y="620"/>
                    <a:pt x="7930" y="1"/>
                    <a:pt x="7168" y="1"/>
                  </a:cubicBezTo>
                  <a:close/>
                </a:path>
              </a:pathLst>
            </a:custGeom>
            <a:solidFill>
              <a:schemeClr val="accent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27"/>
            <p:cNvSpPr/>
            <p:nvPr/>
          </p:nvSpPr>
          <p:spPr>
            <a:xfrm>
              <a:off x="1947009" y="4498828"/>
              <a:ext cx="354694" cy="49202"/>
            </a:xfrm>
            <a:custGeom>
              <a:rect b="b" l="l" r="r" t="t"/>
              <a:pathLst>
                <a:path extrusionOk="0" h="608" w="4383">
                  <a:moveTo>
                    <a:pt x="1" y="1"/>
                  </a:moveTo>
                  <a:lnTo>
                    <a:pt x="1" y="608"/>
                  </a:lnTo>
                  <a:lnTo>
                    <a:pt x="4382" y="608"/>
                  </a:lnTo>
                  <a:lnTo>
                    <a:pt x="4382" y="1"/>
                  </a:lnTo>
                  <a:close/>
                </a:path>
              </a:pathLst>
            </a:cu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27"/>
            <p:cNvSpPr/>
            <p:nvPr/>
          </p:nvSpPr>
          <p:spPr>
            <a:xfrm>
              <a:off x="1947009" y="4607673"/>
              <a:ext cx="354694" cy="50254"/>
            </a:xfrm>
            <a:custGeom>
              <a:rect b="b" l="l" r="r" t="t"/>
              <a:pathLst>
                <a:path extrusionOk="0" h="621" w="4383">
                  <a:moveTo>
                    <a:pt x="1" y="1"/>
                  </a:moveTo>
                  <a:lnTo>
                    <a:pt x="1" y="620"/>
                  </a:lnTo>
                  <a:lnTo>
                    <a:pt x="4382" y="620"/>
                  </a:lnTo>
                  <a:lnTo>
                    <a:pt x="4382" y="1"/>
                  </a:lnTo>
                  <a:close/>
                </a:path>
              </a:pathLst>
            </a:cu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27"/>
            <p:cNvSpPr/>
            <p:nvPr/>
          </p:nvSpPr>
          <p:spPr>
            <a:xfrm>
              <a:off x="1947009" y="4717569"/>
              <a:ext cx="133041" cy="50174"/>
            </a:xfrm>
            <a:custGeom>
              <a:rect b="b" l="l" r="r" t="t"/>
              <a:pathLst>
                <a:path extrusionOk="0" h="620" w="1644">
                  <a:moveTo>
                    <a:pt x="1" y="0"/>
                  </a:moveTo>
                  <a:lnTo>
                    <a:pt x="1" y="619"/>
                  </a:lnTo>
                  <a:lnTo>
                    <a:pt x="1644" y="619"/>
                  </a:lnTo>
                  <a:lnTo>
                    <a:pt x="1644" y="0"/>
                  </a:lnTo>
                  <a:close/>
                </a:path>
              </a:pathLst>
            </a:cu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8" name="Google Shape;1198;p27"/>
          <p:cNvGrpSpPr/>
          <p:nvPr/>
        </p:nvGrpSpPr>
        <p:grpSpPr>
          <a:xfrm>
            <a:off x="2333417" y="4396677"/>
            <a:ext cx="563085" cy="565837"/>
            <a:chOff x="-546937" y="-581525"/>
            <a:chExt cx="1507993" cy="1515365"/>
          </a:xfrm>
        </p:grpSpPr>
        <p:sp>
          <p:nvSpPr>
            <p:cNvPr id="1199" name="Google Shape;1199;p27"/>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27"/>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grpSp>
      <p:sp>
        <p:nvSpPr>
          <p:cNvPr id="1201" name="Google Shape;1201;p27"/>
          <p:cNvSpPr txBox="1"/>
          <p:nvPr>
            <p:ph type="title"/>
          </p:nvPr>
        </p:nvSpPr>
        <p:spPr>
          <a:xfrm>
            <a:off x="713100" y="381209"/>
            <a:ext cx="4926300" cy="932400"/>
          </a:xfrm>
          <a:prstGeom prst="rect">
            <a:avLst/>
          </a:prstGeom>
        </p:spPr>
        <p:txBody>
          <a:bodyPr anchorCtr="0" anchor="t" bIns="91425" lIns="91425" spcFirstLastPara="1" rIns="91425" wrap="square" tIns="91425">
            <a:noAutofit/>
          </a:bodyPr>
          <a:lstStyle>
            <a:lvl1pPr lvl="0" rtl="0" algn="l">
              <a:spcBef>
                <a:spcPts val="0"/>
              </a:spcBef>
              <a:spcAft>
                <a:spcPts val="0"/>
              </a:spcAft>
              <a:buNone/>
              <a:defRPr/>
            </a:lvl1pPr>
            <a:lvl2pPr lvl="1" rtl="0" algn="l">
              <a:spcBef>
                <a:spcPts val="0"/>
              </a:spcBef>
              <a:spcAft>
                <a:spcPts val="0"/>
              </a:spcAft>
              <a:buNone/>
              <a:defRPr/>
            </a:lvl2pPr>
            <a:lvl3pPr lvl="2" rtl="0" algn="l">
              <a:spcBef>
                <a:spcPts val="0"/>
              </a:spcBef>
              <a:spcAft>
                <a:spcPts val="0"/>
              </a:spcAft>
              <a:buNone/>
              <a:defRPr/>
            </a:lvl3pPr>
            <a:lvl4pPr lvl="3" rtl="0" algn="l">
              <a:spcBef>
                <a:spcPts val="0"/>
              </a:spcBef>
              <a:spcAft>
                <a:spcPts val="0"/>
              </a:spcAft>
              <a:buNone/>
              <a:defRPr/>
            </a:lvl4pPr>
            <a:lvl5pPr lvl="4" rtl="0" algn="l">
              <a:spcBef>
                <a:spcPts val="0"/>
              </a:spcBef>
              <a:spcAft>
                <a:spcPts val="0"/>
              </a:spcAft>
              <a:buNone/>
              <a:defRPr/>
            </a:lvl5pPr>
            <a:lvl6pPr lvl="5" rtl="0" algn="l">
              <a:spcBef>
                <a:spcPts val="0"/>
              </a:spcBef>
              <a:spcAft>
                <a:spcPts val="0"/>
              </a:spcAft>
              <a:buNone/>
              <a:defRPr/>
            </a:lvl6pPr>
            <a:lvl7pPr lvl="6" rtl="0" algn="l">
              <a:spcBef>
                <a:spcPts val="0"/>
              </a:spcBef>
              <a:spcAft>
                <a:spcPts val="0"/>
              </a:spcAft>
              <a:buNone/>
              <a:defRPr/>
            </a:lvl7pPr>
            <a:lvl8pPr lvl="7" rtl="0" algn="l">
              <a:spcBef>
                <a:spcPts val="0"/>
              </a:spcBef>
              <a:spcAft>
                <a:spcPts val="0"/>
              </a:spcAft>
              <a:buNone/>
              <a:defRPr/>
            </a:lvl8pPr>
            <a:lvl9pPr lvl="8" rtl="0" algn="l">
              <a:spcBef>
                <a:spcPts val="0"/>
              </a:spcBef>
              <a:spcAft>
                <a:spcPts val="0"/>
              </a:spcAft>
              <a:buNone/>
              <a:defRPr/>
            </a:lvl9pPr>
          </a:lstStyle>
          <a:p/>
        </p:txBody>
      </p:sp>
      <p:sp>
        <p:nvSpPr>
          <p:cNvPr id="1202" name="Google Shape;1202;p27"/>
          <p:cNvSpPr txBox="1"/>
          <p:nvPr>
            <p:ph idx="1" type="subTitle"/>
          </p:nvPr>
        </p:nvSpPr>
        <p:spPr>
          <a:xfrm>
            <a:off x="713100" y="1853600"/>
            <a:ext cx="2404800" cy="4023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chemeClr val="dk1"/>
                </a:solidFill>
                <a:latin typeface="Open Sans ExtraBold"/>
                <a:ea typeface="Open Sans ExtraBold"/>
                <a:cs typeface="Open Sans ExtraBold"/>
                <a:sym typeface="Open Sans ExtraBold"/>
              </a:defRPr>
            </a:lvl1pPr>
            <a:lvl2pPr lvl="1" rtl="0">
              <a:spcBef>
                <a:spcPts val="1200"/>
              </a:spcBef>
              <a:spcAft>
                <a:spcPts val="0"/>
              </a:spcAft>
              <a:buNone/>
              <a:defRPr>
                <a:solidFill>
                  <a:schemeClr val="dk1"/>
                </a:solidFill>
                <a:latin typeface="Open Sans ExtraBold"/>
                <a:ea typeface="Open Sans ExtraBold"/>
                <a:cs typeface="Open Sans ExtraBold"/>
                <a:sym typeface="Open Sans ExtraBold"/>
              </a:defRPr>
            </a:lvl2pPr>
            <a:lvl3pPr lvl="2" rtl="0">
              <a:spcBef>
                <a:spcPts val="1200"/>
              </a:spcBef>
              <a:spcAft>
                <a:spcPts val="0"/>
              </a:spcAft>
              <a:buNone/>
              <a:defRPr>
                <a:solidFill>
                  <a:schemeClr val="dk1"/>
                </a:solidFill>
                <a:latin typeface="Open Sans ExtraBold"/>
                <a:ea typeface="Open Sans ExtraBold"/>
                <a:cs typeface="Open Sans ExtraBold"/>
                <a:sym typeface="Open Sans ExtraBold"/>
              </a:defRPr>
            </a:lvl3pPr>
            <a:lvl4pPr lvl="3" rtl="0">
              <a:spcBef>
                <a:spcPts val="1200"/>
              </a:spcBef>
              <a:spcAft>
                <a:spcPts val="0"/>
              </a:spcAft>
              <a:buNone/>
              <a:defRPr>
                <a:solidFill>
                  <a:schemeClr val="dk1"/>
                </a:solidFill>
                <a:latin typeface="Open Sans ExtraBold"/>
                <a:ea typeface="Open Sans ExtraBold"/>
                <a:cs typeface="Open Sans ExtraBold"/>
                <a:sym typeface="Open Sans ExtraBold"/>
              </a:defRPr>
            </a:lvl4pPr>
            <a:lvl5pPr lvl="4" rtl="0">
              <a:spcBef>
                <a:spcPts val="1200"/>
              </a:spcBef>
              <a:spcAft>
                <a:spcPts val="0"/>
              </a:spcAft>
              <a:buNone/>
              <a:defRPr>
                <a:solidFill>
                  <a:schemeClr val="dk1"/>
                </a:solidFill>
                <a:latin typeface="Open Sans ExtraBold"/>
                <a:ea typeface="Open Sans ExtraBold"/>
                <a:cs typeface="Open Sans ExtraBold"/>
                <a:sym typeface="Open Sans ExtraBold"/>
              </a:defRPr>
            </a:lvl5pPr>
            <a:lvl6pPr lvl="5" rtl="0">
              <a:spcBef>
                <a:spcPts val="1200"/>
              </a:spcBef>
              <a:spcAft>
                <a:spcPts val="0"/>
              </a:spcAft>
              <a:buNone/>
              <a:defRPr>
                <a:solidFill>
                  <a:schemeClr val="dk1"/>
                </a:solidFill>
                <a:latin typeface="Open Sans ExtraBold"/>
                <a:ea typeface="Open Sans ExtraBold"/>
                <a:cs typeface="Open Sans ExtraBold"/>
                <a:sym typeface="Open Sans ExtraBold"/>
              </a:defRPr>
            </a:lvl6pPr>
            <a:lvl7pPr lvl="6" rtl="0">
              <a:spcBef>
                <a:spcPts val="1200"/>
              </a:spcBef>
              <a:spcAft>
                <a:spcPts val="0"/>
              </a:spcAft>
              <a:buNone/>
              <a:defRPr>
                <a:solidFill>
                  <a:schemeClr val="dk1"/>
                </a:solidFill>
                <a:latin typeface="Open Sans ExtraBold"/>
                <a:ea typeface="Open Sans ExtraBold"/>
                <a:cs typeface="Open Sans ExtraBold"/>
                <a:sym typeface="Open Sans ExtraBold"/>
              </a:defRPr>
            </a:lvl7pPr>
            <a:lvl8pPr lvl="7" rtl="0">
              <a:spcBef>
                <a:spcPts val="1200"/>
              </a:spcBef>
              <a:spcAft>
                <a:spcPts val="0"/>
              </a:spcAft>
              <a:buNone/>
              <a:defRPr>
                <a:solidFill>
                  <a:schemeClr val="dk1"/>
                </a:solidFill>
                <a:latin typeface="Open Sans ExtraBold"/>
                <a:ea typeface="Open Sans ExtraBold"/>
                <a:cs typeface="Open Sans ExtraBold"/>
                <a:sym typeface="Open Sans ExtraBold"/>
              </a:defRPr>
            </a:lvl8pPr>
            <a:lvl9pPr lvl="8" rtl="0">
              <a:spcBef>
                <a:spcPts val="1200"/>
              </a:spcBef>
              <a:spcAft>
                <a:spcPts val="1200"/>
              </a:spcAft>
              <a:buNone/>
              <a:defRPr>
                <a:solidFill>
                  <a:schemeClr val="dk1"/>
                </a:solidFill>
                <a:latin typeface="Open Sans ExtraBold"/>
                <a:ea typeface="Open Sans ExtraBold"/>
                <a:cs typeface="Open Sans ExtraBold"/>
                <a:sym typeface="Open Sans ExtraBold"/>
              </a:defRPr>
            </a:lvl9pPr>
          </a:lstStyle>
          <a:p/>
        </p:txBody>
      </p:sp>
      <p:sp>
        <p:nvSpPr>
          <p:cNvPr id="1203" name="Google Shape;1203;p27"/>
          <p:cNvSpPr txBox="1"/>
          <p:nvPr>
            <p:ph idx="2" type="subTitle"/>
          </p:nvPr>
        </p:nvSpPr>
        <p:spPr>
          <a:xfrm>
            <a:off x="713100" y="2182045"/>
            <a:ext cx="2404800" cy="863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1200"/>
              </a:spcBef>
              <a:spcAft>
                <a:spcPts val="0"/>
              </a:spcAft>
              <a:buNone/>
              <a:defRPr b="1" sz="1400"/>
            </a:lvl2pPr>
            <a:lvl3pPr lvl="2" rtl="0">
              <a:spcBef>
                <a:spcPts val="1200"/>
              </a:spcBef>
              <a:spcAft>
                <a:spcPts val="0"/>
              </a:spcAft>
              <a:buNone/>
              <a:defRPr b="1" sz="1400"/>
            </a:lvl3pPr>
            <a:lvl4pPr lvl="3" rtl="0">
              <a:spcBef>
                <a:spcPts val="1200"/>
              </a:spcBef>
              <a:spcAft>
                <a:spcPts val="0"/>
              </a:spcAft>
              <a:buNone/>
              <a:defRPr b="1" sz="1400"/>
            </a:lvl4pPr>
            <a:lvl5pPr lvl="4" rtl="0">
              <a:spcBef>
                <a:spcPts val="1200"/>
              </a:spcBef>
              <a:spcAft>
                <a:spcPts val="0"/>
              </a:spcAft>
              <a:buNone/>
              <a:defRPr b="1" sz="1400"/>
            </a:lvl5pPr>
            <a:lvl6pPr lvl="5" rtl="0">
              <a:spcBef>
                <a:spcPts val="1200"/>
              </a:spcBef>
              <a:spcAft>
                <a:spcPts val="0"/>
              </a:spcAft>
              <a:buNone/>
              <a:defRPr b="1" sz="1400"/>
            </a:lvl6pPr>
            <a:lvl7pPr lvl="6" rtl="0">
              <a:spcBef>
                <a:spcPts val="1200"/>
              </a:spcBef>
              <a:spcAft>
                <a:spcPts val="0"/>
              </a:spcAft>
              <a:buNone/>
              <a:defRPr b="1" sz="1400"/>
            </a:lvl7pPr>
            <a:lvl8pPr lvl="7" rtl="0">
              <a:spcBef>
                <a:spcPts val="1200"/>
              </a:spcBef>
              <a:spcAft>
                <a:spcPts val="0"/>
              </a:spcAft>
              <a:buNone/>
              <a:defRPr b="1" sz="1400"/>
            </a:lvl8pPr>
            <a:lvl9pPr lvl="8" rtl="0">
              <a:spcBef>
                <a:spcPts val="1200"/>
              </a:spcBef>
              <a:spcAft>
                <a:spcPts val="1200"/>
              </a:spcAft>
              <a:buNone/>
              <a:defRPr b="1" sz="1400"/>
            </a:lvl9pPr>
          </a:lstStyle>
          <a:p/>
        </p:txBody>
      </p:sp>
      <p:sp>
        <p:nvSpPr>
          <p:cNvPr id="1204" name="Google Shape;1204;p27"/>
          <p:cNvSpPr txBox="1"/>
          <p:nvPr>
            <p:ph idx="3" type="subTitle"/>
          </p:nvPr>
        </p:nvSpPr>
        <p:spPr>
          <a:xfrm>
            <a:off x="3369600" y="1853600"/>
            <a:ext cx="2404800" cy="4023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chemeClr val="dk1"/>
                </a:solidFill>
                <a:latin typeface="Open Sans ExtraBold"/>
                <a:ea typeface="Open Sans ExtraBold"/>
                <a:cs typeface="Open Sans ExtraBold"/>
                <a:sym typeface="Open Sans ExtraBold"/>
              </a:defRPr>
            </a:lvl1pPr>
            <a:lvl2pPr lvl="1" rtl="0">
              <a:spcBef>
                <a:spcPts val="1200"/>
              </a:spcBef>
              <a:spcAft>
                <a:spcPts val="0"/>
              </a:spcAft>
              <a:buNone/>
              <a:defRPr>
                <a:solidFill>
                  <a:schemeClr val="dk1"/>
                </a:solidFill>
                <a:latin typeface="Open Sans ExtraBold"/>
                <a:ea typeface="Open Sans ExtraBold"/>
                <a:cs typeface="Open Sans ExtraBold"/>
                <a:sym typeface="Open Sans ExtraBold"/>
              </a:defRPr>
            </a:lvl2pPr>
            <a:lvl3pPr lvl="2" rtl="0">
              <a:spcBef>
                <a:spcPts val="1200"/>
              </a:spcBef>
              <a:spcAft>
                <a:spcPts val="0"/>
              </a:spcAft>
              <a:buNone/>
              <a:defRPr>
                <a:solidFill>
                  <a:schemeClr val="dk1"/>
                </a:solidFill>
                <a:latin typeface="Open Sans ExtraBold"/>
                <a:ea typeface="Open Sans ExtraBold"/>
                <a:cs typeface="Open Sans ExtraBold"/>
                <a:sym typeface="Open Sans ExtraBold"/>
              </a:defRPr>
            </a:lvl3pPr>
            <a:lvl4pPr lvl="3" rtl="0">
              <a:spcBef>
                <a:spcPts val="1200"/>
              </a:spcBef>
              <a:spcAft>
                <a:spcPts val="0"/>
              </a:spcAft>
              <a:buNone/>
              <a:defRPr>
                <a:solidFill>
                  <a:schemeClr val="dk1"/>
                </a:solidFill>
                <a:latin typeface="Open Sans ExtraBold"/>
                <a:ea typeface="Open Sans ExtraBold"/>
                <a:cs typeface="Open Sans ExtraBold"/>
                <a:sym typeface="Open Sans ExtraBold"/>
              </a:defRPr>
            </a:lvl4pPr>
            <a:lvl5pPr lvl="4" rtl="0">
              <a:spcBef>
                <a:spcPts val="1200"/>
              </a:spcBef>
              <a:spcAft>
                <a:spcPts val="0"/>
              </a:spcAft>
              <a:buNone/>
              <a:defRPr>
                <a:solidFill>
                  <a:schemeClr val="dk1"/>
                </a:solidFill>
                <a:latin typeface="Open Sans ExtraBold"/>
                <a:ea typeface="Open Sans ExtraBold"/>
                <a:cs typeface="Open Sans ExtraBold"/>
                <a:sym typeface="Open Sans ExtraBold"/>
              </a:defRPr>
            </a:lvl5pPr>
            <a:lvl6pPr lvl="5" rtl="0">
              <a:spcBef>
                <a:spcPts val="1200"/>
              </a:spcBef>
              <a:spcAft>
                <a:spcPts val="0"/>
              </a:spcAft>
              <a:buNone/>
              <a:defRPr>
                <a:solidFill>
                  <a:schemeClr val="dk1"/>
                </a:solidFill>
                <a:latin typeface="Open Sans ExtraBold"/>
                <a:ea typeface="Open Sans ExtraBold"/>
                <a:cs typeface="Open Sans ExtraBold"/>
                <a:sym typeface="Open Sans ExtraBold"/>
              </a:defRPr>
            </a:lvl6pPr>
            <a:lvl7pPr lvl="6" rtl="0">
              <a:spcBef>
                <a:spcPts val="1200"/>
              </a:spcBef>
              <a:spcAft>
                <a:spcPts val="0"/>
              </a:spcAft>
              <a:buNone/>
              <a:defRPr>
                <a:solidFill>
                  <a:schemeClr val="dk1"/>
                </a:solidFill>
                <a:latin typeface="Open Sans ExtraBold"/>
                <a:ea typeface="Open Sans ExtraBold"/>
                <a:cs typeface="Open Sans ExtraBold"/>
                <a:sym typeface="Open Sans ExtraBold"/>
              </a:defRPr>
            </a:lvl7pPr>
            <a:lvl8pPr lvl="7" rtl="0">
              <a:spcBef>
                <a:spcPts val="1200"/>
              </a:spcBef>
              <a:spcAft>
                <a:spcPts val="0"/>
              </a:spcAft>
              <a:buNone/>
              <a:defRPr>
                <a:solidFill>
                  <a:schemeClr val="dk1"/>
                </a:solidFill>
                <a:latin typeface="Open Sans ExtraBold"/>
                <a:ea typeface="Open Sans ExtraBold"/>
                <a:cs typeface="Open Sans ExtraBold"/>
                <a:sym typeface="Open Sans ExtraBold"/>
              </a:defRPr>
            </a:lvl8pPr>
            <a:lvl9pPr lvl="8" rtl="0">
              <a:spcBef>
                <a:spcPts val="1200"/>
              </a:spcBef>
              <a:spcAft>
                <a:spcPts val="1200"/>
              </a:spcAft>
              <a:buNone/>
              <a:defRPr>
                <a:solidFill>
                  <a:schemeClr val="dk1"/>
                </a:solidFill>
                <a:latin typeface="Open Sans ExtraBold"/>
                <a:ea typeface="Open Sans ExtraBold"/>
                <a:cs typeface="Open Sans ExtraBold"/>
                <a:sym typeface="Open Sans ExtraBold"/>
              </a:defRPr>
            </a:lvl9pPr>
          </a:lstStyle>
          <a:p/>
        </p:txBody>
      </p:sp>
      <p:sp>
        <p:nvSpPr>
          <p:cNvPr id="1205" name="Google Shape;1205;p27"/>
          <p:cNvSpPr txBox="1"/>
          <p:nvPr>
            <p:ph idx="4" type="subTitle"/>
          </p:nvPr>
        </p:nvSpPr>
        <p:spPr>
          <a:xfrm>
            <a:off x="3369600" y="2182045"/>
            <a:ext cx="2404800" cy="863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1200"/>
              </a:spcBef>
              <a:spcAft>
                <a:spcPts val="0"/>
              </a:spcAft>
              <a:buNone/>
              <a:defRPr b="1" sz="1400"/>
            </a:lvl2pPr>
            <a:lvl3pPr lvl="2" rtl="0">
              <a:spcBef>
                <a:spcPts val="1200"/>
              </a:spcBef>
              <a:spcAft>
                <a:spcPts val="0"/>
              </a:spcAft>
              <a:buNone/>
              <a:defRPr b="1" sz="1400"/>
            </a:lvl3pPr>
            <a:lvl4pPr lvl="3" rtl="0">
              <a:spcBef>
                <a:spcPts val="1200"/>
              </a:spcBef>
              <a:spcAft>
                <a:spcPts val="0"/>
              </a:spcAft>
              <a:buNone/>
              <a:defRPr b="1" sz="1400"/>
            </a:lvl4pPr>
            <a:lvl5pPr lvl="4" rtl="0">
              <a:spcBef>
                <a:spcPts val="1200"/>
              </a:spcBef>
              <a:spcAft>
                <a:spcPts val="0"/>
              </a:spcAft>
              <a:buNone/>
              <a:defRPr b="1" sz="1400"/>
            </a:lvl5pPr>
            <a:lvl6pPr lvl="5" rtl="0">
              <a:spcBef>
                <a:spcPts val="1200"/>
              </a:spcBef>
              <a:spcAft>
                <a:spcPts val="0"/>
              </a:spcAft>
              <a:buNone/>
              <a:defRPr b="1" sz="1400"/>
            </a:lvl6pPr>
            <a:lvl7pPr lvl="6" rtl="0">
              <a:spcBef>
                <a:spcPts val="1200"/>
              </a:spcBef>
              <a:spcAft>
                <a:spcPts val="0"/>
              </a:spcAft>
              <a:buNone/>
              <a:defRPr b="1" sz="1400"/>
            </a:lvl7pPr>
            <a:lvl8pPr lvl="7" rtl="0">
              <a:spcBef>
                <a:spcPts val="1200"/>
              </a:spcBef>
              <a:spcAft>
                <a:spcPts val="0"/>
              </a:spcAft>
              <a:buNone/>
              <a:defRPr b="1" sz="1400"/>
            </a:lvl8pPr>
            <a:lvl9pPr lvl="8" rtl="0">
              <a:spcBef>
                <a:spcPts val="1200"/>
              </a:spcBef>
              <a:spcAft>
                <a:spcPts val="1200"/>
              </a:spcAft>
              <a:buNone/>
              <a:defRPr b="1" sz="1400"/>
            </a:lvl9pPr>
          </a:lstStyle>
          <a:p/>
        </p:txBody>
      </p:sp>
      <p:sp>
        <p:nvSpPr>
          <p:cNvPr id="1206" name="Google Shape;1206;p27"/>
          <p:cNvSpPr txBox="1"/>
          <p:nvPr>
            <p:ph idx="5" type="subTitle"/>
          </p:nvPr>
        </p:nvSpPr>
        <p:spPr>
          <a:xfrm>
            <a:off x="6026100" y="1853600"/>
            <a:ext cx="2404800" cy="4023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chemeClr val="dk1"/>
                </a:solidFill>
                <a:latin typeface="Open Sans ExtraBold"/>
                <a:ea typeface="Open Sans ExtraBold"/>
                <a:cs typeface="Open Sans ExtraBold"/>
                <a:sym typeface="Open Sans ExtraBold"/>
              </a:defRPr>
            </a:lvl1pPr>
            <a:lvl2pPr lvl="1" rtl="0">
              <a:spcBef>
                <a:spcPts val="1200"/>
              </a:spcBef>
              <a:spcAft>
                <a:spcPts val="0"/>
              </a:spcAft>
              <a:buNone/>
              <a:defRPr>
                <a:solidFill>
                  <a:schemeClr val="dk1"/>
                </a:solidFill>
                <a:latin typeface="Open Sans ExtraBold"/>
                <a:ea typeface="Open Sans ExtraBold"/>
                <a:cs typeface="Open Sans ExtraBold"/>
                <a:sym typeface="Open Sans ExtraBold"/>
              </a:defRPr>
            </a:lvl2pPr>
            <a:lvl3pPr lvl="2" rtl="0">
              <a:spcBef>
                <a:spcPts val="1200"/>
              </a:spcBef>
              <a:spcAft>
                <a:spcPts val="0"/>
              </a:spcAft>
              <a:buNone/>
              <a:defRPr>
                <a:solidFill>
                  <a:schemeClr val="dk1"/>
                </a:solidFill>
                <a:latin typeface="Open Sans ExtraBold"/>
                <a:ea typeface="Open Sans ExtraBold"/>
                <a:cs typeface="Open Sans ExtraBold"/>
                <a:sym typeface="Open Sans ExtraBold"/>
              </a:defRPr>
            </a:lvl3pPr>
            <a:lvl4pPr lvl="3" rtl="0">
              <a:spcBef>
                <a:spcPts val="1200"/>
              </a:spcBef>
              <a:spcAft>
                <a:spcPts val="0"/>
              </a:spcAft>
              <a:buNone/>
              <a:defRPr>
                <a:solidFill>
                  <a:schemeClr val="dk1"/>
                </a:solidFill>
                <a:latin typeface="Open Sans ExtraBold"/>
                <a:ea typeface="Open Sans ExtraBold"/>
                <a:cs typeface="Open Sans ExtraBold"/>
                <a:sym typeface="Open Sans ExtraBold"/>
              </a:defRPr>
            </a:lvl4pPr>
            <a:lvl5pPr lvl="4" rtl="0">
              <a:spcBef>
                <a:spcPts val="1200"/>
              </a:spcBef>
              <a:spcAft>
                <a:spcPts val="0"/>
              </a:spcAft>
              <a:buNone/>
              <a:defRPr>
                <a:solidFill>
                  <a:schemeClr val="dk1"/>
                </a:solidFill>
                <a:latin typeface="Open Sans ExtraBold"/>
                <a:ea typeface="Open Sans ExtraBold"/>
                <a:cs typeface="Open Sans ExtraBold"/>
                <a:sym typeface="Open Sans ExtraBold"/>
              </a:defRPr>
            </a:lvl5pPr>
            <a:lvl6pPr lvl="5" rtl="0">
              <a:spcBef>
                <a:spcPts val="1200"/>
              </a:spcBef>
              <a:spcAft>
                <a:spcPts val="0"/>
              </a:spcAft>
              <a:buNone/>
              <a:defRPr>
                <a:solidFill>
                  <a:schemeClr val="dk1"/>
                </a:solidFill>
                <a:latin typeface="Open Sans ExtraBold"/>
                <a:ea typeface="Open Sans ExtraBold"/>
                <a:cs typeface="Open Sans ExtraBold"/>
                <a:sym typeface="Open Sans ExtraBold"/>
              </a:defRPr>
            </a:lvl6pPr>
            <a:lvl7pPr lvl="6" rtl="0">
              <a:spcBef>
                <a:spcPts val="1200"/>
              </a:spcBef>
              <a:spcAft>
                <a:spcPts val="0"/>
              </a:spcAft>
              <a:buNone/>
              <a:defRPr>
                <a:solidFill>
                  <a:schemeClr val="dk1"/>
                </a:solidFill>
                <a:latin typeface="Open Sans ExtraBold"/>
                <a:ea typeface="Open Sans ExtraBold"/>
                <a:cs typeface="Open Sans ExtraBold"/>
                <a:sym typeface="Open Sans ExtraBold"/>
              </a:defRPr>
            </a:lvl7pPr>
            <a:lvl8pPr lvl="7" rtl="0">
              <a:spcBef>
                <a:spcPts val="1200"/>
              </a:spcBef>
              <a:spcAft>
                <a:spcPts val="0"/>
              </a:spcAft>
              <a:buNone/>
              <a:defRPr>
                <a:solidFill>
                  <a:schemeClr val="dk1"/>
                </a:solidFill>
                <a:latin typeface="Open Sans ExtraBold"/>
                <a:ea typeface="Open Sans ExtraBold"/>
                <a:cs typeface="Open Sans ExtraBold"/>
                <a:sym typeface="Open Sans ExtraBold"/>
              </a:defRPr>
            </a:lvl8pPr>
            <a:lvl9pPr lvl="8" rtl="0">
              <a:spcBef>
                <a:spcPts val="1200"/>
              </a:spcBef>
              <a:spcAft>
                <a:spcPts val="1200"/>
              </a:spcAft>
              <a:buNone/>
              <a:defRPr>
                <a:solidFill>
                  <a:schemeClr val="dk1"/>
                </a:solidFill>
                <a:latin typeface="Open Sans ExtraBold"/>
                <a:ea typeface="Open Sans ExtraBold"/>
                <a:cs typeface="Open Sans ExtraBold"/>
                <a:sym typeface="Open Sans ExtraBold"/>
              </a:defRPr>
            </a:lvl9pPr>
          </a:lstStyle>
          <a:p/>
        </p:txBody>
      </p:sp>
      <p:sp>
        <p:nvSpPr>
          <p:cNvPr id="1207" name="Google Shape;1207;p27"/>
          <p:cNvSpPr txBox="1"/>
          <p:nvPr>
            <p:ph idx="6" type="subTitle"/>
          </p:nvPr>
        </p:nvSpPr>
        <p:spPr>
          <a:xfrm>
            <a:off x="6026100" y="2182045"/>
            <a:ext cx="2404800" cy="863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1200"/>
              </a:spcBef>
              <a:spcAft>
                <a:spcPts val="0"/>
              </a:spcAft>
              <a:buNone/>
              <a:defRPr b="1" sz="1400"/>
            </a:lvl2pPr>
            <a:lvl3pPr lvl="2" rtl="0">
              <a:spcBef>
                <a:spcPts val="1200"/>
              </a:spcBef>
              <a:spcAft>
                <a:spcPts val="0"/>
              </a:spcAft>
              <a:buNone/>
              <a:defRPr b="1" sz="1400"/>
            </a:lvl3pPr>
            <a:lvl4pPr lvl="3" rtl="0">
              <a:spcBef>
                <a:spcPts val="1200"/>
              </a:spcBef>
              <a:spcAft>
                <a:spcPts val="0"/>
              </a:spcAft>
              <a:buNone/>
              <a:defRPr b="1" sz="1400"/>
            </a:lvl4pPr>
            <a:lvl5pPr lvl="4" rtl="0">
              <a:spcBef>
                <a:spcPts val="1200"/>
              </a:spcBef>
              <a:spcAft>
                <a:spcPts val="0"/>
              </a:spcAft>
              <a:buNone/>
              <a:defRPr b="1" sz="1400"/>
            </a:lvl5pPr>
            <a:lvl6pPr lvl="5" rtl="0">
              <a:spcBef>
                <a:spcPts val="1200"/>
              </a:spcBef>
              <a:spcAft>
                <a:spcPts val="0"/>
              </a:spcAft>
              <a:buNone/>
              <a:defRPr b="1" sz="1400"/>
            </a:lvl6pPr>
            <a:lvl7pPr lvl="6" rtl="0">
              <a:spcBef>
                <a:spcPts val="1200"/>
              </a:spcBef>
              <a:spcAft>
                <a:spcPts val="0"/>
              </a:spcAft>
              <a:buNone/>
              <a:defRPr b="1" sz="1400"/>
            </a:lvl7pPr>
            <a:lvl8pPr lvl="7" rtl="0">
              <a:spcBef>
                <a:spcPts val="1200"/>
              </a:spcBef>
              <a:spcAft>
                <a:spcPts val="0"/>
              </a:spcAft>
              <a:buNone/>
              <a:defRPr b="1" sz="1400"/>
            </a:lvl8pPr>
            <a:lvl9pPr lvl="8" rtl="0">
              <a:spcBef>
                <a:spcPts val="1200"/>
              </a:spcBef>
              <a:spcAft>
                <a:spcPts val="1200"/>
              </a:spcAft>
              <a:buNone/>
              <a:defRPr b="1" sz="1400"/>
            </a:lvl9pPr>
          </a:lstStyle>
          <a:p/>
        </p:txBody>
      </p:sp>
      <p:sp>
        <p:nvSpPr>
          <p:cNvPr id="1208" name="Google Shape;1208;p27"/>
          <p:cNvSpPr txBox="1"/>
          <p:nvPr>
            <p:ph idx="7" type="subTitle"/>
          </p:nvPr>
        </p:nvSpPr>
        <p:spPr>
          <a:xfrm>
            <a:off x="713100" y="3228338"/>
            <a:ext cx="2404800" cy="4023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chemeClr val="dk1"/>
                </a:solidFill>
                <a:latin typeface="Open Sans ExtraBold"/>
                <a:ea typeface="Open Sans ExtraBold"/>
                <a:cs typeface="Open Sans ExtraBold"/>
                <a:sym typeface="Open Sans ExtraBold"/>
              </a:defRPr>
            </a:lvl1pPr>
            <a:lvl2pPr lvl="1" rtl="0">
              <a:spcBef>
                <a:spcPts val="1200"/>
              </a:spcBef>
              <a:spcAft>
                <a:spcPts val="0"/>
              </a:spcAft>
              <a:buNone/>
              <a:defRPr>
                <a:solidFill>
                  <a:schemeClr val="dk1"/>
                </a:solidFill>
                <a:latin typeface="Open Sans ExtraBold"/>
                <a:ea typeface="Open Sans ExtraBold"/>
                <a:cs typeface="Open Sans ExtraBold"/>
                <a:sym typeface="Open Sans ExtraBold"/>
              </a:defRPr>
            </a:lvl2pPr>
            <a:lvl3pPr lvl="2" rtl="0">
              <a:spcBef>
                <a:spcPts val="1200"/>
              </a:spcBef>
              <a:spcAft>
                <a:spcPts val="0"/>
              </a:spcAft>
              <a:buNone/>
              <a:defRPr>
                <a:solidFill>
                  <a:schemeClr val="dk1"/>
                </a:solidFill>
                <a:latin typeface="Open Sans ExtraBold"/>
                <a:ea typeface="Open Sans ExtraBold"/>
                <a:cs typeface="Open Sans ExtraBold"/>
                <a:sym typeface="Open Sans ExtraBold"/>
              </a:defRPr>
            </a:lvl3pPr>
            <a:lvl4pPr lvl="3" rtl="0">
              <a:spcBef>
                <a:spcPts val="1200"/>
              </a:spcBef>
              <a:spcAft>
                <a:spcPts val="0"/>
              </a:spcAft>
              <a:buNone/>
              <a:defRPr>
                <a:solidFill>
                  <a:schemeClr val="dk1"/>
                </a:solidFill>
                <a:latin typeface="Open Sans ExtraBold"/>
                <a:ea typeface="Open Sans ExtraBold"/>
                <a:cs typeface="Open Sans ExtraBold"/>
                <a:sym typeface="Open Sans ExtraBold"/>
              </a:defRPr>
            </a:lvl4pPr>
            <a:lvl5pPr lvl="4" rtl="0">
              <a:spcBef>
                <a:spcPts val="1200"/>
              </a:spcBef>
              <a:spcAft>
                <a:spcPts val="0"/>
              </a:spcAft>
              <a:buNone/>
              <a:defRPr>
                <a:solidFill>
                  <a:schemeClr val="dk1"/>
                </a:solidFill>
                <a:latin typeface="Open Sans ExtraBold"/>
                <a:ea typeface="Open Sans ExtraBold"/>
                <a:cs typeface="Open Sans ExtraBold"/>
                <a:sym typeface="Open Sans ExtraBold"/>
              </a:defRPr>
            </a:lvl5pPr>
            <a:lvl6pPr lvl="5" rtl="0">
              <a:spcBef>
                <a:spcPts val="1200"/>
              </a:spcBef>
              <a:spcAft>
                <a:spcPts val="0"/>
              </a:spcAft>
              <a:buNone/>
              <a:defRPr>
                <a:solidFill>
                  <a:schemeClr val="dk1"/>
                </a:solidFill>
                <a:latin typeface="Open Sans ExtraBold"/>
                <a:ea typeface="Open Sans ExtraBold"/>
                <a:cs typeface="Open Sans ExtraBold"/>
                <a:sym typeface="Open Sans ExtraBold"/>
              </a:defRPr>
            </a:lvl6pPr>
            <a:lvl7pPr lvl="6" rtl="0">
              <a:spcBef>
                <a:spcPts val="1200"/>
              </a:spcBef>
              <a:spcAft>
                <a:spcPts val="0"/>
              </a:spcAft>
              <a:buNone/>
              <a:defRPr>
                <a:solidFill>
                  <a:schemeClr val="dk1"/>
                </a:solidFill>
                <a:latin typeface="Open Sans ExtraBold"/>
                <a:ea typeface="Open Sans ExtraBold"/>
                <a:cs typeface="Open Sans ExtraBold"/>
                <a:sym typeface="Open Sans ExtraBold"/>
              </a:defRPr>
            </a:lvl7pPr>
            <a:lvl8pPr lvl="7" rtl="0">
              <a:spcBef>
                <a:spcPts val="1200"/>
              </a:spcBef>
              <a:spcAft>
                <a:spcPts val="0"/>
              </a:spcAft>
              <a:buNone/>
              <a:defRPr>
                <a:solidFill>
                  <a:schemeClr val="dk1"/>
                </a:solidFill>
                <a:latin typeface="Open Sans ExtraBold"/>
                <a:ea typeface="Open Sans ExtraBold"/>
                <a:cs typeface="Open Sans ExtraBold"/>
                <a:sym typeface="Open Sans ExtraBold"/>
              </a:defRPr>
            </a:lvl8pPr>
            <a:lvl9pPr lvl="8" rtl="0">
              <a:spcBef>
                <a:spcPts val="1200"/>
              </a:spcBef>
              <a:spcAft>
                <a:spcPts val="1200"/>
              </a:spcAft>
              <a:buNone/>
              <a:defRPr>
                <a:solidFill>
                  <a:schemeClr val="dk1"/>
                </a:solidFill>
                <a:latin typeface="Open Sans ExtraBold"/>
                <a:ea typeface="Open Sans ExtraBold"/>
                <a:cs typeface="Open Sans ExtraBold"/>
                <a:sym typeface="Open Sans ExtraBold"/>
              </a:defRPr>
            </a:lvl9pPr>
          </a:lstStyle>
          <a:p/>
        </p:txBody>
      </p:sp>
      <p:sp>
        <p:nvSpPr>
          <p:cNvPr id="1209" name="Google Shape;1209;p27"/>
          <p:cNvSpPr txBox="1"/>
          <p:nvPr>
            <p:ph idx="8" type="subTitle"/>
          </p:nvPr>
        </p:nvSpPr>
        <p:spPr>
          <a:xfrm>
            <a:off x="713100" y="3555600"/>
            <a:ext cx="2041800" cy="863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1200"/>
              </a:spcBef>
              <a:spcAft>
                <a:spcPts val="0"/>
              </a:spcAft>
              <a:buNone/>
              <a:defRPr b="1" sz="1400"/>
            </a:lvl2pPr>
            <a:lvl3pPr lvl="2" rtl="0">
              <a:spcBef>
                <a:spcPts val="1200"/>
              </a:spcBef>
              <a:spcAft>
                <a:spcPts val="0"/>
              </a:spcAft>
              <a:buNone/>
              <a:defRPr b="1" sz="1400"/>
            </a:lvl3pPr>
            <a:lvl4pPr lvl="3" rtl="0">
              <a:spcBef>
                <a:spcPts val="1200"/>
              </a:spcBef>
              <a:spcAft>
                <a:spcPts val="0"/>
              </a:spcAft>
              <a:buNone/>
              <a:defRPr b="1" sz="1400"/>
            </a:lvl4pPr>
            <a:lvl5pPr lvl="4" rtl="0">
              <a:spcBef>
                <a:spcPts val="1200"/>
              </a:spcBef>
              <a:spcAft>
                <a:spcPts val="0"/>
              </a:spcAft>
              <a:buNone/>
              <a:defRPr b="1" sz="1400"/>
            </a:lvl5pPr>
            <a:lvl6pPr lvl="5" rtl="0">
              <a:spcBef>
                <a:spcPts val="1200"/>
              </a:spcBef>
              <a:spcAft>
                <a:spcPts val="0"/>
              </a:spcAft>
              <a:buNone/>
              <a:defRPr b="1" sz="1400"/>
            </a:lvl6pPr>
            <a:lvl7pPr lvl="6" rtl="0">
              <a:spcBef>
                <a:spcPts val="1200"/>
              </a:spcBef>
              <a:spcAft>
                <a:spcPts val="0"/>
              </a:spcAft>
              <a:buNone/>
              <a:defRPr b="1" sz="1400"/>
            </a:lvl7pPr>
            <a:lvl8pPr lvl="7" rtl="0">
              <a:spcBef>
                <a:spcPts val="1200"/>
              </a:spcBef>
              <a:spcAft>
                <a:spcPts val="0"/>
              </a:spcAft>
              <a:buNone/>
              <a:defRPr b="1" sz="1400"/>
            </a:lvl8pPr>
            <a:lvl9pPr lvl="8" rtl="0">
              <a:spcBef>
                <a:spcPts val="1200"/>
              </a:spcBef>
              <a:spcAft>
                <a:spcPts val="1200"/>
              </a:spcAft>
              <a:buNone/>
              <a:defRPr b="1" sz="1400"/>
            </a:lvl9pPr>
          </a:lstStyle>
          <a:p/>
        </p:txBody>
      </p:sp>
      <p:sp>
        <p:nvSpPr>
          <p:cNvPr id="1210" name="Google Shape;1210;p27"/>
          <p:cNvSpPr txBox="1"/>
          <p:nvPr>
            <p:ph idx="9" type="subTitle"/>
          </p:nvPr>
        </p:nvSpPr>
        <p:spPr>
          <a:xfrm>
            <a:off x="3369600" y="3228338"/>
            <a:ext cx="2404800" cy="4023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chemeClr val="dk1"/>
                </a:solidFill>
                <a:latin typeface="Open Sans ExtraBold"/>
                <a:ea typeface="Open Sans ExtraBold"/>
                <a:cs typeface="Open Sans ExtraBold"/>
                <a:sym typeface="Open Sans ExtraBold"/>
              </a:defRPr>
            </a:lvl1pPr>
            <a:lvl2pPr lvl="1" rtl="0">
              <a:spcBef>
                <a:spcPts val="1200"/>
              </a:spcBef>
              <a:spcAft>
                <a:spcPts val="0"/>
              </a:spcAft>
              <a:buNone/>
              <a:defRPr>
                <a:solidFill>
                  <a:schemeClr val="dk1"/>
                </a:solidFill>
                <a:latin typeface="Open Sans ExtraBold"/>
                <a:ea typeface="Open Sans ExtraBold"/>
                <a:cs typeface="Open Sans ExtraBold"/>
                <a:sym typeface="Open Sans ExtraBold"/>
              </a:defRPr>
            </a:lvl2pPr>
            <a:lvl3pPr lvl="2" rtl="0">
              <a:spcBef>
                <a:spcPts val="1200"/>
              </a:spcBef>
              <a:spcAft>
                <a:spcPts val="0"/>
              </a:spcAft>
              <a:buNone/>
              <a:defRPr>
                <a:solidFill>
                  <a:schemeClr val="dk1"/>
                </a:solidFill>
                <a:latin typeface="Open Sans ExtraBold"/>
                <a:ea typeface="Open Sans ExtraBold"/>
                <a:cs typeface="Open Sans ExtraBold"/>
                <a:sym typeface="Open Sans ExtraBold"/>
              </a:defRPr>
            </a:lvl3pPr>
            <a:lvl4pPr lvl="3" rtl="0">
              <a:spcBef>
                <a:spcPts val="1200"/>
              </a:spcBef>
              <a:spcAft>
                <a:spcPts val="0"/>
              </a:spcAft>
              <a:buNone/>
              <a:defRPr>
                <a:solidFill>
                  <a:schemeClr val="dk1"/>
                </a:solidFill>
                <a:latin typeface="Open Sans ExtraBold"/>
                <a:ea typeface="Open Sans ExtraBold"/>
                <a:cs typeface="Open Sans ExtraBold"/>
                <a:sym typeface="Open Sans ExtraBold"/>
              </a:defRPr>
            </a:lvl4pPr>
            <a:lvl5pPr lvl="4" rtl="0">
              <a:spcBef>
                <a:spcPts val="1200"/>
              </a:spcBef>
              <a:spcAft>
                <a:spcPts val="0"/>
              </a:spcAft>
              <a:buNone/>
              <a:defRPr>
                <a:solidFill>
                  <a:schemeClr val="dk1"/>
                </a:solidFill>
                <a:latin typeface="Open Sans ExtraBold"/>
                <a:ea typeface="Open Sans ExtraBold"/>
                <a:cs typeface="Open Sans ExtraBold"/>
                <a:sym typeface="Open Sans ExtraBold"/>
              </a:defRPr>
            </a:lvl5pPr>
            <a:lvl6pPr lvl="5" rtl="0">
              <a:spcBef>
                <a:spcPts val="1200"/>
              </a:spcBef>
              <a:spcAft>
                <a:spcPts val="0"/>
              </a:spcAft>
              <a:buNone/>
              <a:defRPr>
                <a:solidFill>
                  <a:schemeClr val="dk1"/>
                </a:solidFill>
                <a:latin typeface="Open Sans ExtraBold"/>
                <a:ea typeface="Open Sans ExtraBold"/>
                <a:cs typeface="Open Sans ExtraBold"/>
                <a:sym typeface="Open Sans ExtraBold"/>
              </a:defRPr>
            </a:lvl6pPr>
            <a:lvl7pPr lvl="6" rtl="0">
              <a:spcBef>
                <a:spcPts val="1200"/>
              </a:spcBef>
              <a:spcAft>
                <a:spcPts val="0"/>
              </a:spcAft>
              <a:buNone/>
              <a:defRPr>
                <a:solidFill>
                  <a:schemeClr val="dk1"/>
                </a:solidFill>
                <a:latin typeface="Open Sans ExtraBold"/>
                <a:ea typeface="Open Sans ExtraBold"/>
                <a:cs typeface="Open Sans ExtraBold"/>
                <a:sym typeface="Open Sans ExtraBold"/>
              </a:defRPr>
            </a:lvl7pPr>
            <a:lvl8pPr lvl="7" rtl="0">
              <a:spcBef>
                <a:spcPts val="1200"/>
              </a:spcBef>
              <a:spcAft>
                <a:spcPts val="0"/>
              </a:spcAft>
              <a:buNone/>
              <a:defRPr>
                <a:solidFill>
                  <a:schemeClr val="dk1"/>
                </a:solidFill>
                <a:latin typeface="Open Sans ExtraBold"/>
                <a:ea typeface="Open Sans ExtraBold"/>
                <a:cs typeface="Open Sans ExtraBold"/>
                <a:sym typeface="Open Sans ExtraBold"/>
              </a:defRPr>
            </a:lvl8pPr>
            <a:lvl9pPr lvl="8" rtl="0">
              <a:spcBef>
                <a:spcPts val="1200"/>
              </a:spcBef>
              <a:spcAft>
                <a:spcPts val="1200"/>
              </a:spcAft>
              <a:buNone/>
              <a:defRPr>
                <a:solidFill>
                  <a:schemeClr val="dk1"/>
                </a:solidFill>
                <a:latin typeface="Open Sans ExtraBold"/>
                <a:ea typeface="Open Sans ExtraBold"/>
                <a:cs typeface="Open Sans ExtraBold"/>
                <a:sym typeface="Open Sans ExtraBold"/>
              </a:defRPr>
            </a:lvl9pPr>
          </a:lstStyle>
          <a:p/>
        </p:txBody>
      </p:sp>
      <p:sp>
        <p:nvSpPr>
          <p:cNvPr id="1211" name="Google Shape;1211;p27"/>
          <p:cNvSpPr txBox="1"/>
          <p:nvPr>
            <p:ph idx="13" type="subTitle"/>
          </p:nvPr>
        </p:nvSpPr>
        <p:spPr>
          <a:xfrm>
            <a:off x="3369600" y="3555596"/>
            <a:ext cx="2404800" cy="863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1200"/>
              </a:spcBef>
              <a:spcAft>
                <a:spcPts val="0"/>
              </a:spcAft>
              <a:buNone/>
              <a:defRPr b="1" sz="1400"/>
            </a:lvl2pPr>
            <a:lvl3pPr lvl="2" rtl="0">
              <a:spcBef>
                <a:spcPts val="1200"/>
              </a:spcBef>
              <a:spcAft>
                <a:spcPts val="0"/>
              </a:spcAft>
              <a:buNone/>
              <a:defRPr b="1" sz="1400"/>
            </a:lvl3pPr>
            <a:lvl4pPr lvl="3" rtl="0">
              <a:spcBef>
                <a:spcPts val="1200"/>
              </a:spcBef>
              <a:spcAft>
                <a:spcPts val="0"/>
              </a:spcAft>
              <a:buNone/>
              <a:defRPr b="1" sz="1400"/>
            </a:lvl4pPr>
            <a:lvl5pPr lvl="4" rtl="0">
              <a:spcBef>
                <a:spcPts val="1200"/>
              </a:spcBef>
              <a:spcAft>
                <a:spcPts val="0"/>
              </a:spcAft>
              <a:buNone/>
              <a:defRPr b="1" sz="1400"/>
            </a:lvl5pPr>
            <a:lvl6pPr lvl="5" rtl="0">
              <a:spcBef>
                <a:spcPts val="1200"/>
              </a:spcBef>
              <a:spcAft>
                <a:spcPts val="0"/>
              </a:spcAft>
              <a:buNone/>
              <a:defRPr b="1" sz="1400"/>
            </a:lvl6pPr>
            <a:lvl7pPr lvl="6" rtl="0">
              <a:spcBef>
                <a:spcPts val="1200"/>
              </a:spcBef>
              <a:spcAft>
                <a:spcPts val="0"/>
              </a:spcAft>
              <a:buNone/>
              <a:defRPr b="1" sz="1400"/>
            </a:lvl7pPr>
            <a:lvl8pPr lvl="7" rtl="0">
              <a:spcBef>
                <a:spcPts val="1200"/>
              </a:spcBef>
              <a:spcAft>
                <a:spcPts val="0"/>
              </a:spcAft>
              <a:buNone/>
              <a:defRPr b="1" sz="1400"/>
            </a:lvl8pPr>
            <a:lvl9pPr lvl="8" rtl="0">
              <a:spcBef>
                <a:spcPts val="1200"/>
              </a:spcBef>
              <a:spcAft>
                <a:spcPts val="1200"/>
              </a:spcAft>
              <a:buNone/>
              <a:defRPr b="1" sz="1400"/>
            </a:lvl9pPr>
          </a:lstStyle>
          <a:p/>
        </p:txBody>
      </p:sp>
      <p:sp>
        <p:nvSpPr>
          <p:cNvPr id="1212" name="Google Shape;1212;p27"/>
          <p:cNvSpPr txBox="1"/>
          <p:nvPr>
            <p:ph idx="14" type="subTitle"/>
          </p:nvPr>
        </p:nvSpPr>
        <p:spPr>
          <a:xfrm>
            <a:off x="6026100" y="3228338"/>
            <a:ext cx="2404800" cy="4023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chemeClr val="dk1"/>
                </a:solidFill>
                <a:latin typeface="Open Sans ExtraBold"/>
                <a:ea typeface="Open Sans ExtraBold"/>
                <a:cs typeface="Open Sans ExtraBold"/>
                <a:sym typeface="Open Sans ExtraBold"/>
              </a:defRPr>
            </a:lvl1pPr>
            <a:lvl2pPr lvl="1" rtl="0">
              <a:spcBef>
                <a:spcPts val="1200"/>
              </a:spcBef>
              <a:spcAft>
                <a:spcPts val="0"/>
              </a:spcAft>
              <a:buNone/>
              <a:defRPr>
                <a:solidFill>
                  <a:schemeClr val="dk1"/>
                </a:solidFill>
                <a:latin typeface="Open Sans ExtraBold"/>
                <a:ea typeface="Open Sans ExtraBold"/>
                <a:cs typeface="Open Sans ExtraBold"/>
                <a:sym typeface="Open Sans ExtraBold"/>
              </a:defRPr>
            </a:lvl2pPr>
            <a:lvl3pPr lvl="2" rtl="0">
              <a:spcBef>
                <a:spcPts val="1200"/>
              </a:spcBef>
              <a:spcAft>
                <a:spcPts val="0"/>
              </a:spcAft>
              <a:buNone/>
              <a:defRPr>
                <a:solidFill>
                  <a:schemeClr val="dk1"/>
                </a:solidFill>
                <a:latin typeface="Open Sans ExtraBold"/>
                <a:ea typeface="Open Sans ExtraBold"/>
                <a:cs typeface="Open Sans ExtraBold"/>
                <a:sym typeface="Open Sans ExtraBold"/>
              </a:defRPr>
            </a:lvl3pPr>
            <a:lvl4pPr lvl="3" rtl="0">
              <a:spcBef>
                <a:spcPts val="1200"/>
              </a:spcBef>
              <a:spcAft>
                <a:spcPts val="0"/>
              </a:spcAft>
              <a:buNone/>
              <a:defRPr>
                <a:solidFill>
                  <a:schemeClr val="dk1"/>
                </a:solidFill>
                <a:latin typeface="Open Sans ExtraBold"/>
                <a:ea typeface="Open Sans ExtraBold"/>
                <a:cs typeface="Open Sans ExtraBold"/>
                <a:sym typeface="Open Sans ExtraBold"/>
              </a:defRPr>
            </a:lvl4pPr>
            <a:lvl5pPr lvl="4" rtl="0">
              <a:spcBef>
                <a:spcPts val="1200"/>
              </a:spcBef>
              <a:spcAft>
                <a:spcPts val="0"/>
              </a:spcAft>
              <a:buNone/>
              <a:defRPr>
                <a:solidFill>
                  <a:schemeClr val="dk1"/>
                </a:solidFill>
                <a:latin typeface="Open Sans ExtraBold"/>
                <a:ea typeface="Open Sans ExtraBold"/>
                <a:cs typeface="Open Sans ExtraBold"/>
                <a:sym typeface="Open Sans ExtraBold"/>
              </a:defRPr>
            </a:lvl5pPr>
            <a:lvl6pPr lvl="5" rtl="0">
              <a:spcBef>
                <a:spcPts val="1200"/>
              </a:spcBef>
              <a:spcAft>
                <a:spcPts val="0"/>
              </a:spcAft>
              <a:buNone/>
              <a:defRPr>
                <a:solidFill>
                  <a:schemeClr val="dk1"/>
                </a:solidFill>
                <a:latin typeface="Open Sans ExtraBold"/>
                <a:ea typeface="Open Sans ExtraBold"/>
                <a:cs typeface="Open Sans ExtraBold"/>
                <a:sym typeface="Open Sans ExtraBold"/>
              </a:defRPr>
            </a:lvl6pPr>
            <a:lvl7pPr lvl="6" rtl="0">
              <a:spcBef>
                <a:spcPts val="1200"/>
              </a:spcBef>
              <a:spcAft>
                <a:spcPts val="0"/>
              </a:spcAft>
              <a:buNone/>
              <a:defRPr>
                <a:solidFill>
                  <a:schemeClr val="dk1"/>
                </a:solidFill>
                <a:latin typeface="Open Sans ExtraBold"/>
                <a:ea typeface="Open Sans ExtraBold"/>
                <a:cs typeface="Open Sans ExtraBold"/>
                <a:sym typeface="Open Sans ExtraBold"/>
              </a:defRPr>
            </a:lvl7pPr>
            <a:lvl8pPr lvl="7" rtl="0">
              <a:spcBef>
                <a:spcPts val="1200"/>
              </a:spcBef>
              <a:spcAft>
                <a:spcPts val="0"/>
              </a:spcAft>
              <a:buNone/>
              <a:defRPr>
                <a:solidFill>
                  <a:schemeClr val="dk1"/>
                </a:solidFill>
                <a:latin typeface="Open Sans ExtraBold"/>
                <a:ea typeface="Open Sans ExtraBold"/>
                <a:cs typeface="Open Sans ExtraBold"/>
                <a:sym typeface="Open Sans ExtraBold"/>
              </a:defRPr>
            </a:lvl8pPr>
            <a:lvl9pPr lvl="8" rtl="0">
              <a:spcBef>
                <a:spcPts val="1200"/>
              </a:spcBef>
              <a:spcAft>
                <a:spcPts val="1200"/>
              </a:spcAft>
              <a:buNone/>
              <a:defRPr>
                <a:solidFill>
                  <a:schemeClr val="dk1"/>
                </a:solidFill>
                <a:latin typeface="Open Sans ExtraBold"/>
                <a:ea typeface="Open Sans ExtraBold"/>
                <a:cs typeface="Open Sans ExtraBold"/>
                <a:sym typeface="Open Sans ExtraBold"/>
              </a:defRPr>
            </a:lvl9pPr>
          </a:lstStyle>
          <a:p/>
        </p:txBody>
      </p:sp>
      <p:sp>
        <p:nvSpPr>
          <p:cNvPr id="1213" name="Google Shape;1213;p27"/>
          <p:cNvSpPr txBox="1"/>
          <p:nvPr>
            <p:ph idx="15" type="subTitle"/>
          </p:nvPr>
        </p:nvSpPr>
        <p:spPr>
          <a:xfrm>
            <a:off x="6026100" y="3555596"/>
            <a:ext cx="2404800" cy="863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1200"/>
              </a:spcBef>
              <a:spcAft>
                <a:spcPts val="0"/>
              </a:spcAft>
              <a:buNone/>
              <a:defRPr b="1" sz="1400"/>
            </a:lvl2pPr>
            <a:lvl3pPr lvl="2" rtl="0">
              <a:spcBef>
                <a:spcPts val="1200"/>
              </a:spcBef>
              <a:spcAft>
                <a:spcPts val="0"/>
              </a:spcAft>
              <a:buNone/>
              <a:defRPr b="1" sz="1400"/>
            </a:lvl3pPr>
            <a:lvl4pPr lvl="3" rtl="0">
              <a:spcBef>
                <a:spcPts val="1200"/>
              </a:spcBef>
              <a:spcAft>
                <a:spcPts val="0"/>
              </a:spcAft>
              <a:buNone/>
              <a:defRPr b="1" sz="1400"/>
            </a:lvl4pPr>
            <a:lvl5pPr lvl="4" rtl="0">
              <a:spcBef>
                <a:spcPts val="1200"/>
              </a:spcBef>
              <a:spcAft>
                <a:spcPts val="0"/>
              </a:spcAft>
              <a:buNone/>
              <a:defRPr b="1" sz="1400"/>
            </a:lvl5pPr>
            <a:lvl6pPr lvl="5" rtl="0">
              <a:spcBef>
                <a:spcPts val="1200"/>
              </a:spcBef>
              <a:spcAft>
                <a:spcPts val="0"/>
              </a:spcAft>
              <a:buNone/>
              <a:defRPr b="1" sz="1400"/>
            </a:lvl6pPr>
            <a:lvl7pPr lvl="6" rtl="0">
              <a:spcBef>
                <a:spcPts val="1200"/>
              </a:spcBef>
              <a:spcAft>
                <a:spcPts val="0"/>
              </a:spcAft>
              <a:buNone/>
              <a:defRPr b="1" sz="1400"/>
            </a:lvl7pPr>
            <a:lvl8pPr lvl="7" rtl="0">
              <a:spcBef>
                <a:spcPts val="1200"/>
              </a:spcBef>
              <a:spcAft>
                <a:spcPts val="0"/>
              </a:spcAft>
              <a:buNone/>
              <a:defRPr b="1" sz="1400"/>
            </a:lvl8pPr>
            <a:lvl9pPr lvl="8" rtl="0">
              <a:spcBef>
                <a:spcPts val="1200"/>
              </a:spcBef>
              <a:spcAft>
                <a:spcPts val="1200"/>
              </a:spcAft>
              <a:buNone/>
              <a:defRPr b="1" sz="14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CUSTOM_3">
    <p:spTree>
      <p:nvGrpSpPr>
        <p:cNvPr id="1214" name="Shape 1214"/>
        <p:cNvGrpSpPr/>
        <p:nvPr/>
      </p:nvGrpSpPr>
      <p:grpSpPr>
        <a:xfrm>
          <a:off x="0" y="0"/>
          <a:ext cx="0" cy="0"/>
          <a:chOff x="0" y="0"/>
          <a:chExt cx="0" cy="0"/>
        </a:xfrm>
      </p:grpSpPr>
      <p:grpSp>
        <p:nvGrpSpPr>
          <p:cNvPr id="1215" name="Google Shape;1215;p28"/>
          <p:cNvGrpSpPr/>
          <p:nvPr/>
        </p:nvGrpSpPr>
        <p:grpSpPr>
          <a:xfrm>
            <a:off x="-40" y="0"/>
            <a:ext cx="9143957" cy="5143500"/>
            <a:chOff x="-19200" y="0"/>
            <a:chExt cx="9163200" cy="5143500"/>
          </a:xfrm>
        </p:grpSpPr>
        <p:cxnSp>
          <p:nvCxnSpPr>
            <p:cNvPr id="1216" name="Google Shape;1216;p28"/>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17" name="Google Shape;1217;p28"/>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18" name="Google Shape;1218;p28"/>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19" name="Google Shape;1219;p28"/>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20" name="Google Shape;1220;p28"/>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21" name="Google Shape;1221;p28"/>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22" name="Google Shape;1222;p28"/>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23" name="Google Shape;1223;p28"/>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24" name="Google Shape;1224;p28"/>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25" name="Google Shape;1225;p28"/>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26" name="Google Shape;1226;p28"/>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27" name="Google Shape;1227;p28"/>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28" name="Google Shape;1228;p28"/>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29" name="Google Shape;1229;p28"/>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30" name="Google Shape;1230;p28"/>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31" name="Google Shape;1231;p28"/>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32" name="Google Shape;1232;p28"/>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33" name="Google Shape;1233;p28"/>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34" name="Google Shape;1234;p28"/>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35" name="Google Shape;1235;p28"/>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36" name="Google Shape;1236;p28"/>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37" name="Google Shape;1237;p28"/>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38" name="Google Shape;1238;p28"/>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39" name="Google Shape;1239;p28"/>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40" name="Google Shape;1240;p28"/>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41" name="Google Shape;1241;p28"/>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42" name="Google Shape;1242;p28"/>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43" name="Google Shape;1243;p28"/>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1244" name="Google Shape;1244;p28"/>
          <p:cNvSpPr/>
          <p:nvPr/>
        </p:nvSpPr>
        <p:spPr>
          <a:xfrm>
            <a:off x="2523149" y="685163"/>
            <a:ext cx="204300" cy="204300"/>
          </a:xfrm>
          <a:prstGeom prst="ellipse">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5" name="Google Shape;1245;p28"/>
          <p:cNvGrpSpPr/>
          <p:nvPr/>
        </p:nvGrpSpPr>
        <p:grpSpPr>
          <a:xfrm>
            <a:off x="3537713" y="324150"/>
            <a:ext cx="1014400" cy="430500"/>
            <a:chOff x="2559150" y="3516550"/>
            <a:chExt cx="1014400" cy="430500"/>
          </a:xfrm>
        </p:grpSpPr>
        <p:cxnSp>
          <p:nvCxnSpPr>
            <p:cNvPr id="1246" name="Google Shape;1246;p28"/>
            <p:cNvCxnSpPr/>
            <p:nvPr/>
          </p:nvCxnSpPr>
          <p:spPr>
            <a:xfrm>
              <a:off x="2559150"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1247" name="Google Shape;1247;p28"/>
            <p:cNvCxnSpPr/>
            <p:nvPr/>
          </p:nvCxnSpPr>
          <p:spPr>
            <a:xfrm>
              <a:off x="2821883"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1248" name="Google Shape;1248;p28"/>
            <p:cNvCxnSpPr/>
            <p:nvPr/>
          </p:nvCxnSpPr>
          <p:spPr>
            <a:xfrm>
              <a:off x="3084617"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1249" name="Google Shape;1249;p28"/>
            <p:cNvCxnSpPr/>
            <p:nvPr/>
          </p:nvCxnSpPr>
          <p:spPr>
            <a:xfrm>
              <a:off x="3347350" y="3516550"/>
              <a:ext cx="226200" cy="430500"/>
            </a:xfrm>
            <a:prstGeom prst="straightConnector1">
              <a:avLst/>
            </a:prstGeom>
            <a:noFill/>
            <a:ln cap="flat" cmpd="sng" w="28575">
              <a:solidFill>
                <a:schemeClr val="accent2"/>
              </a:solidFill>
              <a:prstDash val="solid"/>
              <a:round/>
              <a:headEnd len="med" w="med" type="none"/>
              <a:tailEnd len="med" w="med" type="none"/>
            </a:ln>
          </p:spPr>
        </p:cxnSp>
      </p:grpSp>
      <p:grpSp>
        <p:nvGrpSpPr>
          <p:cNvPr id="1250" name="Google Shape;1250;p28"/>
          <p:cNvGrpSpPr/>
          <p:nvPr/>
        </p:nvGrpSpPr>
        <p:grpSpPr>
          <a:xfrm>
            <a:off x="1867464" y="3578475"/>
            <a:ext cx="3131561" cy="1338875"/>
            <a:chOff x="2626239" y="3550"/>
            <a:chExt cx="3131561" cy="1338875"/>
          </a:xfrm>
        </p:grpSpPr>
        <p:sp>
          <p:nvSpPr>
            <p:cNvPr id="1251" name="Google Shape;1251;p28"/>
            <p:cNvSpPr/>
            <p:nvPr/>
          </p:nvSpPr>
          <p:spPr>
            <a:xfrm flipH="1">
              <a:off x="2626239" y="3550"/>
              <a:ext cx="1899692" cy="682193"/>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28"/>
            <p:cNvSpPr/>
            <p:nvPr/>
          </p:nvSpPr>
          <p:spPr>
            <a:xfrm rot="10800000">
              <a:off x="4525922" y="685766"/>
              <a:ext cx="1231877" cy="656659"/>
            </a:xfrm>
            <a:custGeom>
              <a:rect b="b" l="l" r="r" t="t"/>
              <a:pathLst>
                <a:path extrusionOk="0" fill="none" h="38994" w="73141">
                  <a:moveTo>
                    <a:pt x="73140" y="38993"/>
                  </a:moveTo>
                  <a:lnTo>
                    <a:pt x="9323" y="38993"/>
                  </a:lnTo>
                  <a:cubicBezTo>
                    <a:pt x="4167" y="38993"/>
                    <a:pt x="0" y="34826"/>
                    <a:pt x="0" y="29671"/>
                  </a:cubicBezTo>
                  <a:lnTo>
                    <a:pt x="0" y="9311"/>
                  </a:lnTo>
                  <a:cubicBezTo>
                    <a:pt x="0" y="4168"/>
                    <a:pt x="4167" y="0"/>
                    <a:pt x="9323" y="0"/>
                  </a:cubicBezTo>
                  <a:lnTo>
                    <a:pt x="36433" y="0"/>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3" name="Google Shape;1253;p28"/>
          <p:cNvSpPr/>
          <p:nvPr/>
        </p:nvSpPr>
        <p:spPr>
          <a:xfrm>
            <a:off x="275275" y="799375"/>
            <a:ext cx="3093300" cy="1112100"/>
          </a:xfrm>
          <a:prstGeom prst="roundRect">
            <a:avLst>
              <a:gd fmla="val 30834" name="adj"/>
            </a:avLst>
          </a:prstGeom>
          <a:no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4" name="Google Shape;1254;p28"/>
          <p:cNvGrpSpPr/>
          <p:nvPr/>
        </p:nvGrpSpPr>
        <p:grpSpPr>
          <a:xfrm>
            <a:off x="713403" y="1399527"/>
            <a:ext cx="3270596" cy="1323878"/>
            <a:chOff x="713400" y="701325"/>
            <a:chExt cx="3853200" cy="1323878"/>
          </a:xfrm>
        </p:grpSpPr>
        <p:sp>
          <p:nvSpPr>
            <p:cNvPr id="1255" name="Google Shape;1255;p28"/>
            <p:cNvSpPr/>
            <p:nvPr/>
          </p:nvSpPr>
          <p:spPr>
            <a:xfrm>
              <a:off x="713400" y="845603"/>
              <a:ext cx="3853200" cy="1179600"/>
            </a:xfrm>
            <a:prstGeom prst="roundRect">
              <a:avLst>
                <a:gd fmla="val 16667" name="adj"/>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28"/>
            <p:cNvSpPr/>
            <p:nvPr/>
          </p:nvSpPr>
          <p:spPr>
            <a:xfrm>
              <a:off x="713400" y="701325"/>
              <a:ext cx="3853200" cy="1179600"/>
            </a:xfrm>
            <a:prstGeom prst="roundRect">
              <a:avLst>
                <a:gd fmla="val 16667"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7" name="Google Shape;1257;p28"/>
          <p:cNvGrpSpPr/>
          <p:nvPr/>
        </p:nvGrpSpPr>
        <p:grpSpPr>
          <a:xfrm>
            <a:off x="1362703" y="2460727"/>
            <a:ext cx="3270596" cy="1323878"/>
            <a:chOff x="713400" y="701325"/>
            <a:chExt cx="3853200" cy="1323878"/>
          </a:xfrm>
        </p:grpSpPr>
        <p:sp>
          <p:nvSpPr>
            <p:cNvPr id="1258" name="Google Shape;1258;p28"/>
            <p:cNvSpPr/>
            <p:nvPr/>
          </p:nvSpPr>
          <p:spPr>
            <a:xfrm>
              <a:off x="713400" y="845603"/>
              <a:ext cx="3853200" cy="1179600"/>
            </a:xfrm>
            <a:prstGeom prst="roundRect">
              <a:avLst>
                <a:gd fmla="val 16667" name="adj"/>
              </a:avLst>
            </a:pr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8"/>
            <p:cNvSpPr/>
            <p:nvPr/>
          </p:nvSpPr>
          <p:spPr>
            <a:xfrm>
              <a:off x="713400" y="701325"/>
              <a:ext cx="3853200" cy="1179600"/>
            </a:xfrm>
            <a:prstGeom prst="roundRect">
              <a:avLst>
                <a:gd fmla="val 16667" name="adj"/>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0" name="Google Shape;1260;p28"/>
          <p:cNvGrpSpPr/>
          <p:nvPr/>
        </p:nvGrpSpPr>
        <p:grpSpPr>
          <a:xfrm>
            <a:off x="-459387" y="-266700"/>
            <a:ext cx="1507993" cy="1515365"/>
            <a:chOff x="-459387" y="-266700"/>
            <a:chExt cx="1507993" cy="1515365"/>
          </a:xfrm>
        </p:grpSpPr>
        <p:sp>
          <p:nvSpPr>
            <p:cNvPr id="1261" name="Google Shape;1261;p28"/>
            <p:cNvSpPr/>
            <p:nvPr/>
          </p:nvSpPr>
          <p:spPr>
            <a:xfrm>
              <a:off x="-357237" y="-157250"/>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28"/>
            <p:cNvSpPr/>
            <p:nvPr/>
          </p:nvSpPr>
          <p:spPr>
            <a:xfrm>
              <a:off x="-459387" y="-266700"/>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3" name="Google Shape;1263;p28"/>
          <p:cNvGrpSpPr/>
          <p:nvPr/>
        </p:nvGrpSpPr>
        <p:grpSpPr>
          <a:xfrm>
            <a:off x="3368563" y="4417175"/>
            <a:ext cx="1507993" cy="1515365"/>
            <a:chOff x="3368563" y="4417175"/>
            <a:chExt cx="1507993" cy="1515365"/>
          </a:xfrm>
        </p:grpSpPr>
        <p:sp>
          <p:nvSpPr>
            <p:cNvPr id="1264" name="Google Shape;1264;p28"/>
            <p:cNvSpPr/>
            <p:nvPr/>
          </p:nvSpPr>
          <p:spPr>
            <a:xfrm>
              <a:off x="3470713" y="45266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28"/>
            <p:cNvSpPr/>
            <p:nvPr/>
          </p:nvSpPr>
          <p:spPr>
            <a:xfrm>
              <a:off x="3368563" y="44171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6" name="Google Shape;1266;p28"/>
          <p:cNvSpPr/>
          <p:nvPr/>
        </p:nvSpPr>
        <p:spPr>
          <a:xfrm>
            <a:off x="2585576" y="4145762"/>
            <a:ext cx="204298" cy="204298"/>
          </a:xfrm>
          <a:custGeom>
            <a:rect b="b" l="l" r="r" t="t"/>
            <a:pathLst>
              <a:path extrusionOk="0" h="2978" w="2978">
                <a:moveTo>
                  <a:pt x="1" y="1"/>
                </a:moveTo>
                <a:lnTo>
                  <a:pt x="1" y="2977"/>
                </a:lnTo>
                <a:lnTo>
                  <a:pt x="2977" y="2977"/>
                </a:lnTo>
                <a:lnTo>
                  <a:pt x="2977" y="1"/>
                </a:lnTo>
                <a:close/>
              </a:path>
            </a:pathLst>
          </a:custGeom>
          <a:solidFill>
            <a:schemeClr val="accent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28"/>
          <p:cNvSpPr/>
          <p:nvPr/>
        </p:nvSpPr>
        <p:spPr>
          <a:xfrm>
            <a:off x="689850" y="3963150"/>
            <a:ext cx="598200" cy="598200"/>
          </a:xfrm>
          <a:prstGeom prst="rect">
            <a:avLst/>
          </a:prstGeom>
          <a:solidFill>
            <a:schemeClr val="dk2"/>
          </a:solid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28"/>
          <p:cNvSpPr/>
          <p:nvPr/>
        </p:nvSpPr>
        <p:spPr>
          <a:xfrm>
            <a:off x="430425" y="4209650"/>
            <a:ext cx="598200" cy="598200"/>
          </a:xfrm>
          <a:prstGeom prst="rect">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28"/>
          <p:cNvSpPr txBox="1"/>
          <p:nvPr>
            <p:ph type="title"/>
          </p:nvPr>
        </p:nvSpPr>
        <p:spPr>
          <a:xfrm>
            <a:off x="836550" y="1497717"/>
            <a:ext cx="3024300" cy="9630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6000">
                <a:solidFill>
                  <a:schemeClr val="lt1"/>
                </a:solidFill>
              </a:defRPr>
            </a:lvl1pPr>
            <a:lvl2pPr lvl="1" rtl="0">
              <a:spcBef>
                <a:spcPts val="0"/>
              </a:spcBef>
              <a:spcAft>
                <a:spcPts val="0"/>
              </a:spcAft>
              <a:buNone/>
              <a:defRPr sz="6000">
                <a:solidFill>
                  <a:schemeClr val="lt1"/>
                </a:solidFill>
              </a:defRPr>
            </a:lvl2pPr>
            <a:lvl3pPr lvl="2" rtl="0">
              <a:spcBef>
                <a:spcPts val="0"/>
              </a:spcBef>
              <a:spcAft>
                <a:spcPts val="0"/>
              </a:spcAft>
              <a:buNone/>
              <a:defRPr sz="6000">
                <a:solidFill>
                  <a:schemeClr val="lt1"/>
                </a:solidFill>
              </a:defRPr>
            </a:lvl3pPr>
            <a:lvl4pPr lvl="3" rtl="0">
              <a:spcBef>
                <a:spcPts val="0"/>
              </a:spcBef>
              <a:spcAft>
                <a:spcPts val="0"/>
              </a:spcAft>
              <a:buNone/>
              <a:defRPr sz="6000">
                <a:solidFill>
                  <a:schemeClr val="lt1"/>
                </a:solidFill>
              </a:defRPr>
            </a:lvl4pPr>
            <a:lvl5pPr lvl="4" rtl="0">
              <a:spcBef>
                <a:spcPts val="0"/>
              </a:spcBef>
              <a:spcAft>
                <a:spcPts val="0"/>
              </a:spcAft>
              <a:buNone/>
              <a:defRPr sz="6000">
                <a:solidFill>
                  <a:schemeClr val="lt1"/>
                </a:solidFill>
              </a:defRPr>
            </a:lvl5pPr>
            <a:lvl6pPr lvl="5" rtl="0">
              <a:spcBef>
                <a:spcPts val="0"/>
              </a:spcBef>
              <a:spcAft>
                <a:spcPts val="0"/>
              </a:spcAft>
              <a:buNone/>
              <a:defRPr sz="6000">
                <a:solidFill>
                  <a:schemeClr val="lt1"/>
                </a:solidFill>
              </a:defRPr>
            </a:lvl6pPr>
            <a:lvl7pPr lvl="6" rtl="0">
              <a:spcBef>
                <a:spcPts val="0"/>
              </a:spcBef>
              <a:spcAft>
                <a:spcPts val="0"/>
              </a:spcAft>
              <a:buNone/>
              <a:defRPr sz="6000">
                <a:solidFill>
                  <a:schemeClr val="lt1"/>
                </a:solidFill>
              </a:defRPr>
            </a:lvl7pPr>
            <a:lvl8pPr lvl="7" rtl="0">
              <a:spcBef>
                <a:spcPts val="0"/>
              </a:spcBef>
              <a:spcAft>
                <a:spcPts val="0"/>
              </a:spcAft>
              <a:buNone/>
              <a:defRPr sz="6000">
                <a:solidFill>
                  <a:schemeClr val="lt1"/>
                </a:solidFill>
              </a:defRPr>
            </a:lvl8pPr>
            <a:lvl9pPr lvl="8" rtl="0">
              <a:spcBef>
                <a:spcPts val="0"/>
              </a:spcBef>
              <a:spcAft>
                <a:spcPts val="0"/>
              </a:spcAft>
              <a:buNone/>
              <a:defRPr sz="6000">
                <a:solidFill>
                  <a:schemeClr val="lt1"/>
                </a:solidFill>
              </a:defRPr>
            </a:lvl9pPr>
          </a:lstStyle>
          <a:p/>
        </p:txBody>
      </p:sp>
      <p:sp>
        <p:nvSpPr>
          <p:cNvPr id="1270" name="Google Shape;1270;p28"/>
          <p:cNvSpPr txBox="1"/>
          <p:nvPr>
            <p:ph idx="1" type="subTitle"/>
          </p:nvPr>
        </p:nvSpPr>
        <p:spPr>
          <a:xfrm>
            <a:off x="5362375" y="419475"/>
            <a:ext cx="2852700" cy="832200"/>
          </a:xfrm>
          <a:prstGeom prst="rect">
            <a:avLst/>
          </a:prstGeom>
        </p:spPr>
        <p:txBody>
          <a:bodyPr anchorCtr="0" anchor="b" bIns="91425" lIns="91425" spcFirstLastPara="1" rIns="91425" wrap="square" tIns="91425">
            <a:noAutofit/>
          </a:bodyPr>
          <a:lstStyle>
            <a:lvl1pPr lvl="0" rtl="0">
              <a:spcBef>
                <a:spcPts val="0"/>
              </a:spcBef>
              <a:spcAft>
                <a:spcPts val="0"/>
              </a:spcAft>
              <a:buNone/>
              <a:defRPr sz="2000">
                <a:solidFill>
                  <a:schemeClr val="dk1"/>
                </a:solidFill>
                <a:latin typeface="Open Sans ExtraBold"/>
                <a:ea typeface="Open Sans ExtraBold"/>
                <a:cs typeface="Open Sans ExtraBold"/>
                <a:sym typeface="Open Sans ExtraBold"/>
              </a:defRPr>
            </a:lvl1pPr>
            <a:lvl2pPr lvl="1" rtl="0">
              <a:spcBef>
                <a:spcPts val="1200"/>
              </a:spcBef>
              <a:spcAft>
                <a:spcPts val="0"/>
              </a:spcAft>
              <a:buNone/>
              <a:defRPr sz="2000">
                <a:solidFill>
                  <a:schemeClr val="dk1"/>
                </a:solidFill>
                <a:latin typeface="Open Sans ExtraBold"/>
                <a:ea typeface="Open Sans ExtraBold"/>
                <a:cs typeface="Open Sans ExtraBold"/>
                <a:sym typeface="Open Sans ExtraBold"/>
              </a:defRPr>
            </a:lvl2pPr>
            <a:lvl3pPr lvl="2" rtl="0">
              <a:spcBef>
                <a:spcPts val="1200"/>
              </a:spcBef>
              <a:spcAft>
                <a:spcPts val="0"/>
              </a:spcAft>
              <a:buNone/>
              <a:defRPr sz="2000">
                <a:solidFill>
                  <a:schemeClr val="dk1"/>
                </a:solidFill>
                <a:latin typeface="Open Sans ExtraBold"/>
                <a:ea typeface="Open Sans ExtraBold"/>
                <a:cs typeface="Open Sans ExtraBold"/>
                <a:sym typeface="Open Sans ExtraBold"/>
              </a:defRPr>
            </a:lvl3pPr>
            <a:lvl4pPr lvl="3" rtl="0">
              <a:spcBef>
                <a:spcPts val="1200"/>
              </a:spcBef>
              <a:spcAft>
                <a:spcPts val="0"/>
              </a:spcAft>
              <a:buNone/>
              <a:defRPr sz="2000">
                <a:solidFill>
                  <a:schemeClr val="dk1"/>
                </a:solidFill>
                <a:latin typeface="Open Sans ExtraBold"/>
                <a:ea typeface="Open Sans ExtraBold"/>
                <a:cs typeface="Open Sans ExtraBold"/>
                <a:sym typeface="Open Sans ExtraBold"/>
              </a:defRPr>
            </a:lvl4pPr>
            <a:lvl5pPr lvl="4" rtl="0">
              <a:spcBef>
                <a:spcPts val="1200"/>
              </a:spcBef>
              <a:spcAft>
                <a:spcPts val="0"/>
              </a:spcAft>
              <a:buNone/>
              <a:defRPr sz="2000">
                <a:solidFill>
                  <a:schemeClr val="dk1"/>
                </a:solidFill>
                <a:latin typeface="Open Sans ExtraBold"/>
                <a:ea typeface="Open Sans ExtraBold"/>
                <a:cs typeface="Open Sans ExtraBold"/>
                <a:sym typeface="Open Sans ExtraBold"/>
              </a:defRPr>
            </a:lvl5pPr>
            <a:lvl6pPr lvl="5" rtl="0">
              <a:spcBef>
                <a:spcPts val="1200"/>
              </a:spcBef>
              <a:spcAft>
                <a:spcPts val="0"/>
              </a:spcAft>
              <a:buNone/>
              <a:defRPr sz="2000">
                <a:solidFill>
                  <a:schemeClr val="dk1"/>
                </a:solidFill>
                <a:latin typeface="Open Sans ExtraBold"/>
                <a:ea typeface="Open Sans ExtraBold"/>
                <a:cs typeface="Open Sans ExtraBold"/>
                <a:sym typeface="Open Sans ExtraBold"/>
              </a:defRPr>
            </a:lvl6pPr>
            <a:lvl7pPr lvl="6" rtl="0">
              <a:spcBef>
                <a:spcPts val="1200"/>
              </a:spcBef>
              <a:spcAft>
                <a:spcPts val="0"/>
              </a:spcAft>
              <a:buNone/>
              <a:defRPr sz="2000">
                <a:solidFill>
                  <a:schemeClr val="dk1"/>
                </a:solidFill>
                <a:latin typeface="Open Sans ExtraBold"/>
                <a:ea typeface="Open Sans ExtraBold"/>
                <a:cs typeface="Open Sans ExtraBold"/>
                <a:sym typeface="Open Sans ExtraBold"/>
              </a:defRPr>
            </a:lvl7pPr>
            <a:lvl8pPr lvl="7" rtl="0">
              <a:spcBef>
                <a:spcPts val="1200"/>
              </a:spcBef>
              <a:spcAft>
                <a:spcPts val="0"/>
              </a:spcAft>
              <a:buNone/>
              <a:defRPr sz="2000">
                <a:solidFill>
                  <a:schemeClr val="dk1"/>
                </a:solidFill>
                <a:latin typeface="Open Sans ExtraBold"/>
                <a:ea typeface="Open Sans ExtraBold"/>
                <a:cs typeface="Open Sans ExtraBold"/>
                <a:sym typeface="Open Sans ExtraBold"/>
              </a:defRPr>
            </a:lvl8pPr>
            <a:lvl9pPr lvl="8" rtl="0">
              <a:spcBef>
                <a:spcPts val="1200"/>
              </a:spcBef>
              <a:spcAft>
                <a:spcPts val="1200"/>
              </a:spcAft>
              <a:buNone/>
              <a:defRPr sz="2000">
                <a:solidFill>
                  <a:schemeClr val="dk1"/>
                </a:solidFill>
                <a:latin typeface="Open Sans ExtraBold"/>
                <a:ea typeface="Open Sans ExtraBold"/>
                <a:cs typeface="Open Sans ExtraBold"/>
                <a:sym typeface="Open Sans ExtraBold"/>
              </a:defRPr>
            </a:lvl9pPr>
          </a:lstStyle>
          <a:p/>
        </p:txBody>
      </p:sp>
      <p:sp>
        <p:nvSpPr>
          <p:cNvPr id="1271" name="Google Shape;1271;p28"/>
          <p:cNvSpPr txBox="1"/>
          <p:nvPr>
            <p:ph idx="2" type="subTitle"/>
          </p:nvPr>
        </p:nvSpPr>
        <p:spPr>
          <a:xfrm>
            <a:off x="5362375" y="1248675"/>
            <a:ext cx="2852700" cy="8322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b="1" sz="1400"/>
            </a:lvl2pPr>
            <a:lvl3pPr lvl="2" rtl="0">
              <a:spcBef>
                <a:spcPts val="0"/>
              </a:spcBef>
              <a:spcAft>
                <a:spcPts val="0"/>
              </a:spcAft>
              <a:buNone/>
              <a:defRPr b="1" sz="1400"/>
            </a:lvl3pPr>
            <a:lvl4pPr lvl="3" rtl="0">
              <a:spcBef>
                <a:spcPts val="0"/>
              </a:spcBef>
              <a:spcAft>
                <a:spcPts val="0"/>
              </a:spcAft>
              <a:buNone/>
              <a:defRPr b="1" sz="1400"/>
            </a:lvl4pPr>
            <a:lvl5pPr lvl="4" rtl="0">
              <a:spcBef>
                <a:spcPts val="0"/>
              </a:spcBef>
              <a:spcAft>
                <a:spcPts val="0"/>
              </a:spcAft>
              <a:buNone/>
              <a:defRPr b="1" sz="1400"/>
            </a:lvl5pPr>
            <a:lvl6pPr lvl="5" rtl="0">
              <a:spcBef>
                <a:spcPts val="0"/>
              </a:spcBef>
              <a:spcAft>
                <a:spcPts val="0"/>
              </a:spcAft>
              <a:buNone/>
              <a:defRPr b="1" sz="1400"/>
            </a:lvl6pPr>
            <a:lvl7pPr lvl="6" rtl="0">
              <a:spcBef>
                <a:spcPts val="0"/>
              </a:spcBef>
              <a:spcAft>
                <a:spcPts val="0"/>
              </a:spcAft>
              <a:buNone/>
              <a:defRPr b="1" sz="1400"/>
            </a:lvl7pPr>
            <a:lvl8pPr lvl="7" rtl="0">
              <a:spcBef>
                <a:spcPts val="0"/>
              </a:spcBef>
              <a:spcAft>
                <a:spcPts val="0"/>
              </a:spcAft>
              <a:buNone/>
              <a:defRPr b="1" sz="1400"/>
            </a:lvl8pPr>
            <a:lvl9pPr lvl="8" rtl="0">
              <a:spcBef>
                <a:spcPts val="0"/>
              </a:spcBef>
              <a:spcAft>
                <a:spcPts val="0"/>
              </a:spcAft>
              <a:buNone/>
              <a:defRPr b="1" sz="1400"/>
            </a:lvl9pPr>
          </a:lstStyle>
          <a:p/>
        </p:txBody>
      </p:sp>
      <p:sp>
        <p:nvSpPr>
          <p:cNvPr id="1272" name="Google Shape;1272;p28"/>
          <p:cNvSpPr txBox="1"/>
          <p:nvPr>
            <p:ph idx="3" type="subTitle"/>
          </p:nvPr>
        </p:nvSpPr>
        <p:spPr>
          <a:xfrm>
            <a:off x="1485850" y="2580467"/>
            <a:ext cx="3026700" cy="960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1pPr>
            <a:lvl2pPr lvl="1"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2pPr>
            <a:lvl3pPr lvl="2"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3pPr>
            <a:lvl4pPr lvl="3"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4pPr>
            <a:lvl5pPr lvl="4"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5pPr>
            <a:lvl6pPr lvl="5"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6pPr>
            <a:lvl7pPr lvl="6"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7pPr>
            <a:lvl8pPr lvl="7"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8pPr>
            <a:lvl9pPr lvl="8"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9pPr>
          </a:lstStyle>
          <a:p/>
        </p:txBody>
      </p:sp>
      <p:sp>
        <p:nvSpPr>
          <p:cNvPr id="1273" name="Google Shape;1273;p28"/>
          <p:cNvSpPr txBox="1"/>
          <p:nvPr>
            <p:ph idx="4" type="subTitle"/>
          </p:nvPr>
        </p:nvSpPr>
        <p:spPr>
          <a:xfrm>
            <a:off x="5362369" y="2918906"/>
            <a:ext cx="2852700" cy="15153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b="1" sz="1400"/>
            </a:lvl2pPr>
            <a:lvl3pPr lvl="2" rtl="0">
              <a:spcBef>
                <a:spcPts val="0"/>
              </a:spcBef>
              <a:spcAft>
                <a:spcPts val="0"/>
              </a:spcAft>
              <a:buNone/>
              <a:defRPr b="1" sz="1400"/>
            </a:lvl3pPr>
            <a:lvl4pPr lvl="3" rtl="0">
              <a:spcBef>
                <a:spcPts val="0"/>
              </a:spcBef>
              <a:spcAft>
                <a:spcPts val="0"/>
              </a:spcAft>
              <a:buNone/>
              <a:defRPr b="1" sz="1400"/>
            </a:lvl4pPr>
            <a:lvl5pPr lvl="4" rtl="0">
              <a:spcBef>
                <a:spcPts val="0"/>
              </a:spcBef>
              <a:spcAft>
                <a:spcPts val="0"/>
              </a:spcAft>
              <a:buNone/>
              <a:defRPr b="1" sz="1400"/>
            </a:lvl5pPr>
            <a:lvl6pPr lvl="5" rtl="0">
              <a:spcBef>
                <a:spcPts val="0"/>
              </a:spcBef>
              <a:spcAft>
                <a:spcPts val="0"/>
              </a:spcAft>
              <a:buNone/>
              <a:defRPr b="1" sz="1400"/>
            </a:lvl6pPr>
            <a:lvl7pPr lvl="6" rtl="0">
              <a:spcBef>
                <a:spcPts val="0"/>
              </a:spcBef>
              <a:spcAft>
                <a:spcPts val="0"/>
              </a:spcAft>
              <a:buNone/>
              <a:defRPr b="1" sz="1400"/>
            </a:lvl7pPr>
            <a:lvl8pPr lvl="7" rtl="0">
              <a:spcBef>
                <a:spcPts val="0"/>
              </a:spcBef>
              <a:spcAft>
                <a:spcPts val="0"/>
              </a:spcAft>
              <a:buNone/>
              <a:defRPr b="1" sz="1400"/>
            </a:lvl8pPr>
            <a:lvl9pPr lvl="8" rtl="0">
              <a:spcBef>
                <a:spcPts val="0"/>
              </a:spcBef>
              <a:spcAft>
                <a:spcPts val="0"/>
              </a:spcAft>
              <a:buNone/>
              <a:defRPr b="1" sz="14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4_1_1">
    <p:spTree>
      <p:nvGrpSpPr>
        <p:cNvPr id="1274" name="Shape 1274"/>
        <p:cNvGrpSpPr/>
        <p:nvPr/>
      </p:nvGrpSpPr>
      <p:grpSpPr>
        <a:xfrm>
          <a:off x="0" y="0"/>
          <a:ext cx="0" cy="0"/>
          <a:chOff x="0" y="0"/>
          <a:chExt cx="0" cy="0"/>
        </a:xfrm>
      </p:grpSpPr>
      <p:grpSp>
        <p:nvGrpSpPr>
          <p:cNvPr id="1275" name="Google Shape;1275;p29"/>
          <p:cNvGrpSpPr/>
          <p:nvPr/>
        </p:nvGrpSpPr>
        <p:grpSpPr>
          <a:xfrm>
            <a:off x="-40" y="0"/>
            <a:ext cx="9143957" cy="5143500"/>
            <a:chOff x="-19200" y="0"/>
            <a:chExt cx="9163200" cy="5143500"/>
          </a:xfrm>
        </p:grpSpPr>
        <p:cxnSp>
          <p:nvCxnSpPr>
            <p:cNvPr id="1276" name="Google Shape;1276;p29"/>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77" name="Google Shape;1277;p29"/>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78" name="Google Shape;1278;p29"/>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79" name="Google Shape;1279;p29"/>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80" name="Google Shape;1280;p29"/>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81" name="Google Shape;1281;p29"/>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82" name="Google Shape;1282;p29"/>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83" name="Google Shape;1283;p29"/>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84" name="Google Shape;1284;p29"/>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85" name="Google Shape;1285;p29"/>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86" name="Google Shape;1286;p29"/>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87" name="Google Shape;1287;p29"/>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88" name="Google Shape;1288;p29"/>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89" name="Google Shape;1289;p29"/>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90" name="Google Shape;1290;p29"/>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91" name="Google Shape;1291;p29"/>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92" name="Google Shape;1292;p29"/>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93" name="Google Shape;1293;p29"/>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94" name="Google Shape;1294;p29"/>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95" name="Google Shape;1295;p29"/>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96" name="Google Shape;1296;p29"/>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97" name="Google Shape;1297;p29"/>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98" name="Google Shape;1298;p29"/>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99" name="Google Shape;1299;p29"/>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00" name="Google Shape;1300;p29"/>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01" name="Google Shape;1301;p29"/>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02" name="Google Shape;1302;p29"/>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03" name="Google Shape;1303;p29"/>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1304" name="Google Shape;1304;p29"/>
          <p:cNvSpPr/>
          <p:nvPr/>
        </p:nvSpPr>
        <p:spPr>
          <a:xfrm rot="5400000">
            <a:off x="7293290" y="869442"/>
            <a:ext cx="2720151" cy="981269"/>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5" name="Google Shape;1305;p29"/>
          <p:cNvGrpSpPr/>
          <p:nvPr/>
        </p:nvGrpSpPr>
        <p:grpSpPr>
          <a:xfrm>
            <a:off x="7180203" y="304991"/>
            <a:ext cx="1176891" cy="1537643"/>
            <a:chOff x="554456" y="2624159"/>
            <a:chExt cx="2397903" cy="3132932"/>
          </a:xfrm>
        </p:grpSpPr>
        <p:sp>
          <p:nvSpPr>
            <p:cNvPr id="1306" name="Google Shape;1306;p29"/>
            <p:cNvSpPr/>
            <p:nvPr/>
          </p:nvSpPr>
          <p:spPr>
            <a:xfrm rot="-1521129">
              <a:off x="1059247" y="2939797"/>
              <a:ext cx="1338196" cy="2658831"/>
            </a:xfrm>
            <a:custGeom>
              <a:rect b="b" l="l" r="r" t="t"/>
              <a:pathLst>
                <a:path extrusionOk="0" h="41637" w="20956">
                  <a:moveTo>
                    <a:pt x="18943" y="0"/>
                  </a:moveTo>
                  <a:lnTo>
                    <a:pt x="1834" y="71"/>
                  </a:lnTo>
                  <a:cubicBezTo>
                    <a:pt x="822" y="71"/>
                    <a:pt x="1" y="905"/>
                    <a:pt x="1" y="1917"/>
                  </a:cubicBezTo>
                  <a:lnTo>
                    <a:pt x="155" y="39814"/>
                  </a:lnTo>
                  <a:cubicBezTo>
                    <a:pt x="155" y="40826"/>
                    <a:pt x="989" y="41636"/>
                    <a:pt x="1989" y="41636"/>
                  </a:cubicBezTo>
                  <a:lnTo>
                    <a:pt x="19110" y="41565"/>
                  </a:lnTo>
                  <a:cubicBezTo>
                    <a:pt x="20134" y="41565"/>
                    <a:pt x="20956" y="40731"/>
                    <a:pt x="20944" y="39719"/>
                  </a:cubicBezTo>
                  <a:lnTo>
                    <a:pt x="20789" y="1834"/>
                  </a:lnTo>
                  <a:cubicBezTo>
                    <a:pt x="20789" y="822"/>
                    <a:pt x="19955" y="0"/>
                    <a:pt x="18943" y="0"/>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29"/>
            <p:cNvSpPr/>
            <p:nvPr/>
          </p:nvSpPr>
          <p:spPr>
            <a:xfrm rot="-1521129">
              <a:off x="1109372" y="2782622"/>
              <a:ext cx="1338196" cy="2658831"/>
            </a:xfrm>
            <a:custGeom>
              <a:rect b="b" l="l" r="r" t="t"/>
              <a:pathLst>
                <a:path extrusionOk="0" h="41637" w="20956">
                  <a:moveTo>
                    <a:pt x="18943" y="0"/>
                  </a:moveTo>
                  <a:lnTo>
                    <a:pt x="1834" y="71"/>
                  </a:lnTo>
                  <a:cubicBezTo>
                    <a:pt x="822" y="71"/>
                    <a:pt x="1" y="905"/>
                    <a:pt x="1" y="1917"/>
                  </a:cubicBezTo>
                  <a:lnTo>
                    <a:pt x="155" y="39814"/>
                  </a:lnTo>
                  <a:cubicBezTo>
                    <a:pt x="155" y="40826"/>
                    <a:pt x="989" y="41636"/>
                    <a:pt x="1989" y="41636"/>
                  </a:cubicBezTo>
                  <a:lnTo>
                    <a:pt x="19110" y="41565"/>
                  </a:lnTo>
                  <a:cubicBezTo>
                    <a:pt x="20134" y="41565"/>
                    <a:pt x="20956" y="40731"/>
                    <a:pt x="20944" y="39719"/>
                  </a:cubicBezTo>
                  <a:lnTo>
                    <a:pt x="20789" y="1834"/>
                  </a:lnTo>
                  <a:cubicBezTo>
                    <a:pt x="20789" y="822"/>
                    <a:pt x="19955" y="0"/>
                    <a:pt x="18943"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29"/>
            <p:cNvSpPr/>
            <p:nvPr/>
          </p:nvSpPr>
          <p:spPr>
            <a:xfrm rot="-1521129">
              <a:off x="1166872" y="3097272"/>
              <a:ext cx="1210481" cy="2002696"/>
            </a:xfrm>
            <a:custGeom>
              <a:rect b="b" l="l" r="r" t="t"/>
              <a:pathLst>
                <a:path extrusionOk="0" h="31362" w="18956">
                  <a:moveTo>
                    <a:pt x="18824" y="0"/>
                  </a:moveTo>
                  <a:lnTo>
                    <a:pt x="1" y="84"/>
                  </a:lnTo>
                  <a:lnTo>
                    <a:pt x="72" y="20122"/>
                  </a:lnTo>
                  <a:lnTo>
                    <a:pt x="120" y="31361"/>
                  </a:lnTo>
                  <a:lnTo>
                    <a:pt x="18955" y="31290"/>
                  </a:lnTo>
                  <a:lnTo>
                    <a:pt x="18836" y="2894"/>
                  </a:lnTo>
                  <a:lnTo>
                    <a:pt x="18824" y="0"/>
                  </a:lnTo>
                  <a:close/>
                </a:path>
              </a:pathLst>
            </a:custGeom>
            <a:solidFill>
              <a:schemeClr val="dk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29"/>
            <p:cNvSpPr/>
            <p:nvPr/>
          </p:nvSpPr>
          <p:spPr>
            <a:xfrm rot="-1521129">
              <a:off x="2180227" y="5057410"/>
              <a:ext cx="194701" cy="194701"/>
            </a:xfrm>
            <a:custGeom>
              <a:rect b="b" l="l" r="r" t="t"/>
              <a:pathLst>
                <a:path extrusionOk="0" h="3049" w="3049">
                  <a:moveTo>
                    <a:pt x="1513" y="0"/>
                  </a:moveTo>
                  <a:cubicBezTo>
                    <a:pt x="679" y="0"/>
                    <a:pt x="0" y="691"/>
                    <a:pt x="0" y="1536"/>
                  </a:cubicBezTo>
                  <a:cubicBezTo>
                    <a:pt x="0" y="2370"/>
                    <a:pt x="679" y="3048"/>
                    <a:pt x="1524" y="3048"/>
                  </a:cubicBezTo>
                  <a:cubicBezTo>
                    <a:pt x="2382" y="3037"/>
                    <a:pt x="3048" y="2370"/>
                    <a:pt x="3048" y="1524"/>
                  </a:cubicBezTo>
                  <a:cubicBezTo>
                    <a:pt x="3048" y="691"/>
                    <a:pt x="2358" y="0"/>
                    <a:pt x="1513" y="0"/>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29"/>
            <p:cNvSpPr/>
            <p:nvPr/>
          </p:nvSpPr>
          <p:spPr>
            <a:xfrm rot="-1521129">
              <a:off x="1165914" y="3064541"/>
              <a:ext cx="229695" cy="19030"/>
            </a:xfrm>
            <a:custGeom>
              <a:rect b="b" l="l" r="r" t="t"/>
              <a:pathLst>
                <a:path extrusionOk="0" h="298" w="3597">
                  <a:moveTo>
                    <a:pt x="3442" y="0"/>
                  </a:moveTo>
                  <a:lnTo>
                    <a:pt x="144" y="24"/>
                  </a:lnTo>
                  <a:cubicBezTo>
                    <a:pt x="60" y="24"/>
                    <a:pt x="1" y="95"/>
                    <a:pt x="1" y="167"/>
                  </a:cubicBezTo>
                  <a:cubicBezTo>
                    <a:pt x="1" y="238"/>
                    <a:pt x="84" y="298"/>
                    <a:pt x="156" y="298"/>
                  </a:cubicBezTo>
                  <a:lnTo>
                    <a:pt x="3466" y="286"/>
                  </a:lnTo>
                  <a:cubicBezTo>
                    <a:pt x="3537" y="286"/>
                    <a:pt x="3597" y="226"/>
                    <a:pt x="3597" y="143"/>
                  </a:cubicBezTo>
                  <a:cubicBezTo>
                    <a:pt x="3597" y="60"/>
                    <a:pt x="3513" y="0"/>
                    <a:pt x="34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29"/>
            <p:cNvSpPr/>
            <p:nvPr/>
          </p:nvSpPr>
          <p:spPr>
            <a:xfrm rot="-1521129">
              <a:off x="1070183" y="3141425"/>
              <a:ext cx="45658" cy="45722"/>
            </a:xfrm>
            <a:custGeom>
              <a:rect b="b" l="l" r="r" t="t"/>
              <a:pathLst>
                <a:path extrusionOk="0" h="716" w="715">
                  <a:moveTo>
                    <a:pt x="357" y="1"/>
                  </a:moveTo>
                  <a:cubicBezTo>
                    <a:pt x="167" y="1"/>
                    <a:pt x="0" y="167"/>
                    <a:pt x="0" y="358"/>
                  </a:cubicBezTo>
                  <a:cubicBezTo>
                    <a:pt x="0" y="548"/>
                    <a:pt x="167" y="715"/>
                    <a:pt x="357" y="715"/>
                  </a:cubicBezTo>
                  <a:cubicBezTo>
                    <a:pt x="548" y="715"/>
                    <a:pt x="715" y="548"/>
                    <a:pt x="715" y="358"/>
                  </a:cubicBezTo>
                  <a:cubicBezTo>
                    <a:pt x="715" y="167"/>
                    <a:pt x="548" y="1"/>
                    <a:pt x="3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2" name="Google Shape;1312;p29"/>
          <p:cNvSpPr/>
          <p:nvPr/>
        </p:nvSpPr>
        <p:spPr>
          <a:xfrm rot="5400000">
            <a:off x="46" y="3655175"/>
            <a:ext cx="1488279" cy="1488279"/>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13" name="Google Shape;1313;p29"/>
          <p:cNvGrpSpPr/>
          <p:nvPr/>
        </p:nvGrpSpPr>
        <p:grpSpPr>
          <a:xfrm>
            <a:off x="8524914" y="863589"/>
            <a:ext cx="829246" cy="833299"/>
            <a:chOff x="-546937" y="-581525"/>
            <a:chExt cx="1507993" cy="1515365"/>
          </a:xfrm>
        </p:grpSpPr>
        <p:sp>
          <p:nvSpPr>
            <p:cNvPr id="1314" name="Google Shape;1314;p29"/>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29"/>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6" name="Google Shape;1316;p29"/>
          <p:cNvGrpSpPr/>
          <p:nvPr/>
        </p:nvGrpSpPr>
        <p:grpSpPr>
          <a:xfrm>
            <a:off x="157014" y="4187439"/>
            <a:ext cx="829246" cy="833299"/>
            <a:chOff x="-546937" y="-581525"/>
            <a:chExt cx="1507993" cy="1515365"/>
          </a:xfrm>
        </p:grpSpPr>
        <p:sp>
          <p:nvSpPr>
            <p:cNvPr id="1317" name="Google Shape;1317;p29"/>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29"/>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3_1_1_1_1_1">
    <p:spTree>
      <p:nvGrpSpPr>
        <p:cNvPr id="1319" name="Shape 1319"/>
        <p:cNvGrpSpPr/>
        <p:nvPr/>
      </p:nvGrpSpPr>
      <p:grpSpPr>
        <a:xfrm>
          <a:off x="0" y="0"/>
          <a:ext cx="0" cy="0"/>
          <a:chOff x="0" y="0"/>
          <a:chExt cx="0" cy="0"/>
        </a:xfrm>
      </p:grpSpPr>
      <p:grpSp>
        <p:nvGrpSpPr>
          <p:cNvPr id="1320" name="Google Shape;1320;p30"/>
          <p:cNvGrpSpPr/>
          <p:nvPr/>
        </p:nvGrpSpPr>
        <p:grpSpPr>
          <a:xfrm>
            <a:off x="-40" y="0"/>
            <a:ext cx="9143957" cy="5143500"/>
            <a:chOff x="-19200" y="0"/>
            <a:chExt cx="9163200" cy="5143500"/>
          </a:xfrm>
        </p:grpSpPr>
        <p:cxnSp>
          <p:nvCxnSpPr>
            <p:cNvPr id="1321" name="Google Shape;1321;p30"/>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22" name="Google Shape;1322;p30"/>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23" name="Google Shape;1323;p30"/>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24" name="Google Shape;1324;p30"/>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25" name="Google Shape;1325;p30"/>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26" name="Google Shape;1326;p30"/>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27" name="Google Shape;1327;p30"/>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28" name="Google Shape;1328;p30"/>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29" name="Google Shape;1329;p30"/>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30" name="Google Shape;1330;p30"/>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31" name="Google Shape;1331;p30"/>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32" name="Google Shape;1332;p30"/>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33" name="Google Shape;1333;p30"/>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34" name="Google Shape;1334;p30"/>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35" name="Google Shape;1335;p30"/>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36" name="Google Shape;1336;p30"/>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37" name="Google Shape;1337;p30"/>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38" name="Google Shape;1338;p30"/>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39" name="Google Shape;1339;p30"/>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40" name="Google Shape;1340;p30"/>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41" name="Google Shape;1341;p30"/>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42" name="Google Shape;1342;p30"/>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43" name="Google Shape;1343;p30"/>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44" name="Google Shape;1344;p30"/>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45" name="Google Shape;1345;p30"/>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46" name="Google Shape;1346;p30"/>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47" name="Google Shape;1347;p30"/>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48" name="Google Shape;1348;p30"/>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grpSp>
        <p:nvGrpSpPr>
          <p:cNvPr id="1349" name="Google Shape;1349;p30"/>
          <p:cNvGrpSpPr/>
          <p:nvPr/>
        </p:nvGrpSpPr>
        <p:grpSpPr>
          <a:xfrm>
            <a:off x="8642181" y="-366333"/>
            <a:ext cx="901299" cy="905743"/>
            <a:chOff x="6780320" y="132595"/>
            <a:chExt cx="1208986" cy="1214947"/>
          </a:xfrm>
        </p:grpSpPr>
        <p:sp>
          <p:nvSpPr>
            <p:cNvPr id="1350" name="Google Shape;1350;p30"/>
            <p:cNvSpPr/>
            <p:nvPr/>
          </p:nvSpPr>
          <p:spPr>
            <a:xfrm>
              <a:off x="6862216" y="22034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30"/>
            <p:cNvSpPr/>
            <p:nvPr/>
          </p:nvSpPr>
          <p:spPr>
            <a:xfrm>
              <a:off x="6780320" y="13259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52" name="Google Shape;1352;p30"/>
          <p:cNvSpPr/>
          <p:nvPr/>
        </p:nvSpPr>
        <p:spPr>
          <a:xfrm>
            <a:off x="8242725" y="4242198"/>
            <a:ext cx="901273" cy="901273"/>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30"/>
          <p:cNvSpPr/>
          <p:nvPr/>
        </p:nvSpPr>
        <p:spPr>
          <a:xfrm>
            <a:off x="8328451" y="4501950"/>
            <a:ext cx="204298" cy="204298"/>
          </a:xfrm>
          <a:custGeom>
            <a:rect b="b" l="l" r="r" t="t"/>
            <a:pathLst>
              <a:path extrusionOk="0" h="2978" w="2978">
                <a:moveTo>
                  <a:pt x="1" y="1"/>
                </a:moveTo>
                <a:lnTo>
                  <a:pt x="1" y="2977"/>
                </a:lnTo>
                <a:lnTo>
                  <a:pt x="2977" y="2977"/>
                </a:lnTo>
                <a:lnTo>
                  <a:pt x="2977" y="1"/>
                </a:lnTo>
                <a:close/>
              </a:path>
            </a:pathLst>
          </a:custGeom>
          <a:solidFill>
            <a:schemeClr val="accent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30"/>
          <p:cNvSpPr/>
          <p:nvPr/>
        </p:nvSpPr>
        <p:spPr>
          <a:xfrm rot="-5400000">
            <a:off x="-397814" y="4300616"/>
            <a:ext cx="1240672" cy="445048"/>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30"/>
          <p:cNvSpPr/>
          <p:nvPr/>
        </p:nvSpPr>
        <p:spPr>
          <a:xfrm>
            <a:off x="408550" y="255350"/>
            <a:ext cx="211500" cy="211500"/>
          </a:xfrm>
          <a:prstGeom prst="ellipse">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7" name="Shape 147"/>
        <p:cNvGrpSpPr/>
        <p:nvPr/>
      </p:nvGrpSpPr>
      <p:grpSpPr>
        <a:xfrm>
          <a:off x="0" y="0"/>
          <a:ext cx="0" cy="0"/>
          <a:chOff x="0" y="0"/>
          <a:chExt cx="0" cy="0"/>
        </a:xfrm>
      </p:grpSpPr>
      <p:grpSp>
        <p:nvGrpSpPr>
          <p:cNvPr id="148" name="Google Shape;148;p4"/>
          <p:cNvGrpSpPr/>
          <p:nvPr/>
        </p:nvGrpSpPr>
        <p:grpSpPr>
          <a:xfrm>
            <a:off x="-40" y="0"/>
            <a:ext cx="9143957" cy="5143500"/>
            <a:chOff x="-19200" y="0"/>
            <a:chExt cx="9163200" cy="5143500"/>
          </a:xfrm>
        </p:grpSpPr>
        <p:cxnSp>
          <p:nvCxnSpPr>
            <p:cNvPr id="149" name="Google Shape;149;p4"/>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50" name="Google Shape;150;p4"/>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51" name="Google Shape;151;p4"/>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52" name="Google Shape;152;p4"/>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53" name="Google Shape;153;p4"/>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54" name="Google Shape;154;p4"/>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55" name="Google Shape;155;p4"/>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56" name="Google Shape;156;p4"/>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57" name="Google Shape;157;p4"/>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58" name="Google Shape;158;p4"/>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59" name="Google Shape;159;p4"/>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60" name="Google Shape;160;p4"/>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61" name="Google Shape;161;p4"/>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62" name="Google Shape;162;p4"/>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63" name="Google Shape;163;p4"/>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64" name="Google Shape;164;p4"/>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65" name="Google Shape;165;p4"/>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66" name="Google Shape;166;p4"/>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67" name="Google Shape;167;p4"/>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68" name="Google Shape;168;p4"/>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69" name="Google Shape;169;p4"/>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70" name="Google Shape;170;p4"/>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71" name="Google Shape;171;p4"/>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72" name="Google Shape;172;p4"/>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73" name="Google Shape;173;p4"/>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74" name="Google Shape;174;p4"/>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75" name="Google Shape;175;p4"/>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76" name="Google Shape;176;p4"/>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177" name="Google Shape;177;p4"/>
          <p:cNvSpPr/>
          <p:nvPr/>
        </p:nvSpPr>
        <p:spPr>
          <a:xfrm rot="5400000">
            <a:off x="6" y="4071024"/>
            <a:ext cx="1072469" cy="1072469"/>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4"/>
          <p:cNvSpPr/>
          <p:nvPr/>
        </p:nvSpPr>
        <p:spPr>
          <a:xfrm rot="-5400000">
            <a:off x="7444101" y="17"/>
            <a:ext cx="1699881" cy="1699881"/>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4"/>
          <p:cNvSpPr/>
          <p:nvPr/>
        </p:nvSpPr>
        <p:spPr>
          <a:xfrm>
            <a:off x="440175" y="1036000"/>
            <a:ext cx="8263800" cy="3888900"/>
          </a:xfrm>
          <a:prstGeom prst="roundRect">
            <a:avLst>
              <a:gd fmla="val 237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4"/>
          <p:cNvSpPr/>
          <p:nvPr/>
        </p:nvSpPr>
        <p:spPr>
          <a:xfrm>
            <a:off x="7375874" y="291325"/>
            <a:ext cx="204300" cy="204300"/>
          </a:xfrm>
          <a:prstGeom prst="ellipse">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4"/>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182" name="Google Shape;182;p4"/>
          <p:cNvSpPr txBox="1"/>
          <p:nvPr>
            <p:ph idx="1" type="body"/>
          </p:nvPr>
        </p:nvSpPr>
        <p:spPr>
          <a:xfrm>
            <a:off x="713400" y="1152475"/>
            <a:ext cx="7717200" cy="34164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_1">
    <p:spTree>
      <p:nvGrpSpPr>
        <p:cNvPr id="1356" name="Shape 1356"/>
        <p:cNvGrpSpPr/>
        <p:nvPr/>
      </p:nvGrpSpPr>
      <p:grpSpPr>
        <a:xfrm>
          <a:off x="0" y="0"/>
          <a:ext cx="0" cy="0"/>
          <a:chOff x="0" y="0"/>
          <a:chExt cx="0" cy="0"/>
        </a:xfrm>
      </p:grpSpPr>
      <p:sp>
        <p:nvSpPr>
          <p:cNvPr id="1357" name="Google Shape;1357;p31"/>
          <p:cNvSpPr/>
          <p:nvPr/>
        </p:nvSpPr>
        <p:spPr>
          <a:xfrm>
            <a:off x="2381" y="4800600"/>
            <a:ext cx="9141600" cy="342900"/>
          </a:xfrm>
          <a:prstGeom prst="rect">
            <a:avLst/>
          </a:prstGeom>
          <a:solidFill>
            <a:srgbClr val="262626"/>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358" name="Google Shape;1358;p31"/>
          <p:cNvSpPr txBox="1"/>
          <p:nvPr>
            <p:ph type="ctrTitle"/>
          </p:nvPr>
        </p:nvSpPr>
        <p:spPr>
          <a:xfrm>
            <a:off x="822960" y="569214"/>
            <a:ext cx="7543800" cy="26745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rgbClr val="FEFEFE"/>
              </a:buClr>
              <a:buSzPts val="6000"/>
              <a:buFont typeface="Open Sans"/>
              <a:buNone/>
              <a:defRPr sz="6000">
                <a:solidFill>
                  <a:srgbClr val="FEFEFE"/>
                </a:solidFill>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1359" name="Google Shape;1359;p31"/>
          <p:cNvSpPr txBox="1"/>
          <p:nvPr>
            <p:ph idx="1" type="subTitle"/>
          </p:nvPr>
        </p:nvSpPr>
        <p:spPr>
          <a:xfrm>
            <a:off x="825038" y="3483864"/>
            <a:ext cx="7543800" cy="857400"/>
          </a:xfrm>
          <a:prstGeom prst="rect">
            <a:avLst/>
          </a:prstGeom>
          <a:noFill/>
          <a:ln>
            <a:noFill/>
          </a:ln>
        </p:spPr>
        <p:txBody>
          <a:bodyPr anchorCtr="0" anchor="t" bIns="34275" lIns="68575" spcFirstLastPara="1" rIns="68575" wrap="square" tIns="34275">
            <a:normAutofit/>
          </a:bodyPr>
          <a:lstStyle>
            <a:lvl1pPr lvl="0" rtl="0" algn="l">
              <a:lnSpc>
                <a:spcPct val="120000"/>
              </a:lnSpc>
              <a:spcBef>
                <a:spcPts val="900"/>
              </a:spcBef>
              <a:spcAft>
                <a:spcPts val="0"/>
              </a:spcAft>
              <a:buSzPts val="1800"/>
              <a:buNone/>
              <a:defRPr sz="1800" cap="none">
                <a:solidFill>
                  <a:schemeClr val="lt1"/>
                </a:solidFill>
                <a:latin typeface="Open Sans"/>
                <a:ea typeface="Open Sans"/>
                <a:cs typeface="Open Sans"/>
                <a:sym typeface="Open Sans"/>
              </a:defRPr>
            </a:lvl1pPr>
            <a:lvl2pPr lvl="1" rtl="0" algn="ctr">
              <a:lnSpc>
                <a:spcPct val="120000"/>
              </a:lnSpc>
              <a:spcBef>
                <a:spcPts val="200"/>
              </a:spcBef>
              <a:spcAft>
                <a:spcPts val="0"/>
              </a:spcAft>
              <a:buClr>
                <a:srgbClr val="FEFEFE"/>
              </a:buClr>
              <a:buSzPts val="1800"/>
              <a:buNone/>
              <a:defRPr sz="1800"/>
            </a:lvl2pPr>
            <a:lvl3pPr lvl="2" rtl="0" algn="ctr">
              <a:lnSpc>
                <a:spcPct val="120000"/>
              </a:lnSpc>
              <a:spcBef>
                <a:spcPts val="300"/>
              </a:spcBef>
              <a:spcAft>
                <a:spcPts val="0"/>
              </a:spcAft>
              <a:buClr>
                <a:srgbClr val="FEFEFE"/>
              </a:buClr>
              <a:buSzPts val="1800"/>
              <a:buNone/>
              <a:defRPr sz="1800"/>
            </a:lvl3pPr>
            <a:lvl4pPr lvl="3" rtl="0" algn="ctr">
              <a:lnSpc>
                <a:spcPct val="120000"/>
              </a:lnSpc>
              <a:spcBef>
                <a:spcPts val="300"/>
              </a:spcBef>
              <a:spcAft>
                <a:spcPts val="0"/>
              </a:spcAft>
              <a:buClr>
                <a:srgbClr val="FEFEFE"/>
              </a:buClr>
              <a:buSzPts val="1500"/>
              <a:buNone/>
              <a:defRPr sz="1500"/>
            </a:lvl4pPr>
            <a:lvl5pPr lvl="4" rtl="0" algn="ctr">
              <a:lnSpc>
                <a:spcPct val="120000"/>
              </a:lnSpc>
              <a:spcBef>
                <a:spcPts val="300"/>
              </a:spcBef>
              <a:spcAft>
                <a:spcPts val="0"/>
              </a:spcAft>
              <a:buClr>
                <a:srgbClr val="FEFEFE"/>
              </a:buClr>
              <a:buSzPts val="1500"/>
              <a:buNone/>
              <a:defRPr sz="1500"/>
            </a:lvl5pPr>
            <a:lvl6pPr lvl="5" rtl="0" algn="ctr">
              <a:lnSpc>
                <a:spcPct val="90000"/>
              </a:lnSpc>
              <a:spcBef>
                <a:spcPts val="300"/>
              </a:spcBef>
              <a:spcAft>
                <a:spcPts val="0"/>
              </a:spcAft>
              <a:buSzPts val="1500"/>
              <a:buNone/>
              <a:defRPr sz="1500"/>
            </a:lvl6pPr>
            <a:lvl7pPr lvl="6" rtl="0" algn="ctr">
              <a:lnSpc>
                <a:spcPct val="90000"/>
              </a:lnSpc>
              <a:spcBef>
                <a:spcPts val="300"/>
              </a:spcBef>
              <a:spcAft>
                <a:spcPts val="0"/>
              </a:spcAft>
              <a:buSzPts val="1500"/>
              <a:buNone/>
              <a:defRPr sz="1500"/>
            </a:lvl7pPr>
            <a:lvl8pPr lvl="7" rtl="0" algn="ctr">
              <a:lnSpc>
                <a:spcPct val="90000"/>
              </a:lnSpc>
              <a:spcBef>
                <a:spcPts val="300"/>
              </a:spcBef>
              <a:spcAft>
                <a:spcPts val="0"/>
              </a:spcAft>
              <a:buSzPts val="1500"/>
              <a:buNone/>
              <a:defRPr sz="1500"/>
            </a:lvl8pPr>
            <a:lvl9pPr lvl="8" rtl="0" algn="ctr">
              <a:lnSpc>
                <a:spcPct val="90000"/>
              </a:lnSpc>
              <a:spcBef>
                <a:spcPts val="300"/>
              </a:spcBef>
              <a:spcAft>
                <a:spcPts val="300"/>
              </a:spcAft>
              <a:buSzPts val="1500"/>
              <a:buNone/>
              <a:defRPr sz="1500"/>
            </a:lvl9pPr>
          </a:lstStyle>
          <a:p/>
        </p:txBody>
      </p:sp>
      <p:cxnSp>
        <p:nvCxnSpPr>
          <p:cNvPr id="1360" name="Google Shape;1360;p31"/>
          <p:cNvCxnSpPr/>
          <p:nvPr/>
        </p:nvCxnSpPr>
        <p:spPr>
          <a:xfrm>
            <a:off x="905744" y="3356056"/>
            <a:ext cx="7406400" cy="0"/>
          </a:xfrm>
          <a:prstGeom prst="straightConnector1">
            <a:avLst/>
          </a:prstGeom>
          <a:noFill/>
          <a:ln cap="flat" cmpd="sng" w="12700">
            <a:solidFill>
              <a:srgbClr val="FEFEFE"/>
            </a:solidFill>
            <a:prstDash val="solid"/>
            <a:round/>
            <a:headEnd len="sm" w="sm" type="none"/>
            <a:tailEnd len="sm" w="sm" type="none"/>
          </a:ln>
        </p:spPr>
      </p:cxnSp>
      <p:sp>
        <p:nvSpPr>
          <p:cNvPr id="1361" name="Google Shape;1361;p31"/>
          <p:cNvSpPr txBox="1"/>
          <p:nvPr>
            <p:ph idx="10" type="dt"/>
          </p:nvPr>
        </p:nvSpPr>
        <p:spPr>
          <a:xfrm>
            <a:off x="6163819" y="4835128"/>
            <a:ext cx="19386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362" name="Google Shape;1362;p31"/>
          <p:cNvSpPr txBox="1"/>
          <p:nvPr>
            <p:ph idx="11" type="ftr"/>
          </p:nvPr>
        </p:nvSpPr>
        <p:spPr>
          <a:xfrm>
            <a:off x="822959" y="4835128"/>
            <a:ext cx="51138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363" name="Google Shape;1363;p31"/>
          <p:cNvSpPr txBox="1"/>
          <p:nvPr>
            <p:ph idx="12" type="sldNum"/>
          </p:nvPr>
        </p:nvSpPr>
        <p:spPr>
          <a:xfrm>
            <a:off x="8245187" y="4835128"/>
            <a:ext cx="585000" cy="273900"/>
          </a:xfrm>
          <a:prstGeom prst="rect">
            <a:avLst/>
          </a:prstGeom>
          <a:noFill/>
          <a:ln>
            <a:noFill/>
          </a:ln>
        </p:spPr>
        <p:txBody>
          <a:bodyPr anchorCtr="0" anchor="ctr" bIns="34275" lIns="68575" spcFirstLastPara="1" rIns="68575" wrap="square" tIns="34275">
            <a:noAutofit/>
          </a:bodyPr>
          <a:lstStyle>
            <a:lvl1pPr indent="0" lvl="0" marL="0" rtl="0" algn="l">
              <a:spcBef>
                <a:spcPts val="0"/>
              </a:spcBef>
              <a:buNone/>
              <a:defRPr sz="1100"/>
            </a:lvl1pPr>
            <a:lvl2pPr indent="0" lvl="1" marL="0" rtl="0" algn="l">
              <a:spcBef>
                <a:spcPts val="0"/>
              </a:spcBef>
              <a:buNone/>
              <a:defRPr sz="1100"/>
            </a:lvl2pPr>
            <a:lvl3pPr indent="0" lvl="2" marL="0" rtl="0" algn="l">
              <a:spcBef>
                <a:spcPts val="0"/>
              </a:spcBef>
              <a:buNone/>
              <a:defRPr sz="1100"/>
            </a:lvl3pPr>
            <a:lvl4pPr indent="0" lvl="3" marL="0" rtl="0" algn="l">
              <a:spcBef>
                <a:spcPts val="0"/>
              </a:spcBef>
              <a:buNone/>
              <a:defRPr sz="1100"/>
            </a:lvl4pPr>
            <a:lvl5pPr indent="0" lvl="4" marL="0" rtl="0" algn="l">
              <a:spcBef>
                <a:spcPts val="0"/>
              </a:spcBef>
              <a:buNone/>
              <a:defRPr sz="1100"/>
            </a:lvl5pPr>
            <a:lvl6pPr indent="0" lvl="5" marL="0" rtl="0" algn="l">
              <a:spcBef>
                <a:spcPts val="0"/>
              </a:spcBef>
              <a:buNone/>
              <a:defRPr sz="1100"/>
            </a:lvl6pPr>
            <a:lvl7pPr indent="0" lvl="6" marL="0" rtl="0" algn="l">
              <a:spcBef>
                <a:spcPts val="0"/>
              </a:spcBef>
              <a:buNone/>
              <a:defRPr sz="1100"/>
            </a:lvl7pPr>
            <a:lvl8pPr indent="0" lvl="7" marL="0" rtl="0" algn="l">
              <a:spcBef>
                <a:spcPts val="0"/>
              </a:spcBef>
              <a:buNone/>
              <a:defRPr sz="1100"/>
            </a:lvl8pPr>
            <a:lvl9pPr indent="0" lvl="8" marL="0" rtl="0" algn="l">
              <a:spcBef>
                <a:spcPts val="0"/>
              </a:spcBef>
              <a:buNone/>
              <a:defRPr sz="1100"/>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64" name="Shape 1364"/>
        <p:cNvGrpSpPr/>
        <p:nvPr/>
      </p:nvGrpSpPr>
      <p:grpSpPr>
        <a:xfrm>
          <a:off x="0" y="0"/>
          <a:ext cx="0" cy="0"/>
          <a:chOff x="0" y="0"/>
          <a:chExt cx="0" cy="0"/>
        </a:xfrm>
      </p:grpSpPr>
      <p:sp>
        <p:nvSpPr>
          <p:cNvPr id="1365" name="Google Shape;1365;p32"/>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rgbClr val="3F3F3F"/>
              </a:buClr>
              <a:buSzPts val="1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1366" name="Google Shape;1366;p32"/>
          <p:cNvSpPr txBox="1"/>
          <p:nvPr>
            <p:ph idx="1" type="body"/>
          </p:nvPr>
        </p:nvSpPr>
        <p:spPr>
          <a:xfrm>
            <a:off x="822960" y="1581151"/>
            <a:ext cx="7543800" cy="2820600"/>
          </a:xfrm>
          <a:prstGeom prst="rect">
            <a:avLst/>
          </a:prstGeom>
          <a:noFill/>
          <a:ln>
            <a:noFill/>
          </a:ln>
        </p:spPr>
        <p:txBody>
          <a:bodyPr anchorCtr="0" anchor="t" bIns="34275" lIns="0" spcFirstLastPara="1" rIns="0" wrap="square" tIns="34275">
            <a:normAutofit/>
          </a:bodyPr>
          <a:lstStyle>
            <a:lvl1pPr indent="-317500" lvl="0" marL="457200" rtl="0" algn="l">
              <a:lnSpc>
                <a:spcPct val="120000"/>
              </a:lnSpc>
              <a:spcBef>
                <a:spcPts val="900"/>
              </a:spcBef>
              <a:spcAft>
                <a:spcPts val="0"/>
              </a:spcAft>
              <a:buSzPts val="1400"/>
              <a:buChar char="●"/>
              <a:defRPr/>
            </a:lvl1pPr>
            <a:lvl2pPr indent="-317500" lvl="1" marL="914400" rtl="0" algn="l">
              <a:lnSpc>
                <a:spcPct val="120000"/>
              </a:lnSpc>
              <a:spcBef>
                <a:spcPts val="200"/>
              </a:spcBef>
              <a:spcAft>
                <a:spcPts val="0"/>
              </a:spcAft>
              <a:buClr>
                <a:srgbClr val="3F3F3F"/>
              </a:buClr>
              <a:buSzPts val="1400"/>
              <a:buChar char="○"/>
              <a:defRPr/>
            </a:lvl2pPr>
            <a:lvl3pPr indent="-317500" lvl="2" marL="1371600" rtl="0" algn="l">
              <a:lnSpc>
                <a:spcPct val="120000"/>
              </a:lnSpc>
              <a:spcBef>
                <a:spcPts val="300"/>
              </a:spcBef>
              <a:spcAft>
                <a:spcPts val="0"/>
              </a:spcAft>
              <a:buClr>
                <a:srgbClr val="3F3F3F"/>
              </a:buClr>
              <a:buSzPts val="1400"/>
              <a:buChar char="■"/>
              <a:defRPr/>
            </a:lvl3pPr>
            <a:lvl4pPr indent="-317500" lvl="3" marL="1828800" rtl="0" algn="l">
              <a:lnSpc>
                <a:spcPct val="120000"/>
              </a:lnSpc>
              <a:spcBef>
                <a:spcPts val="300"/>
              </a:spcBef>
              <a:spcAft>
                <a:spcPts val="0"/>
              </a:spcAft>
              <a:buClr>
                <a:srgbClr val="3F3F3F"/>
              </a:buClr>
              <a:buSzPts val="1400"/>
              <a:buChar char="●"/>
              <a:defRPr/>
            </a:lvl4pPr>
            <a:lvl5pPr indent="-317500" lvl="4" marL="2286000" rtl="0" algn="l">
              <a:lnSpc>
                <a:spcPct val="120000"/>
              </a:lnSpc>
              <a:spcBef>
                <a:spcPts val="300"/>
              </a:spcBef>
              <a:spcAft>
                <a:spcPts val="0"/>
              </a:spcAft>
              <a:buClr>
                <a:srgbClr val="3F3F3F"/>
              </a:buClr>
              <a:buSzPts val="1400"/>
              <a:buChar char="○"/>
              <a:defRPr/>
            </a:lvl5pPr>
            <a:lvl6pPr indent="-317500" lvl="5" marL="2743200" rtl="0" algn="l">
              <a:lnSpc>
                <a:spcPct val="90000"/>
              </a:lnSpc>
              <a:spcBef>
                <a:spcPts val="300"/>
              </a:spcBef>
              <a:spcAft>
                <a:spcPts val="0"/>
              </a:spcAft>
              <a:buSzPts val="1400"/>
              <a:buChar char="■"/>
              <a:defRPr/>
            </a:lvl6pPr>
            <a:lvl7pPr indent="-317500" lvl="6" marL="3200400" rtl="0" algn="l">
              <a:lnSpc>
                <a:spcPct val="90000"/>
              </a:lnSpc>
              <a:spcBef>
                <a:spcPts val="300"/>
              </a:spcBef>
              <a:spcAft>
                <a:spcPts val="0"/>
              </a:spcAft>
              <a:buSzPts val="1400"/>
              <a:buChar char="●"/>
              <a:defRPr/>
            </a:lvl7pPr>
            <a:lvl8pPr indent="-317500" lvl="7" marL="3657600" rtl="0" algn="l">
              <a:lnSpc>
                <a:spcPct val="90000"/>
              </a:lnSpc>
              <a:spcBef>
                <a:spcPts val="300"/>
              </a:spcBef>
              <a:spcAft>
                <a:spcPts val="0"/>
              </a:spcAft>
              <a:buSzPts val="1400"/>
              <a:buChar char="○"/>
              <a:defRPr/>
            </a:lvl8pPr>
            <a:lvl9pPr indent="-317500" lvl="8" marL="4114800" rtl="0" algn="l">
              <a:lnSpc>
                <a:spcPct val="90000"/>
              </a:lnSpc>
              <a:spcBef>
                <a:spcPts val="300"/>
              </a:spcBef>
              <a:spcAft>
                <a:spcPts val="300"/>
              </a:spcAft>
              <a:buSzPts val="1400"/>
              <a:buChar char="■"/>
              <a:defRPr/>
            </a:lvl9pPr>
          </a:lstStyle>
          <a:p/>
        </p:txBody>
      </p:sp>
      <p:sp>
        <p:nvSpPr>
          <p:cNvPr id="1367" name="Google Shape;1367;p32"/>
          <p:cNvSpPr txBox="1"/>
          <p:nvPr>
            <p:ph idx="10" type="dt"/>
          </p:nvPr>
        </p:nvSpPr>
        <p:spPr>
          <a:xfrm>
            <a:off x="6163819" y="4835128"/>
            <a:ext cx="19386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368" name="Google Shape;1368;p32"/>
          <p:cNvSpPr txBox="1"/>
          <p:nvPr>
            <p:ph idx="11" type="ftr"/>
          </p:nvPr>
        </p:nvSpPr>
        <p:spPr>
          <a:xfrm>
            <a:off x="822959" y="4835128"/>
            <a:ext cx="51138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369" name="Google Shape;1369;p32"/>
          <p:cNvSpPr txBox="1"/>
          <p:nvPr>
            <p:ph idx="12" type="sldNum"/>
          </p:nvPr>
        </p:nvSpPr>
        <p:spPr>
          <a:xfrm>
            <a:off x="8245187" y="4835128"/>
            <a:ext cx="585000" cy="273900"/>
          </a:xfrm>
          <a:prstGeom prst="rect">
            <a:avLst/>
          </a:prstGeom>
          <a:noFill/>
          <a:ln>
            <a:noFill/>
          </a:ln>
        </p:spPr>
        <p:txBody>
          <a:bodyPr anchorCtr="0" anchor="ctr" bIns="34275" lIns="68575" spcFirstLastPara="1" rIns="68575" wrap="square" tIns="34275">
            <a:noAutofit/>
          </a:bodyPr>
          <a:lstStyle>
            <a:lvl1pPr indent="0" lvl="0" marL="0" rtl="0" algn="l">
              <a:spcBef>
                <a:spcPts val="0"/>
              </a:spcBef>
              <a:buNone/>
              <a:defRPr sz="1100"/>
            </a:lvl1pPr>
            <a:lvl2pPr indent="0" lvl="1" marL="0" rtl="0" algn="l">
              <a:spcBef>
                <a:spcPts val="0"/>
              </a:spcBef>
              <a:buNone/>
              <a:defRPr sz="1100"/>
            </a:lvl2pPr>
            <a:lvl3pPr indent="0" lvl="2" marL="0" rtl="0" algn="l">
              <a:spcBef>
                <a:spcPts val="0"/>
              </a:spcBef>
              <a:buNone/>
              <a:defRPr sz="1100"/>
            </a:lvl3pPr>
            <a:lvl4pPr indent="0" lvl="3" marL="0" rtl="0" algn="l">
              <a:spcBef>
                <a:spcPts val="0"/>
              </a:spcBef>
              <a:buNone/>
              <a:defRPr sz="1100"/>
            </a:lvl4pPr>
            <a:lvl5pPr indent="0" lvl="4" marL="0" rtl="0" algn="l">
              <a:spcBef>
                <a:spcPts val="0"/>
              </a:spcBef>
              <a:buNone/>
              <a:defRPr sz="1100"/>
            </a:lvl5pPr>
            <a:lvl6pPr indent="0" lvl="5" marL="0" rtl="0" algn="l">
              <a:spcBef>
                <a:spcPts val="0"/>
              </a:spcBef>
              <a:buNone/>
              <a:defRPr sz="1100"/>
            </a:lvl6pPr>
            <a:lvl7pPr indent="0" lvl="6" marL="0" rtl="0" algn="l">
              <a:spcBef>
                <a:spcPts val="0"/>
              </a:spcBef>
              <a:buNone/>
              <a:defRPr sz="1100"/>
            </a:lvl7pPr>
            <a:lvl8pPr indent="0" lvl="7" marL="0" rtl="0" algn="l">
              <a:spcBef>
                <a:spcPts val="0"/>
              </a:spcBef>
              <a:buNone/>
              <a:defRPr sz="1100"/>
            </a:lvl8pPr>
            <a:lvl9pPr indent="0" lvl="8" marL="0" rtl="0" algn="l">
              <a:spcBef>
                <a:spcPts val="0"/>
              </a:spcBef>
              <a:buNone/>
              <a:defRPr sz="1100"/>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370" name="Shape 1370"/>
        <p:cNvGrpSpPr/>
        <p:nvPr/>
      </p:nvGrpSpPr>
      <p:grpSpPr>
        <a:xfrm>
          <a:off x="0" y="0"/>
          <a:ext cx="0" cy="0"/>
          <a:chOff x="0" y="0"/>
          <a:chExt cx="0" cy="0"/>
        </a:xfrm>
      </p:grpSpPr>
      <p:sp>
        <p:nvSpPr>
          <p:cNvPr id="1371" name="Google Shape;1371;p33"/>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rgbClr val="3F3F3F"/>
              </a:buClr>
              <a:buSzPts val="1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1372" name="Google Shape;1372;p33"/>
          <p:cNvSpPr txBox="1"/>
          <p:nvPr>
            <p:ph idx="1" type="body"/>
          </p:nvPr>
        </p:nvSpPr>
        <p:spPr>
          <a:xfrm>
            <a:off x="822960" y="1590675"/>
            <a:ext cx="3480000" cy="2811300"/>
          </a:xfrm>
          <a:prstGeom prst="rect">
            <a:avLst/>
          </a:prstGeom>
          <a:noFill/>
          <a:ln>
            <a:noFill/>
          </a:ln>
        </p:spPr>
        <p:txBody>
          <a:bodyPr anchorCtr="0" anchor="t" bIns="34275" lIns="0" spcFirstLastPara="1" rIns="0" wrap="square" tIns="34275">
            <a:normAutofit/>
          </a:bodyPr>
          <a:lstStyle>
            <a:lvl1pPr indent="-317500" lvl="0" marL="457200" rtl="0" algn="l">
              <a:lnSpc>
                <a:spcPct val="120000"/>
              </a:lnSpc>
              <a:spcBef>
                <a:spcPts val="900"/>
              </a:spcBef>
              <a:spcAft>
                <a:spcPts val="0"/>
              </a:spcAft>
              <a:buSzPts val="1400"/>
              <a:buChar char="●"/>
              <a:defRPr/>
            </a:lvl1pPr>
            <a:lvl2pPr indent="-317500" lvl="1" marL="914400" rtl="0" algn="l">
              <a:lnSpc>
                <a:spcPct val="120000"/>
              </a:lnSpc>
              <a:spcBef>
                <a:spcPts val="200"/>
              </a:spcBef>
              <a:spcAft>
                <a:spcPts val="0"/>
              </a:spcAft>
              <a:buClr>
                <a:srgbClr val="3F3F3F"/>
              </a:buClr>
              <a:buSzPts val="1400"/>
              <a:buChar char="○"/>
              <a:defRPr/>
            </a:lvl2pPr>
            <a:lvl3pPr indent="-317500" lvl="2" marL="1371600" rtl="0" algn="l">
              <a:lnSpc>
                <a:spcPct val="120000"/>
              </a:lnSpc>
              <a:spcBef>
                <a:spcPts val="300"/>
              </a:spcBef>
              <a:spcAft>
                <a:spcPts val="0"/>
              </a:spcAft>
              <a:buClr>
                <a:srgbClr val="3F3F3F"/>
              </a:buClr>
              <a:buSzPts val="1400"/>
              <a:buChar char="■"/>
              <a:defRPr/>
            </a:lvl3pPr>
            <a:lvl4pPr indent="-317500" lvl="3" marL="1828800" rtl="0" algn="l">
              <a:lnSpc>
                <a:spcPct val="120000"/>
              </a:lnSpc>
              <a:spcBef>
                <a:spcPts val="300"/>
              </a:spcBef>
              <a:spcAft>
                <a:spcPts val="0"/>
              </a:spcAft>
              <a:buClr>
                <a:srgbClr val="3F3F3F"/>
              </a:buClr>
              <a:buSzPts val="1400"/>
              <a:buChar char="●"/>
              <a:defRPr/>
            </a:lvl4pPr>
            <a:lvl5pPr indent="-317500" lvl="4" marL="2286000" rtl="0" algn="l">
              <a:lnSpc>
                <a:spcPct val="120000"/>
              </a:lnSpc>
              <a:spcBef>
                <a:spcPts val="300"/>
              </a:spcBef>
              <a:spcAft>
                <a:spcPts val="0"/>
              </a:spcAft>
              <a:buClr>
                <a:srgbClr val="3F3F3F"/>
              </a:buClr>
              <a:buSzPts val="1400"/>
              <a:buChar char="○"/>
              <a:defRPr/>
            </a:lvl5pPr>
            <a:lvl6pPr indent="-317500" lvl="5" marL="2743200" rtl="0" algn="l">
              <a:lnSpc>
                <a:spcPct val="90000"/>
              </a:lnSpc>
              <a:spcBef>
                <a:spcPts val="300"/>
              </a:spcBef>
              <a:spcAft>
                <a:spcPts val="0"/>
              </a:spcAft>
              <a:buSzPts val="1400"/>
              <a:buChar char="■"/>
              <a:defRPr/>
            </a:lvl6pPr>
            <a:lvl7pPr indent="-317500" lvl="6" marL="3200400" rtl="0" algn="l">
              <a:lnSpc>
                <a:spcPct val="90000"/>
              </a:lnSpc>
              <a:spcBef>
                <a:spcPts val="300"/>
              </a:spcBef>
              <a:spcAft>
                <a:spcPts val="0"/>
              </a:spcAft>
              <a:buSzPts val="1400"/>
              <a:buChar char="●"/>
              <a:defRPr/>
            </a:lvl7pPr>
            <a:lvl8pPr indent="-317500" lvl="7" marL="3657600" rtl="0" algn="l">
              <a:lnSpc>
                <a:spcPct val="90000"/>
              </a:lnSpc>
              <a:spcBef>
                <a:spcPts val="300"/>
              </a:spcBef>
              <a:spcAft>
                <a:spcPts val="0"/>
              </a:spcAft>
              <a:buSzPts val="1400"/>
              <a:buChar char="○"/>
              <a:defRPr/>
            </a:lvl8pPr>
            <a:lvl9pPr indent="-317500" lvl="8" marL="4114800" rtl="0" algn="l">
              <a:lnSpc>
                <a:spcPct val="90000"/>
              </a:lnSpc>
              <a:spcBef>
                <a:spcPts val="300"/>
              </a:spcBef>
              <a:spcAft>
                <a:spcPts val="300"/>
              </a:spcAft>
              <a:buSzPts val="1400"/>
              <a:buChar char="■"/>
              <a:defRPr/>
            </a:lvl9pPr>
          </a:lstStyle>
          <a:p/>
        </p:txBody>
      </p:sp>
      <p:sp>
        <p:nvSpPr>
          <p:cNvPr id="1373" name="Google Shape;1373;p33"/>
          <p:cNvSpPr txBox="1"/>
          <p:nvPr>
            <p:ph idx="2" type="body"/>
          </p:nvPr>
        </p:nvSpPr>
        <p:spPr>
          <a:xfrm>
            <a:off x="4886958" y="1590675"/>
            <a:ext cx="3480000" cy="2811300"/>
          </a:xfrm>
          <a:prstGeom prst="rect">
            <a:avLst/>
          </a:prstGeom>
          <a:noFill/>
          <a:ln>
            <a:noFill/>
          </a:ln>
        </p:spPr>
        <p:txBody>
          <a:bodyPr anchorCtr="0" anchor="t" bIns="34275" lIns="0" spcFirstLastPara="1" rIns="0" wrap="square" tIns="34275">
            <a:normAutofit/>
          </a:bodyPr>
          <a:lstStyle>
            <a:lvl1pPr indent="-317500" lvl="0" marL="457200" rtl="0" algn="l">
              <a:lnSpc>
                <a:spcPct val="120000"/>
              </a:lnSpc>
              <a:spcBef>
                <a:spcPts val="900"/>
              </a:spcBef>
              <a:spcAft>
                <a:spcPts val="0"/>
              </a:spcAft>
              <a:buSzPts val="1400"/>
              <a:buChar char="●"/>
              <a:defRPr/>
            </a:lvl1pPr>
            <a:lvl2pPr indent="-317500" lvl="1" marL="914400" rtl="0" algn="l">
              <a:lnSpc>
                <a:spcPct val="120000"/>
              </a:lnSpc>
              <a:spcBef>
                <a:spcPts val="200"/>
              </a:spcBef>
              <a:spcAft>
                <a:spcPts val="0"/>
              </a:spcAft>
              <a:buClr>
                <a:srgbClr val="3F3F3F"/>
              </a:buClr>
              <a:buSzPts val="1400"/>
              <a:buChar char="○"/>
              <a:defRPr/>
            </a:lvl2pPr>
            <a:lvl3pPr indent="-317500" lvl="2" marL="1371600" rtl="0" algn="l">
              <a:lnSpc>
                <a:spcPct val="120000"/>
              </a:lnSpc>
              <a:spcBef>
                <a:spcPts val="300"/>
              </a:spcBef>
              <a:spcAft>
                <a:spcPts val="0"/>
              </a:spcAft>
              <a:buClr>
                <a:srgbClr val="3F3F3F"/>
              </a:buClr>
              <a:buSzPts val="1400"/>
              <a:buChar char="■"/>
              <a:defRPr/>
            </a:lvl3pPr>
            <a:lvl4pPr indent="-317500" lvl="3" marL="1828800" rtl="0" algn="l">
              <a:lnSpc>
                <a:spcPct val="120000"/>
              </a:lnSpc>
              <a:spcBef>
                <a:spcPts val="300"/>
              </a:spcBef>
              <a:spcAft>
                <a:spcPts val="0"/>
              </a:spcAft>
              <a:buClr>
                <a:srgbClr val="3F3F3F"/>
              </a:buClr>
              <a:buSzPts val="1400"/>
              <a:buChar char="●"/>
              <a:defRPr/>
            </a:lvl4pPr>
            <a:lvl5pPr indent="-317500" lvl="4" marL="2286000" rtl="0" algn="l">
              <a:lnSpc>
                <a:spcPct val="120000"/>
              </a:lnSpc>
              <a:spcBef>
                <a:spcPts val="300"/>
              </a:spcBef>
              <a:spcAft>
                <a:spcPts val="0"/>
              </a:spcAft>
              <a:buClr>
                <a:srgbClr val="3F3F3F"/>
              </a:buClr>
              <a:buSzPts val="1400"/>
              <a:buChar char="○"/>
              <a:defRPr/>
            </a:lvl5pPr>
            <a:lvl6pPr indent="-317500" lvl="5" marL="2743200" rtl="0" algn="l">
              <a:lnSpc>
                <a:spcPct val="90000"/>
              </a:lnSpc>
              <a:spcBef>
                <a:spcPts val="300"/>
              </a:spcBef>
              <a:spcAft>
                <a:spcPts val="0"/>
              </a:spcAft>
              <a:buSzPts val="1400"/>
              <a:buChar char="■"/>
              <a:defRPr/>
            </a:lvl6pPr>
            <a:lvl7pPr indent="-317500" lvl="6" marL="3200400" rtl="0" algn="l">
              <a:lnSpc>
                <a:spcPct val="90000"/>
              </a:lnSpc>
              <a:spcBef>
                <a:spcPts val="300"/>
              </a:spcBef>
              <a:spcAft>
                <a:spcPts val="0"/>
              </a:spcAft>
              <a:buSzPts val="1400"/>
              <a:buChar char="●"/>
              <a:defRPr/>
            </a:lvl7pPr>
            <a:lvl8pPr indent="-317500" lvl="7" marL="3657600" rtl="0" algn="l">
              <a:lnSpc>
                <a:spcPct val="90000"/>
              </a:lnSpc>
              <a:spcBef>
                <a:spcPts val="300"/>
              </a:spcBef>
              <a:spcAft>
                <a:spcPts val="0"/>
              </a:spcAft>
              <a:buSzPts val="1400"/>
              <a:buChar char="○"/>
              <a:defRPr/>
            </a:lvl8pPr>
            <a:lvl9pPr indent="-317500" lvl="8" marL="4114800" rtl="0" algn="l">
              <a:lnSpc>
                <a:spcPct val="90000"/>
              </a:lnSpc>
              <a:spcBef>
                <a:spcPts val="300"/>
              </a:spcBef>
              <a:spcAft>
                <a:spcPts val="300"/>
              </a:spcAft>
              <a:buSzPts val="1400"/>
              <a:buChar char="■"/>
              <a:defRPr/>
            </a:lvl9pPr>
          </a:lstStyle>
          <a:p/>
        </p:txBody>
      </p:sp>
      <p:sp>
        <p:nvSpPr>
          <p:cNvPr id="1374" name="Google Shape;1374;p33"/>
          <p:cNvSpPr txBox="1"/>
          <p:nvPr>
            <p:ph idx="10" type="dt"/>
          </p:nvPr>
        </p:nvSpPr>
        <p:spPr>
          <a:xfrm>
            <a:off x="6163819" y="4835128"/>
            <a:ext cx="19386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375" name="Google Shape;1375;p33"/>
          <p:cNvSpPr txBox="1"/>
          <p:nvPr>
            <p:ph idx="11" type="ftr"/>
          </p:nvPr>
        </p:nvSpPr>
        <p:spPr>
          <a:xfrm>
            <a:off x="822959" y="4835128"/>
            <a:ext cx="51138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376" name="Google Shape;1376;p33"/>
          <p:cNvSpPr txBox="1"/>
          <p:nvPr>
            <p:ph idx="12" type="sldNum"/>
          </p:nvPr>
        </p:nvSpPr>
        <p:spPr>
          <a:xfrm>
            <a:off x="8245187" y="4835128"/>
            <a:ext cx="585000" cy="273900"/>
          </a:xfrm>
          <a:prstGeom prst="rect">
            <a:avLst/>
          </a:prstGeom>
          <a:noFill/>
          <a:ln>
            <a:noFill/>
          </a:ln>
        </p:spPr>
        <p:txBody>
          <a:bodyPr anchorCtr="0" anchor="ctr" bIns="34275" lIns="68575" spcFirstLastPara="1" rIns="68575" wrap="square" tIns="34275">
            <a:noAutofit/>
          </a:bodyPr>
          <a:lstStyle>
            <a:lvl1pPr indent="0" lvl="0" marL="0" rtl="0" algn="l">
              <a:spcBef>
                <a:spcPts val="0"/>
              </a:spcBef>
              <a:buNone/>
              <a:defRPr sz="1100"/>
            </a:lvl1pPr>
            <a:lvl2pPr indent="0" lvl="1" marL="0" rtl="0" algn="l">
              <a:spcBef>
                <a:spcPts val="0"/>
              </a:spcBef>
              <a:buNone/>
              <a:defRPr sz="1100"/>
            </a:lvl2pPr>
            <a:lvl3pPr indent="0" lvl="2" marL="0" rtl="0" algn="l">
              <a:spcBef>
                <a:spcPts val="0"/>
              </a:spcBef>
              <a:buNone/>
              <a:defRPr sz="1100"/>
            </a:lvl3pPr>
            <a:lvl4pPr indent="0" lvl="3" marL="0" rtl="0" algn="l">
              <a:spcBef>
                <a:spcPts val="0"/>
              </a:spcBef>
              <a:buNone/>
              <a:defRPr sz="1100"/>
            </a:lvl4pPr>
            <a:lvl5pPr indent="0" lvl="4" marL="0" rtl="0" algn="l">
              <a:spcBef>
                <a:spcPts val="0"/>
              </a:spcBef>
              <a:buNone/>
              <a:defRPr sz="1100"/>
            </a:lvl5pPr>
            <a:lvl6pPr indent="0" lvl="5" marL="0" rtl="0" algn="l">
              <a:spcBef>
                <a:spcPts val="0"/>
              </a:spcBef>
              <a:buNone/>
              <a:defRPr sz="1100"/>
            </a:lvl6pPr>
            <a:lvl7pPr indent="0" lvl="6" marL="0" rtl="0" algn="l">
              <a:spcBef>
                <a:spcPts val="0"/>
              </a:spcBef>
              <a:buNone/>
              <a:defRPr sz="1100"/>
            </a:lvl7pPr>
            <a:lvl8pPr indent="0" lvl="7" marL="0" rtl="0" algn="l">
              <a:spcBef>
                <a:spcPts val="0"/>
              </a:spcBef>
              <a:buNone/>
              <a:defRPr sz="1100"/>
            </a:lvl8pPr>
            <a:lvl9pPr indent="0" lvl="8" marL="0" rtl="0" algn="l">
              <a:spcBef>
                <a:spcPts val="0"/>
              </a:spcBef>
              <a:buNone/>
              <a:defRPr sz="1100"/>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p:cSld name="SECTION_HEADER_1">
    <p:bg>
      <p:bgPr>
        <a:solidFill>
          <a:schemeClr val="lt1"/>
        </a:solidFill>
      </p:bgPr>
    </p:bg>
    <p:spTree>
      <p:nvGrpSpPr>
        <p:cNvPr id="1377" name="Shape 1377"/>
        <p:cNvGrpSpPr/>
        <p:nvPr/>
      </p:nvGrpSpPr>
      <p:grpSpPr>
        <a:xfrm>
          <a:off x="0" y="0"/>
          <a:ext cx="0" cy="0"/>
          <a:chOff x="0" y="0"/>
          <a:chExt cx="0" cy="0"/>
        </a:xfrm>
      </p:grpSpPr>
      <p:sp>
        <p:nvSpPr>
          <p:cNvPr id="1378" name="Google Shape;1378;p34"/>
          <p:cNvSpPr/>
          <p:nvPr/>
        </p:nvSpPr>
        <p:spPr>
          <a:xfrm>
            <a:off x="2381" y="4800600"/>
            <a:ext cx="9141600" cy="342900"/>
          </a:xfrm>
          <a:prstGeom prst="rect">
            <a:avLst/>
          </a:prstGeom>
          <a:solidFill>
            <a:srgbClr val="262626"/>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379" name="Google Shape;1379;p34"/>
          <p:cNvSpPr txBox="1"/>
          <p:nvPr>
            <p:ph type="title"/>
          </p:nvPr>
        </p:nvSpPr>
        <p:spPr>
          <a:xfrm>
            <a:off x="822960" y="569214"/>
            <a:ext cx="7543800" cy="26745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rgbClr val="262626"/>
              </a:buClr>
              <a:buSzPts val="6000"/>
              <a:buFont typeface="Open Sans"/>
              <a:buNone/>
              <a:defRPr b="0" sz="6000">
                <a:solidFill>
                  <a:srgbClr val="262626"/>
                </a:solidFill>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1380" name="Google Shape;1380;p34"/>
          <p:cNvSpPr txBox="1"/>
          <p:nvPr>
            <p:ph idx="1" type="body"/>
          </p:nvPr>
        </p:nvSpPr>
        <p:spPr>
          <a:xfrm>
            <a:off x="822960" y="3497580"/>
            <a:ext cx="7543800" cy="857400"/>
          </a:xfrm>
          <a:prstGeom prst="rect">
            <a:avLst/>
          </a:prstGeom>
          <a:noFill/>
          <a:ln>
            <a:noFill/>
          </a:ln>
        </p:spPr>
        <p:txBody>
          <a:bodyPr anchorCtr="0" anchor="t" bIns="34275" lIns="68575" spcFirstLastPara="1" rIns="68575" wrap="square" tIns="34275">
            <a:normAutofit/>
          </a:bodyPr>
          <a:lstStyle>
            <a:lvl1pPr indent="-228600" lvl="0" marL="457200" rtl="0" algn="l">
              <a:lnSpc>
                <a:spcPct val="120000"/>
              </a:lnSpc>
              <a:spcBef>
                <a:spcPts val="900"/>
              </a:spcBef>
              <a:spcAft>
                <a:spcPts val="0"/>
              </a:spcAft>
              <a:buSzPts val="1800"/>
              <a:buNone/>
              <a:defRPr sz="1800" cap="none">
                <a:solidFill>
                  <a:schemeClr val="dk1"/>
                </a:solidFill>
                <a:latin typeface="Open Sans"/>
                <a:ea typeface="Open Sans"/>
                <a:cs typeface="Open Sans"/>
                <a:sym typeface="Open Sans"/>
              </a:defRPr>
            </a:lvl1pPr>
            <a:lvl2pPr indent="-228600" lvl="1" marL="914400" rtl="0" algn="l">
              <a:lnSpc>
                <a:spcPct val="120000"/>
              </a:lnSpc>
              <a:spcBef>
                <a:spcPts val="200"/>
              </a:spcBef>
              <a:spcAft>
                <a:spcPts val="0"/>
              </a:spcAft>
              <a:buClr>
                <a:srgbClr val="888888"/>
              </a:buClr>
              <a:buSzPts val="1400"/>
              <a:buNone/>
              <a:defRPr sz="1400">
                <a:solidFill>
                  <a:srgbClr val="888888"/>
                </a:solidFill>
              </a:defRPr>
            </a:lvl2pPr>
            <a:lvl3pPr indent="-228600" lvl="2" marL="1371600" rtl="0" algn="l">
              <a:lnSpc>
                <a:spcPct val="120000"/>
              </a:lnSpc>
              <a:spcBef>
                <a:spcPts val="300"/>
              </a:spcBef>
              <a:spcAft>
                <a:spcPts val="0"/>
              </a:spcAft>
              <a:buClr>
                <a:srgbClr val="888888"/>
              </a:buClr>
              <a:buSzPts val="1200"/>
              <a:buNone/>
              <a:defRPr sz="1200">
                <a:solidFill>
                  <a:srgbClr val="888888"/>
                </a:solidFill>
              </a:defRPr>
            </a:lvl3pPr>
            <a:lvl4pPr indent="-228600" lvl="3" marL="1828800" rtl="0" algn="l">
              <a:lnSpc>
                <a:spcPct val="120000"/>
              </a:lnSpc>
              <a:spcBef>
                <a:spcPts val="300"/>
              </a:spcBef>
              <a:spcAft>
                <a:spcPts val="0"/>
              </a:spcAft>
              <a:buClr>
                <a:srgbClr val="888888"/>
              </a:buClr>
              <a:buSzPts val="1100"/>
              <a:buNone/>
              <a:defRPr sz="1100">
                <a:solidFill>
                  <a:srgbClr val="888888"/>
                </a:solidFill>
              </a:defRPr>
            </a:lvl4pPr>
            <a:lvl5pPr indent="-228600" lvl="4" marL="2286000" rtl="0" algn="l">
              <a:lnSpc>
                <a:spcPct val="120000"/>
              </a:lnSpc>
              <a:spcBef>
                <a:spcPts val="300"/>
              </a:spcBef>
              <a:spcAft>
                <a:spcPts val="0"/>
              </a:spcAft>
              <a:buClr>
                <a:srgbClr val="888888"/>
              </a:buClr>
              <a:buSzPts val="1100"/>
              <a:buNone/>
              <a:defRPr sz="1100">
                <a:solidFill>
                  <a:srgbClr val="888888"/>
                </a:solidFill>
              </a:defRPr>
            </a:lvl5pPr>
            <a:lvl6pPr indent="-228600" lvl="5" marL="2743200" rtl="0" algn="l">
              <a:lnSpc>
                <a:spcPct val="90000"/>
              </a:lnSpc>
              <a:spcBef>
                <a:spcPts val="300"/>
              </a:spcBef>
              <a:spcAft>
                <a:spcPts val="0"/>
              </a:spcAft>
              <a:buSzPts val="1100"/>
              <a:buNone/>
              <a:defRPr sz="1100">
                <a:solidFill>
                  <a:srgbClr val="888888"/>
                </a:solidFill>
              </a:defRPr>
            </a:lvl6pPr>
            <a:lvl7pPr indent="-228600" lvl="6" marL="3200400" rtl="0" algn="l">
              <a:lnSpc>
                <a:spcPct val="90000"/>
              </a:lnSpc>
              <a:spcBef>
                <a:spcPts val="300"/>
              </a:spcBef>
              <a:spcAft>
                <a:spcPts val="0"/>
              </a:spcAft>
              <a:buSzPts val="1100"/>
              <a:buNone/>
              <a:defRPr sz="1100">
                <a:solidFill>
                  <a:srgbClr val="888888"/>
                </a:solidFill>
              </a:defRPr>
            </a:lvl7pPr>
            <a:lvl8pPr indent="-228600" lvl="7" marL="3657600" rtl="0" algn="l">
              <a:lnSpc>
                <a:spcPct val="90000"/>
              </a:lnSpc>
              <a:spcBef>
                <a:spcPts val="300"/>
              </a:spcBef>
              <a:spcAft>
                <a:spcPts val="0"/>
              </a:spcAft>
              <a:buSzPts val="1100"/>
              <a:buNone/>
              <a:defRPr sz="1100">
                <a:solidFill>
                  <a:srgbClr val="888888"/>
                </a:solidFill>
              </a:defRPr>
            </a:lvl8pPr>
            <a:lvl9pPr indent="-228600" lvl="8" marL="4114800" rtl="0" algn="l">
              <a:lnSpc>
                <a:spcPct val="90000"/>
              </a:lnSpc>
              <a:spcBef>
                <a:spcPts val="300"/>
              </a:spcBef>
              <a:spcAft>
                <a:spcPts val="300"/>
              </a:spcAft>
              <a:buSzPts val="1100"/>
              <a:buNone/>
              <a:defRPr sz="1100">
                <a:solidFill>
                  <a:srgbClr val="888888"/>
                </a:solidFill>
              </a:defRPr>
            </a:lvl9pPr>
          </a:lstStyle>
          <a:p/>
        </p:txBody>
      </p:sp>
      <p:cxnSp>
        <p:nvCxnSpPr>
          <p:cNvPr id="1381" name="Google Shape;1381;p34"/>
          <p:cNvCxnSpPr/>
          <p:nvPr/>
        </p:nvCxnSpPr>
        <p:spPr>
          <a:xfrm>
            <a:off x="905744" y="3363849"/>
            <a:ext cx="7406400" cy="0"/>
          </a:xfrm>
          <a:prstGeom prst="straightConnector1">
            <a:avLst/>
          </a:prstGeom>
          <a:noFill/>
          <a:ln cap="flat" cmpd="sng" w="12700">
            <a:solidFill>
              <a:srgbClr val="3F3F3F"/>
            </a:solidFill>
            <a:prstDash val="solid"/>
            <a:round/>
            <a:headEnd len="sm" w="sm" type="none"/>
            <a:tailEnd len="sm" w="sm" type="none"/>
          </a:ln>
        </p:spPr>
      </p:cxnSp>
      <p:sp>
        <p:nvSpPr>
          <p:cNvPr id="1382" name="Google Shape;1382;p34"/>
          <p:cNvSpPr txBox="1"/>
          <p:nvPr>
            <p:ph idx="10" type="dt"/>
          </p:nvPr>
        </p:nvSpPr>
        <p:spPr>
          <a:xfrm>
            <a:off x="6163819" y="4835128"/>
            <a:ext cx="19386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383" name="Google Shape;1383;p34"/>
          <p:cNvSpPr txBox="1"/>
          <p:nvPr>
            <p:ph idx="11" type="ftr"/>
          </p:nvPr>
        </p:nvSpPr>
        <p:spPr>
          <a:xfrm>
            <a:off x="822959" y="4835128"/>
            <a:ext cx="51138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384" name="Google Shape;1384;p34"/>
          <p:cNvSpPr txBox="1"/>
          <p:nvPr>
            <p:ph idx="12" type="sldNum"/>
          </p:nvPr>
        </p:nvSpPr>
        <p:spPr>
          <a:xfrm>
            <a:off x="8245187" y="4835128"/>
            <a:ext cx="585000" cy="273900"/>
          </a:xfrm>
          <a:prstGeom prst="rect">
            <a:avLst/>
          </a:prstGeom>
          <a:noFill/>
          <a:ln>
            <a:noFill/>
          </a:ln>
        </p:spPr>
        <p:txBody>
          <a:bodyPr anchorCtr="0" anchor="ctr" bIns="34275" lIns="68575" spcFirstLastPara="1" rIns="68575" wrap="square" tIns="34275">
            <a:noAutofit/>
          </a:bodyPr>
          <a:lstStyle>
            <a:lvl1pPr indent="0" lvl="0" marL="0" rtl="0" algn="l">
              <a:spcBef>
                <a:spcPts val="0"/>
              </a:spcBef>
              <a:buNone/>
              <a:defRPr sz="1100"/>
            </a:lvl1pPr>
            <a:lvl2pPr indent="0" lvl="1" marL="0" rtl="0" algn="l">
              <a:spcBef>
                <a:spcPts val="0"/>
              </a:spcBef>
              <a:buNone/>
              <a:defRPr sz="1100"/>
            </a:lvl2pPr>
            <a:lvl3pPr indent="0" lvl="2" marL="0" rtl="0" algn="l">
              <a:spcBef>
                <a:spcPts val="0"/>
              </a:spcBef>
              <a:buNone/>
              <a:defRPr sz="1100"/>
            </a:lvl3pPr>
            <a:lvl4pPr indent="0" lvl="3" marL="0" rtl="0" algn="l">
              <a:spcBef>
                <a:spcPts val="0"/>
              </a:spcBef>
              <a:buNone/>
              <a:defRPr sz="1100"/>
            </a:lvl4pPr>
            <a:lvl5pPr indent="0" lvl="4" marL="0" rtl="0" algn="l">
              <a:spcBef>
                <a:spcPts val="0"/>
              </a:spcBef>
              <a:buNone/>
              <a:defRPr sz="1100"/>
            </a:lvl5pPr>
            <a:lvl6pPr indent="0" lvl="5" marL="0" rtl="0" algn="l">
              <a:spcBef>
                <a:spcPts val="0"/>
              </a:spcBef>
              <a:buNone/>
              <a:defRPr sz="1100"/>
            </a:lvl6pPr>
            <a:lvl7pPr indent="0" lvl="6" marL="0" rtl="0" algn="l">
              <a:spcBef>
                <a:spcPts val="0"/>
              </a:spcBef>
              <a:buNone/>
              <a:defRPr sz="1100"/>
            </a:lvl7pPr>
            <a:lvl8pPr indent="0" lvl="7" marL="0" rtl="0" algn="l">
              <a:spcBef>
                <a:spcPts val="0"/>
              </a:spcBef>
              <a:buNone/>
              <a:defRPr sz="1100"/>
            </a:lvl8pPr>
            <a:lvl9pPr indent="0" lvl="8" marL="0" rtl="0" algn="l">
              <a:spcBef>
                <a:spcPts val="0"/>
              </a:spcBef>
              <a:buNone/>
              <a:defRPr sz="1100"/>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385" name="Shape 1385"/>
        <p:cNvGrpSpPr/>
        <p:nvPr/>
      </p:nvGrpSpPr>
      <p:grpSpPr>
        <a:xfrm>
          <a:off x="0" y="0"/>
          <a:ext cx="0" cy="0"/>
          <a:chOff x="0" y="0"/>
          <a:chExt cx="0" cy="0"/>
        </a:xfrm>
      </p:grpSpPr>
      <p:sp>
        <p:nvSpPr>
          <p:cNvPr id="1386" name="Google Shape;1386;p35"/>
          <p:cNvSpPr/>
          <p:nvPr/>
        </p:nvSpPr>
        <p:spPr>
          <a:xfrm>
            <a:off x="0" y="3433763"/>
            <a:ext cx="9141600" cy="1709700"/>
          </a:xfrm>
          <a:prstGeom prst="rect">
            <a:avLst/>
          </a:prstGeom>
          <a:solidFill>
            <a:srgbClr val="262626"/>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387" name="Google Shape;1387;p35"/>
          <p:cNvSpPr/>
          <p:nvPr>
            <p:ph idx="2" type="pic"/>
          </p:nvPr>
        </p:nvSpPr>
        <p:spPr>
          <a:xfrm>
            <a:off x="11" y="0"/>
            <a:ext cx="9144000" cy="3433800"/>
          </a:xfrm>
          <a:prstGeom prst="rect">
            <a:avLst/>
          </a:prstGeom>
          <a:solidFill>
            <a:srgbClr val="D8D8D8"/>
          </a:solidFill>
          <a:ln>
            <a:noFill/>
          </a:ln>
        </p:spPr>
        <p:txBody>
          <a:bodyPr anchorCtr="0" anchor="t" bIns="34275" lIns="342900" spcFirstLastPara="1" rIns="0" wrap="square" tIns="342900">
            <a:noAutofit/>
          </a:bodyPr>
          <a:lstStyle>
            <a:lvl1pPr lvl="0" marR="0" rtl="0" algn="l">
              <a:lnSpc>
                <a:spcPct val="120000"/>
              </a:lnSpc>
              <a:spcBef>
                <a:spcPts val="900"/>
              </a:spcBef>
              <a:spcAft>
                <a:spcPts val="0"/>
              </a:spcAft>
              <a:buClr>
                <a:schemeClr val="accent1"/>
              </a:buClr>
              <a:buSzPts val="2400"/>
              <a:buFont typeface="Arial"/>
              <a:buNone/>
              <a:defRPr b="0" i="0" sz="2400" u="none" cap="none" strike="noStrike">
                <a:solidFill>
                  <a:srgbClr val="3F3F3F"/>
                </a:solidFill>
                <a:latin typeface="Open Sans"/>
                <a:ea typeface="Open Sans"/>
                <a:cs typeface="Open Sans"/>
                <a:sym typeface="Open Sans"/>
              </a:defRPr>
            </a:lvl1pPr>
            <a:lvl2pPr lvl="1" marR="0" rtl="0" algn="l">
              <a:lnSpc>
                <a:spcPct val="120000"/>
              </a:lnSpc>
              <a:spcBef>
                <a:spcPts val="200"/>
              </a:spcBef>
              <a:spcAft>
                <a:spcPts val="0"/>
              </a:spcAft>
              <a:buClr>
                <a:srgbClr val="3F3F3F"/>
              </a:buClr>
              <a:buSzPts val="2100"/>
              <a:buFont typeface="Arial"/>
              <a:buNone/>
              <a:defRPr b="0" i="0" sz="2100" u="none" cap="none" strike="noStrike">
                <a:solidFill>
                  <a:srgbClr val="3F3F3F"/>
                </a:solidFill>
                <a:latin typeface="Open Sans"/>
                <a:ea typeface="Open Sans"/>
                <a:cs typeface="Open Sans"/>
                <a:sym typeface="Open Sans"/>
              </a:defRPr>
            </a:lvl2pPr>
            <a:lvl3pPr lvl="2" marR="0" rtl="0" algn="l">
              <a:lnSpc>
                <a:spcPct val="120000"/>
              </a:lnSpc>
              <a:spcBef>
                <a:spcPts val="300"/>
              </a:spcBef>
              <a:spcAft>
                <a:spcPts val="0"/>
              </a:spcAft>
              <a:buClr>
                <a:srgbClr val="3F3F3F"/>
              </a:buClr>
              <a:buSzPts val="1800"/>
              <a:buFont typeface="Arial"/>
              <a:buNone/>
              <a:defRPr b="0" i="0" sz="1800" u="none" cap="none" strike="noStrike">
                <a:solidFill>
                  <a:srgbClr val="3F3F3F"/>
                </a:solidFill>
                <a:latin typeface="Open Sans"/>
                <a:ea typeface="Open Sans"/>
                <a:cs typeface="Open Sans"/>
                <a:sym typeface="Open Sans"/>
              </a:defRPr>
            </a:lvl3pPr>
            <a:lvl4pPr lvl="3" marR="0" rtl="0" algn="l">
              <a:lnSpc>
                <a:spcPct val="120000"/>
              </a:lnSpc>
              <a:spcBef>
                <a:spcPts val="300"/>
              </a:spcBef>
              <a:spcAft>
                <a:spcPts val="0"/>
              </a:spcAft>
              <a:buClr>
                <a:srgbClr val="3F3F3F"/>
              </a:buClr>
              <a:buSzPts val="1500"/>
              <a:buFont typeface="Arial"/>
              <a:buNone/>
              <a:defRPr b="0" i="0" sz="1500" u="none" cap="none" strike="noStrike">
                <a:solidFill>
                  <a:srgbClr val="3F3F3F"/>
                </a:solidFill>
                <a:latin typeface="Open Sans"/>
                <a:ea typeface="Open Sans"/>
                <a:cs typeface="Open Sans"/>
                <a:sym typeface="Open Sans"/>
              </a:defRPr>
            </a:lvl4pPr>
            <a:lvl5pPr lvl="4" marR="0" rtl="0" algn="l">
              <a:lnSpc>
                <a:spcPct val="120000"/>
              </a:lnSpc>
              <a:spcBef>
                <a:spcPts val="300"/>
              </a:spcBef>
              <a:spcAft>
                <a:spcPts val="0"/>
              </a:spcAft>
              <a:buClr>
                <a:srgbClr val="3F3F3F"/>
              </a:buClr>
              <a:buSzPts val="1500"/>
              <a:buFont typeface="Arial"/>
              <a:buNone/>
              <a:defRPr b="0" i="0" sz="1500" u="none" cap="none" strike="noStrike">
                <a:solidFill>
                  <a:srgbClr val="3F3F3F"/>
                </a:solidFill>
                <a:latin typeface="Open Sans"/>
                <a:ea typeface="Open Sans"/>
                <a:cs typeface="Open Sans"/>
                <a:sym typeface="Open Sans"/>
              </a:defRPr>
            </a:lvl5pPr>
            <a:lvl6pPr lvl="5" marR="0" rtl="0" algn="l">
              <a:lnSpc>
                <a:spcPct val="90000"/>
              </a:lnSpc>
              <a:spcBef>
                <a:spcPts val="300"/>
              </a:spcBef>
              <a:spcAft>
                <a:spcPts val="0"/>
              </a:spcAft>
              <a:buClr>
                <a:schemeClr val="accent1"/>
              </a:buClr>
              <a:buSzPts val="1500"/>
              <a:buFont typeface="Arial"/>
              <a:buNone/>
              <a:defRPr b="0" i="0" sz="1500" u="none" cap="none" strike="noStrike">
                <a:solidFill>
                  <a:srgbClr val="3F3F3F"/>
                </a:solidFill>
                <a:latin typeface="Open Sans"/>
                <a:ea typeface="Open Sans"/>
                <a:cs typeface="Open Sans"/>
                <a:sym typeface="Open Sans"/>
              </a:defRPr>
            </a:lvl6pPr>
            <a:lvl7pPr lvl="6" marR="0" rtl="0" algn="l">
              <a:lnSpc>
                <a:spcPct val="90000"/>
              </a:lnSpc>
              <a:spcBef>
                <a:spcPts val="300"/>
              </a:spcBef>
              <a:spcAft>
                <a:spcPts val="0"/>
              </a:spcAft>
              <a:buClr>
                <a:schemeClr val="accent1"/>
              </a:buClr>
              <a:buSzPts val="1500"/>
              <a:buFont typeface="Arial"/>
              <a:buNone/>
              <a:defRPr b="0" i="0" sz="1500" u="none" cap="none" strike="noStrike">
                <a:solidFill>
                  <a:srgbClr val="3F3F3F"/>
                </a:solidFill>
                <a:latin typeface="Open Sans"/>
                <a:ea typeface="Open Sans"/>
                <a:cs typeface="Open Sans"/>
                <a:sym typeface="Open Sans"/>
              </a:defRPr>
            </a:lvl7pPr>
            <a:lvl8pPr lvl="7" marR="0" rtl="0" algn="l">
              <a:lnSpc>
                <a:spcPct val="90000"/>
              </a:lnSpc>
              <a:spcBef>
                <a:spcPts val="300"/>
              </a:spcBef>
              <a:spcAft>
                <a:spcPts val="0"/>
              </a:spcAft>
              <a:buClr>
                <a:schemeClr val="accent1"/>
              </a:buClr>
              <a:buSzPts val="1500"/>
              <a:buFont typeface="Arial"/>
              <a:buNone/>
              <a:defRPr b="0" i="0" sz="1500" u="none" cap="none" strike="noStrike">
                <a:solidFill>
                  <a:srgbClr val="3F3F3F"/>
                </a:solidFill>
                <a:latin typeface="Open Sans"/>
                <a:ea typeface="Open Sans"/>
                <a:cs typeface="Open Sans"/>
                <a:sym typeface="Open Sans"/>
              </a:defRPr>
            </a:lvl8pPr>
            <a:lvl9pPr lvl="8" marR="0" rtl="0" algn="l">
              <a:lnSpc>
                <a:spcPct val="90000"/>
              </a:lnSpc>
              <a:spcBef>
                <a:spcPts val="300"/>
              </a:spcBef>
              <a:spcAft>
                <a:spcPts val="300"/>
              </a:spcAft>
              <a:buClr>
                <a:schemeClr val="accent1"/>
              </a:buClr>
              <a:buSzPts val="1500"/>
              <a:buFont typeface="Arial"/>
              <a:buNone/>
              <a:defRPr b="0" i="0" sz="1500" u="none" cap="none" strike="noStrike">
                <a:solidFill>
                  <a:srgbClr val="3F3F3F"/>
                </a:solidFill>
                <a:latin typeface="Open Sans"/>
                <a:ea typeface="Open Sans"/>
                <a:cs typeface="Open Sans"/>
                <a:sym typeface="Open Sans"/>
              </a:defRPr>
            </a:lvl9pPr>
          </a:lstStyle>
          <a:p/>
        </p:txBody>
      </p:sp>
      <p:sp>
        <p:nvSpPr>
          <p:cNvPr id="1388" name="Google Shape;1388;p35"/>
          <p:cNvSpPr txBox="1"/>
          <p:nvPr>
            <p:ph type="title"/>
          </p:nvPr>
        </p:nvSpPr>
        <p:spPr>
          <a:xfrm>
            <a:off x="822959" y="3599522"/>
            <a:ext cx="7585200" cy="557700"/>
          </a:xfrm>
          <a:prstGeom prst="rect">
            <a:avLst/>
          </a:prstGeom>
          <a:noFill/>
          <a:ln>
            <a:noFill/>
          </a:ln>
        </p:spPr>
        <p:txBody>
          <a:bodyPr anchorCtr="0" anchor="b" bIns="0" lIns="68575" spcFirstLastPara="1" rIns="68575" wrap="square" tIns="0">
            <a:noAutofit/>
          </a:bodyPr>
          <a:lstStyle>
            <a:lvl1pPr lvl="0" rtl="0" algn="l">
              <a:lnSpc>
                <a:spcPct val="90000"/>
              </a:lnSpc>
              <a:spcBef>
                <a:spcPts val="0"/>
              </a:spcBef>
              <a:spcAft>
                <a:spcPts val="0"/>
              </a:spcAft>
              <a:buClr>
                <a:srgbClr val="FFFFFF"/>
              </a:buClr>
              <a:buSzPts val="2700"/>
              <a:buFont typeface="Open Sans"/>
              <a:buNone/>
              <a:defRPr b="0" sz="2700">
                <a:solidFill>
                  <a:srgbClr val="FFFFFF"/>
                </a:solidFill>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1389" name="Google Shape;1389;p35"/>
          <p:cNvSpPr txBox="1"/>
          <p:nvPr>
            <p:ph idx="1" type="body"/>
          </p:nvPr>
        </p:nvSpPr>
        <p:spPr>
          <a:xfrm>
            <a:off x="822959" y="4286250"/>
            <a:ext cx="7584900" cy="457200"/>
          </a:xfrm>
          <a:prstGeom prst="rect">
            <a:avLst/>
          </a:prstGeom>
          <a:noFill/>
          <a:ln>
            <a:noFill/>
          </a:ln>
        </p:spPr>
        <p:txBody>
          <a:bodyPr anchorCtr="0" anchor="t" bIns="0" lIns="68575" spcFirstLastPara="1" rIns="68575" wrap="square" tIns="0">
            <a:normAutofit/>
          </a:bodyPr>
          <a:lstStyle>
            <a:lvl1pPr indent="-228600" lvl="0" marL="457200" rtl="0" algn="l">
              <a:lnSpc>
                <a:spcPct val="120000"/>
              </a:lnSpc>
              <a:spcBef>
                <a:spcPts val="0"/>
              </a:spcBef>
              <a:spcAft>
                <a:spcPts val="0"/>
              </a:spcAft>
              <a:buSzPts val="1400"/>
              <a:buNone/>
              <a:defRPr sz="1400">
                <a:solidFill>
                  <a:srgbClr val="FFFFFF"/>
                </a:solidFill>
              </a:defRPr>
            </a:lvl1pPr>
            <a:lvl2pPr indent="-228600" lvl="1" marL="914400" rtl="0" algn="l">
              <a:lnSpc>
                <a:spcPct val="120000"/>
              </a:lnSpc>
              <a:spcBef>
                <a:spcPts val="500"/>
              </a:spcBef>
              <a:spcAft>
                <a:spcPts val="0"/>
              </a:spcAft>
              <a:buClr>
                <a:srgbClr val="3F3F3F"/>
              </a:buClr>
              <a:buSzPts val="900"/>
              <a:buNone/>
              <a:defRPr sz="900"/>
            </a:lvl2pPr>
            <a:lvl3pPr indent="-228600" lvl="2" marL="1371600" rtl="0" algn="l">
              <a:lnSpc>
                <a:spcPct val="120000"/>
              </a:lnSpc>
              <a:spcBef>
                <a:spcPts val="300"/>
              </a:spcBef>
              <a:spcAft>
                <a:spcPts val="0"/>
              </a:spcAft>
              <a:buClr>
                <a:srgbClr val="3F3F3F"/>
              </a:buClr>
              <a:buSzPts val="800"/>
              <a:buNone/>
              <a:defRPr sz="800"/>
            </a:lvl3pPr>
            <a:lvl4pPr indent="-228600" lvl="3" marL="1828800" rtl="0" algn="l">
              <a:lnSpc>
                <a:spcPct val="120000"/>
              </a:lnSpc>
              <a:spcBef>
                <a:spcPts val="300"/>
              </a:spcBef>
              <a:spcAft>
                <a:spcPts val="0"/>
              </a:spcAft>
              <a:buClr>
                <a:srgbClr val="3F3F3F"/>
              </a:buClr>
              <a:buSzPts val="700"/>
              <a:buNone/>
              <a:defRPr sz="700"/>
            </a:lvl4pPr>
            <a:lvl5pPr indent="-228600" lvl="4" marL="2286000" rtl="0" algn="l">
              <a:lnSpc>
                <a:spcPct val="120000"/>
              </a:lnSpc>
              <a:spcBef>
                <a:spcPts val="300"/>
              </a:spcBef>
              <a:spcAft>
                <a:spcPts val="0"/>
              </a:spcAft>
              <a:buClr>
                <a:srgbClr val="3F3F3F"/>
              </a:buClr>
              <a:buSzPts val="700"/>
              <a:buNone/>
              <a:defRPr sz="700"/>
            </a:lvl5pPr>
            <a:lvl6pPr indent="-228600" lvl="5" marL="2743200" rtl="0" algn="l">
              <a:lnSpc>
                <a:spcPct val="90000"/>
              </a:lnSpc>
              <a:spcBef>
                <a:spcPts val="300"/>
              </a:spcBef>
              <a:spcAft>
                <a:spcPts val="0"/>
              </a:spcAft>
              <a:buSzPts val="700"/>
              <a:buNone/>
              <a:defRPr sz="700"/>
            </a:lvl6pPr>
            <a:lvl7pPr indent="-228600" lvl="6" marL="3200400" rtl="0" algn="l">
              <a:lnSpc>
                <a:spcPct val="90000"/>
              </a:lnSpc>
              <a:spcBef>
                <a:spcPts val="300"/>
              </a:spcBef>
              <a:spcAft>
                <a:spcPts val="0"/>
              </a:spcAft>
              <a:buSzPts val="700"/>
              <a:buNone/>
              <a:defRPr sz="700"/>
            </a:lvl7pPr>
            <a:lvl8pPr indent="-228600" lvl="7" marL="3657600" rtl="0" algn="l">
              <a:lnSpc>
                <a:spcPct val="90000"/>
              </a:lnSpc>
              <a:spcBef>
                <a:spcPts val="300"/>
              </a:spcBef>
              <a:spcAft>
                <a:spcPts val="0"/>
              </a:spcAft>
              <a:buSzPts val="700"/>
              <a:buNone/>
              <a:defRPr sz="700"/>
            </a:lvl8pPr>
            <a:lvl9pPr indent="-228600" lvl="8" marL="4114800" rtl="0" algn="l">
              <a:lnSpc>
                <a:spcPct val="90000"/>
              </a:lnSpc>
              <a:spcBef>
                <a:spcPts val="300"/>
              </a:spcBef>
              <a:spcAft>
                <a:spcPts val="300"/>
              </a:spcAft>
              <a:buSzPts val="700"/>
              <a:buNone/>
              <a:defRPr sz="700"/>
            </a:lvl9pPr>
          </a:lstStyle>
          <a:p/>
        </p:txBody>
      </p:sp>
      <p:sp>
        <p:nvSpPr>
          <p:cNvPr id="1390" name="Google Shape;1390;p35"/>
          <p:cNvSpPr txBox="1"/>
          <p:nvPr>
            <p:ph idx="10" type="dt"/>
          </p:nvPr>
        </p:nvSpPr>
        <p:spPr>
          <a:xfrm>
            <a:off x="6163819" y="4835128"/>
            <a:ext cx="19386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391" name="Google Shape;1391;p35"/>
          <p:cNvSpPr txBox="1"/>
          <p:nvPr>
            <p:ph idx="11" type="ftr"/>
          </p:nvPr>
        </p:nvSpPr>
        <p:spPr>
          <a:xfrm>
            <a:off x="822959" y="4835128"/>
            <a:ext cx="51138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392" name="Google Shape;1392;p35"/>
          <p:cNvSpPr txBox="1"/>
          <p:nvPr>
            <p:ph idx="12" type="sldNum"/>
          </p:nvPr>
        </p:nvSpPr>
        <p:spPr>
          <a:xfrm>
            <a:off x="8245187" y="4835128"/>
            <a:ext cx="585000" cy="273900"/>
          </a:xfrm>
          <a:prstGeom prst="rect">
            <a:avLst/>
          </a:prstGeom>
          <a:noFill/>
          <a:ln>
            <a:noFill/>
          </a:ln>
        </p:spPr>
        <p:txBody>
          <a:bodyPr anchorCtr="0" anchor="ctr" bIns="34275" lIns="68575" spcFirstLastPara="1" rIns="68575" wrap="square" tIns="34275">
            <a:noAutofit/>
          </a:bodyPr>
          <a:lstStyle>
            <a:lvl1pPr indent="0" lvl="0" marL="0" rtl="0" algn="l">
              <a:spcBef>
                <a:spcPts val="0"/>
              </a:spcBef>
              <a:buNone/>
              <a:defRPr sz="1100"/>
            </a:lvl1pPr>
            <a:lvl2pPr indent="0" lvl="1" marL="0" rtl="0" algn="l">
              <a:spcBef>
                <a:spcPts val="0"/>
              </a:spcBef>
              <a:buNone/>
              <a:defRPr sz="1100"/>
            </a:lvl2pPr>
            <a:lvl3pPr indent="0" lvl="2" marL="0" rtl="0" algn="l">
              <a:spcBef>
                <a:spcPts val="0"/>
              </a:spcBef>
              <a:buNone/>
              <a:defRPr sz="1100"/>
            </a:lvl3pPr>
            <a:lvl4pPr indent="0" lvl="3" marL="0" rtl="0" algn="l">
              <a:spcBef>
                <a:spcPts val="0"/>
              </a:spcBef>
              <a:buNone/>
              <a:defRPr sz="1100"/>
            </a:lvl4pPr>
            <a:lvl5pPr indent="0" lvl="4" marL="0" rtl="0" algn="l">
              <a:spcBef>
                <a:spcPts val="0"/>
              </a:spcBef>
              <a:buNone/>
              <a:defRPr sz="1100"/>
            </a:lvl5pPr>
            <a:lvl6pPr indent="0" lvl="5" marL="0" rtl="0" algn="l">
              <a:spcBef>
                <a:spcPts val="0"/>
              </a:spcBef>
              <a:buNone/>
              <a:defRPr sz="1100"/>
            </a:lvl6pPr>
            <a:lvl7pPr indent="0" lvl="6" marL="0" rtl="0" algn="l">
              <a:spcBef>
                <a:spcPts val="0"/>
              </a:spcBef>
              <a:buNone/>
              <a:defRPr sz="1100"/>
            </a:lvl7pPr>
            <a:lvl8pPr indent="0" lvl="7" marL="0" rtl="0" algn="l">
              <a:spcBef>
                <a:spcPts val="0"/>
              </a:spcBef>
              <a:buNone/>
              <a:defRPr sz="1100"/>
            </a:lvl8pPr>
            <a:lvl9pPr indent="0" lvl="8" marL="0" rtl="0" algn="l">
              <a:spcBef>
                <a:spcPts val="0"/>
              </a:spcBef>
              <a:buNone/>
              <a:defRPr sz="1100"/>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2">
    <p:spTree>
      <p:nvGrpSpPr>
        <p:cNvPr id="1393" name="Shape 1393"/>
        <p:cNvGrpSpPr/>
        <p:nvPr/>
      </p:nvGrpSpPr>
      <p:grpSpPr>
        <a:xfrm>
          <a:off x="0" y="0"/>
          <a:ext cx="0" cy="0"/>
          <a:chOff x="0" y="0"/>
          <a:chExt cx="0" cy="0"/>
        </a:xfrm>
      </p:grpSpPr>
      <p:sp>
        <p:nvSpPr>
          <p:cNvPr id="1394" name="Google Shape;1394;p3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95" name="Google Shape;1395;p3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96" name="Google Shape;1396;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3" name="Shape 183"/>
        <p:cNvGrpSpPr/>
        <p:nvPr/>
      </p:nvGrpSpPr>
      <p:grpSpPr>
        <a:xfrm>
          <a:off x="0" y="0"/>
          <a:ext cx="0" cy="0"/>
          <a:chOff x="0" y="0"/>
          <a:chExt cx="0" cy="0"/>
        </a:xfrm>
      </p:grpSpPr>
      <p:grpSp>
        <p:nvGrpSpPr>
          <p:cNvPr id="184" name="Google Shape;184;p5"/>
          <p:cNvGrpSpPr/>
          <p:nvPr/>
        </p:nvGrpSpPr>
        <p:grpSpPr>
          <a:xfrm>
            <a:off x="-40" y="0"/>
            <a:ext cx="9143957" cy="5143500"/>
            <a:chOff x="-19200" y="0"/>
            <a:chExt cx="9163200" cy="5143500"/>
          </a:xfrm>
        </p:grpSpPr>
        <p:cxnSp>
          <p:nvCxnSpPr>
            <p:cNvPr id="185" name="Google Shape;185;p5"/>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86" name="Google Shape;186;p5"/>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87" name="Google Shape;187;p5"/>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88" name="Google Shape;188;p5"/>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89" name="Google Shape;189;p5"/>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90" name="Google Shape;190;p5"/>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91" name="Google Shape;191;p5"/>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92" name="Google Shape;192;p5"/>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93" name="Google Shape;193;p5"/>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94" name="Google Shape;194;p5"/>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95" name="Google Shape;195;p5"/>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96" name="Google Shape;196;p5"/>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97" name="Google Shape;197;p5"/>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98" name="Google Shape;198;p5"/>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99" name="Google Shape;199;p5"/>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00" name="Google Shape;200;p5"/>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01" name="Google Shape;201;p5"/>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02" name="Google Shape;202;p5"/>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03" name="Google Shape;203;p5"/>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04" name="Google Shape;204;p5"/>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05" name="Google Shape;205;p5"/>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06" name="Google Shape;206;p5"/>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07" name="Google Shape;207;p5"/>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08" name="Google Shape;208;p5"/>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09" name="Google Shape;209;p5"/>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10" name="Google Shape;210;p5"/>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11" name="Google Shape;211;p5"/>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12" name="Google Shape;212;p5"/>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213" name="Google Shape;213;p5"/>
          <p:cNvSpPr/>
          <p:nvPr/>
        </p:nvSpPr>
        <p:spPr>
          <a:xfrm flipH="1" rot="10800000">
            <a:off x="2743775" y="1669744"/>
            <a:ext cx="2446139" cy="854572"/>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5"/>
          <p:cNvSpPr/>
          <p:nvPr/>
        </p:nvSpPr>
        <p:spPr>
          <a:xfrm>
            <a:off x="4544200" y="4116675"/>
            <a:ext cx="1310138" cy="698480"/>
          </a:xfrm>
          <a:custGeom>
            <a:rect b="b" l="l" r="r" t="t"/>
            <a:pathLst>
              <a:path extrusionOk="0" fill="none" h="38994" w="73141">
                <a:moveTo>
                  <a:pt x="73140" y="38993"/>
                </a:moveTo>
                <a:lnTo>
                  <a:pt x="9323" y="38993"/>
                </a:lnTo>
                <a:cubicBezTo>
                  <a:pt x="4167" y="38993"/>
                  <a:pt x="0" y="34826"/>
                  <a:pt x="0" y="29671"/>
                </a:cubicBezTo>
                <a:lnTo>
                  <a:pt x="0" y="9311"/>
                </a:lnTo>
                <a:cubicBezTo>
                  <a:pt x="0" y="4168"/>
                  <a:pt x="4167" y="0"/>
                  <a:pt x="9323" y="0"/>
                </a:cubicBezTo>
                <a:lnTo>
                  <a:pt x="36433" y="0"/>
                </a:ln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5" name="Google Shape;215;p5"/>
          <p:cNvGrpSpPr/>
          <p:nvPr/>
        </p:nvGrpSpPr>
        <p:grpSpPr>
          <a:xfrm>
            <a:off x="1147437" y="2502500"/>
            <a:ext cx="3219094" cy="2109202"/>
            <a:chOff x="1194144" y="890088"/>
            <a:chExt cx="6755706" cy="3501912"/>
          </a:xfrm>
        </p:grpSpPr>
        <p:sp>
          <p:nvSpPr>
            <p:cNvPr id="216" name="Google Shape;216;p5"/>
            <p:cNvSpPr/>
            <p:nvPr/>
          </p:nvSpPr>
          <p:spPr>
            <a:xfrm>
              <a:off x="1194150" y="1028700"/>
              <a:ext cx="6755700" cy="3363300"/>
            </a:xfrm>
            <a:prstGeom prst="roundRect">
              <a:avLst>
                <a:gd fmla="val 5206"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5"/>
            <p:cNvSpPr/>
            <p:nvPr/>
          </p:nvSpPr>
          <p:spPr>
            <a:xfrm>
              <a:off x="1194144" y="890088"/>
              <a:ext cx="6755700" cy="3306900"/>
            </a:xfrm>
            <a:prstGeom prst="roundRect">
              <a:avLst>
                <a:gd fmla="val 5206"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8" name="Google Shape;218;p5"/>
          <p:cNvSpPr/>
          <p:nvPr/>
        </p:nvSpPr>
        <p:spPr>
          <a:xfrm>
            <a:off x="1651013" y="2334450"/>
            <a:ext cx="2211900" cy="474600"/>
          </a:xfrm>
          <a:prstGeom prst="roundRect">
            <a:avLst>
              <a:gd fmla="val 22687" name="adj"/>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5"/>
          <p:cNvSpPr/>
          <p:nvPr/>
        </p:nvSpPr>
        <p:spPr>
          <a:xfrm>
            <a:off x="1651013" y="2246850"/>
            <a:ext cx="2211900" cy="474600"/>
          </a:xfrm>
          <a:prstGeom prst="roundRect">
            <a:avLst>
              <a:gd fmla="val 22687"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0" name="Google Shape;220;p5"/>
          <p:cNvGrpSpPr/>
          <p:nvPr/>
        </p:nvGrpSpPr>
        <p:grpSpPr>
          <a:xfrm>
            <a:off x="4777462" y="2502500"/>
            <a:ext cx="3219094" cy="2109202"/>
            <a:chOff x="1194144" y="890088"/>
            <a:chExt cx="6755706" cy="3501912"/>
          </a:xfrm>
        </p:grpSpPr>
        <p:sp>
          <p:nvSpPr>
            <p:cNvPr id="221" name="Google Shape;221;p5"/>
            <p:cNvSpPr/>
            <p:nvPr/>
          </p:nvSpPr>
          <p:spPr>
            <a:xfrm>
              <a:off x="1194150" y="1028700"/>
              <a:ext cx="6755700" cy="3363300"/>
            </a:xfrm>
            <a:prstGeom prst="roundRect">
              <a:avLst>
                <a:gd fmla="val 5206"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5"/>
            <p:cNvSpPr/>
            <p:nvPr/>
          </p:nvSpPr>
          <p:spPr>
            <a:xfrm>
              <a:off x="1194144" y="890088"/>
              <a:ext cx="6755700" cy="3306900"/>
            </a:xfrm>
            <a:prstGeom prst="roundRect">
              <a:avLst>
                <a:gd fmla="val 5206"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3" name="Google Shape;223;p5"/>
          <p:cNvSpPr/>
          <p:nvPr/>
        </p:nvSpPr>
        <p:spPr>
          <a:xfrm>
            <a:off x="5281038" y="2334450"/>
            <a:ext cx="2211900" cy="474600"/>
          </a:xfrm>
          <a:prstGeom prst="roundRect">
            <a:avLst>
              <a:gd fmla="val 22687" name="adj"/>
            </a:avLst>
          </a:pr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5"/>
          <p:cNvSpPr/>
          <p:nvPr/>
        </p:nvSpPr>
        <p:spPr>
          <a:xfrm>
            <a:off x="5281038" y="2246850"/>
            <a:ext cx="2211900" cy="474600"/>
          </a:xfrm>
          <a:prstGeom prst="roundRect">
            <a:avLst>
              <a:gd fmla="val 22687" name="adj"/>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5"/>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cxnSp>
        <p:nvCxnSpPr>
          <p:cNvPr id="226" name="Google Shape;226;p5"/>
          <p:cNvCxnSpPr/>
          <p:nvPr/>
        </p:nvCxnSpPr>
        <p:spPr>
          <a:xfrm>
            <a:off x="0" y="1669744"/>
            <a:ext cx="2721300" cy="0"/>
          </a:xfrm>
          <a:prstGeom prst="straightConnector1">
            <a:avLst/>
          </a:prstGeom>
          <a:noFill/>
          <a:ln cap="flat" cmpd="sng" w="19050">
            <a:solidFill>
              <a:schemeClr val="dk1"/>
            </a:solidFill>
            <a:prstDash val="dash"/>
            <a:round/>
            <a:headEnd len="med" w="med" type="none"/>
            <a:tailEnd len="med" w="med" type="none"/>
          </a:ln>
        </p:spPr>
      </p:cxnSp>
      <p:grpSp>
        <p:nvGrpSpPr>
          <p:cNvPr id="227" name="Google Shape;227;p5"/>
          <p:cNvGrpSpPr/>
          <p:nvPr/>
        </p:nvGrpSpPr>
        <p:grpSpPr>
          <a:xfrm>
            <a:off x="-573830" y="3562045"/>
            <a:ext cx="1208986" cy="1214947"/>
            <a:chOff x="5788095" y="1364345"/>
            <a:chExt cx="1208986" cy="1214947"/>
          </a:xfrm>
        </p:grpSpPr>
        <p:sp>
          <p:nvSpPr>
            <p:cNvPr id="228" name="Google Shape;228;p5"/>
            <p:cNvSpPr/>
            <p:nvPr/>
          </p:nvSpPr>
          <p:spPr>
            <a:xfrm>
              <a:off x="5869991" y="145209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5"/>
            <p:cNvSpPr/>
            <p:nvPr/>
          </p:nvSpPr>
          <p:spPr>
            <a:xfrm>
              <a:off x="5788095" y="136434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0" name="Google Shape;230;p5"/>
          <p:cNvGrpSpPr/>
          <p:nvPr/>
        </p:nvGrpSpPr>
        <p:grpSpPr>
          <a:xfrm>
            <a:off x="8532720" y="590045"/>
            <a:ext cx="1208986" cy="1214947"/>
            <a:chOff x="5788095" y="1364345"/>
            <a:chExt cx="1208986" cy="1214947"/>
          </a:xfrm>
        </p:grpSpPr>
        <p:sp>
          <p:nvSpPr>
            <p:cNvPr id="231" name="Google Shape;231;p5"/>
            <p:cNvSpPr/>
            <p:nvPr/>
          </p:nvSpPr>
          <p:spPr>
            <a:xfrm>
              <a:off x="5869991" y="145209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5"/>
            <p:cNvSpPr/>
            <p:nvPr/>
          </p:nvSpPr>
          <p:spPr>
            <a:xfrm>
              <a:off x="5788095" y="136434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3" name="Google Shape;233;p5"/>
          <p:cNvSpPr/>
          <p:nvPr/>
        </p:nvSpPr>
        <p:spPr>
          <a:xfrm>
            <a:off x="5796199" y="4718225"/>
            <a:ext cx="204300" cy="204300"/>
          </a:xfrm>
          <a:prstGeom prst="ellipse">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5"/>
          <p:cNvSpPr/>
          <p:nvPr/>
        </p:nvSpPr>
        <p:spPr>
          <a:xfrm>
            <a:off x="636746" y="1593100"/>
            <a:ext cx="153300" cy="1533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5"/>
          <p:cNvSpPr txBox="1"/>
          <p:nvPr>
            <p:ph idx="1" type="body"/>
          </p:nvPr>
        </p:nvSpPr>
        <p:spPr>
          <a:xfrm>
            <a:off x="1332225" y="2984913"/>
            <a:ext cx="2849400" cy="1195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6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6" name="Google Shape;236;p5"/>
          <p:cNvSpPr txBox="1"/>
          <p:nvPr>
            <p:ph idx="2" type="body"/>
          </p:nvPr>
        </p:nvSpPr>
        <p:spPr>
          <a:xfrm>
            <a:off x="4962325" y="2984913"/>
            <a:ext cx="2849400" cy="1195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6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7" name="Google Shape;237;p5"/>
          <p:cNvSpPr txBox="1"/>
          <p:nvPr>
            <p:ph idx="3" type="ctrTitle"/>
          </p:nvPr>
        </p:nvSpPr>
        <p:spPr>
          <a:xfrm>
            <a:off x="1846013" y="2255913"/>
            <a:ext cx="1819800" cy="4389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Clr>
                <a:schemeClr val="dk2"/>
              </a:buClr>
              <a:buSzPts val="1800"/>
              <a:buNone/>
              <a:defRPr sz="1800">
                <a:solidFill>
                  <a:schemeClr val="lt1"/>
                </a:solidFill>
              </a:defRPr>
            </a:lvl1pPr>
            <a:lvl2pPr lvl="1"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2pPr>
            <a:lvl3pPr lvl="2"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3pPr>
            <a:lvl4pPr lvl="3"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4pPr>
            <a:lvl5pPr lvl="4"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5pPr>
            <a:lvl6pPr lvl="5"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6pPr>
            <a:lvl7pPr lvl="6"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7pPr>
            <a:lvl8pPr lvl="7"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8pPr>
            <a:lvl9pPr lvl="8"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9pPr>
          </a:lstStyle>
          <a:p/>
        </p:txBody>
      </p:sp>
      <p:sp>
        <p:nvSpPr>
          <p:cNvPr id="238" name="Google Shape;238;p5"/>
          <p:cNvSpPr txBox="1"/>
          <p:nvPr>
            <p:ph idx="4" type="ctrTitle"/>
          </p:nvPr>
        </p:nvSpPr>
        <p:spPr>
          <a:xfrm>
            <a:off x="5477088" y="2255913"/>
            <a:ext cx="1819800" cy="4389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800"/>
              <a:buNone/>
              <a:defRPr sz="1800">
                <a:solidFill>
                  <a:schemeClr val="lt1"/>
                </a:solidFill>
              </a:defRPr>
            </a:lvl1pPr>
            <a:lvl2pPr lvl="1"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2pPr>
            <a:lvl3pPr lvl="2"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3pPr>
            <a:lvl4pPr lvl="3"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4pPr>
            <a:lvl5pPr lvl="4"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5pPr>
            <a:lvl6pPr lvl="5"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6pPr>
            <a:lvl7pPr lvl="6"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7pPr>
            <a:lvl8pPr lvl="7"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8pPr>
            <a:lvl9pPr lvl="8"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9" name="Shape 239"/>
        <p:cNvGrpSpPr/>
        <p:nvPr/>
      </p:nvGrpSpPr>
      <p:grpSpPr>
        <a:xfrm>
          <a:off x="0" y="0"/>
          <a:ext cx="0" cy="0"/>
          <a:chOff x="0" y="0"/>
          <a:chExt cx="0" cy="0"/>
        </a:xfrm>
      </p:grpSpPr>
      <p:grpSp>
        <p:nvGrpSpPr>
          <p:cNvPr id="240" name="Google Shape;240;p6"/>
          <p:cNvGrpSpPr/>
          <p:nvPr/>
        </p:nvGrpSpPr>
        <p:grpSpPr>
          <a:xfrm>
            <a:off x="-40" y="0"/>
            <a:ext cx="9143957" cy="5143500"/>
            <a:chOff x="-19200" y="0"/>
            <a:chExt cx="9163200" cy="5143500"/>
          </a:xfrm>
        </p:grpSpPr>
        <p:cxnSp>
          <p:nvCxnSpPr>
            <p:cNvPr id="241" name="Google Shape;241;p6"/>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42" name="Google Shape;242;p6"/>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43" name="Google Shape;243;p6"/>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44" name="Google Shape;244;p6"/>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45" name="Google Shape;245;p6"/>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46" name="Google Shape;246;p6"/>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47" name="Google Shape;247;p6"/>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48" name="Google Shape;248;p6"/>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49" name="Google Shape;249;p6"/>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50" name="Google Shape;250;p6"/>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51" name="Google Shape;251;p6"/>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52" name="Google Shape;252;p6"/>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53" name="Google Shape;253;p6"/>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54" name="Google Shape;254;p6"/>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55" name="Google Shape;255;p6"/>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56" name="Google Shape;256;p6"/>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57" name="Google Shape;257;p6"/>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58" name="Google Shape;258;p6"/>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59" name="Google Shape;259;p6"/>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60" name="Google Shape;260;p6"/>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61" name="Google Shape;261;p6"/>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62" name="Google Shape;262;p6"/>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63" name="Google Shape;263;p6"/>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64" name="Google Shape;264;p6"/>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65" name="Google Shape;265;p6"/>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66" name="Google Shape;266;p6"/>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67" name="Google Shape;267;p6"/>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68" name="Google Shape;268;p6"/>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269" name="Google Shape;269;p6"/>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270" name="Google Shape;270;p6"/>
          <p:cNvSpPr/>
          <p:nvPr/>
        </p:nvSpPr>
        <p:spPr>
          <a:xfrm rot="5400000">
            <a:off x="25" y="4242198"/>
            <a:ext cx="901273" cy="901273"/>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6"/>
          <p:cNvSpPr/>
          <p:nvPr/>
        </p:nvSpPr>
        <p:spPr>
          <a:xfrm rot="-5400000">
            <a:off x="7923174" y="4"/>
            <a:ext cx="1220822" cy="1220822"/>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6"/>
          <p:cNvSpPr/>
          <p:nvPr/>
        </p:nvSpPr>
        <p:spPr>
          <a:xfrm>
            <a:off x="210326" y="4204075"/>
            <a:ext cx="204298" cy="204298"/>
          </a:xfrm>
          <a:custGeom>
            <a:rect b="b" l="l" r="r" t="t"/>
            <a:pathLst>
              <a:path extrusionOk="0" h="2978" w="2978">
                <a:moveTo>
                  <a:pt x="1" y="1"/>
                </a:moveTo>
                <a:lnTo>
                  <a:pt x="1" y="2977"/>
                </a:lnTo>
                <a:lnTo>
                  <a:pt x="2977" y="2977"/>
                </a:lnTo>
                <a:lnTo>
                  <a:pt x="2977" y="1"/>
                </a:lnTo>
                <a:close/>
              </a:path>
            </a:pathLst>
          </a:cu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73" name="Shape 273"/>
        <p:cNvGrpSpPr/>
        <p:nvPr/>
      </p:nvGrpSpPr>
      <p:grpSpPr>
        <a:xfrm>
          <a:off x="0" y="0"/>
          <a:ext cx="0" cy="0"/>
          <a:chOff x="0" y="0"/>
          <a:chExt cx="0" cy="0"/>
        </a:xfrm>
      </p:grpSpPr>
      <p:grpSp>
        <p:nvGrpSpPr>
          <p:cNvPr id="274" name="Google Shape;274;p7"/>
          <p:cNvGrpSpPr/>
          <p:nvPr/>
        </p:nvGrpSpPr>
        <p:grpSpPr>
          <a:xfrm>
            <a:off x="-40" y="0"/>
            <a:ext cx="9143957" cy="5143500"/>
            <a:chOff x="-19200" y="0"/>
            <a:chExt cx="9163200" cy="5143500"/>
          </a:xfrm>
        </p:grpSpPr>
        <p:cxnSp>
          <p:nvCxnSpPr>
            <p:cNvPr id="275" name="Google Shape;275;p7"/>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76" name="Google Shape;276;p7"/>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77" name="Google Shape;277;p7"/>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78" name="Google Shape;278;p7"/>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79" name="Google Shape;279;p7"/>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80" name="Google Shape;280;p7"/>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81" name="Google Shape;281;p7"/>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82" name="Google Shape;282;p7"/>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83" name="Google Shape;283;p7"/>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84" name="Google Shape;284;p7"/>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85" name="Google Shape;285;p7"/>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86" name="Google Shape;286;p7"/>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87" name="Google Shape;287;p7"/>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88" name="Google Shape;288;p7"/>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89" name="Google Shape;289;p7"/>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90" name="Google Shape;290;p7"/>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91" name="Google Shape;291;p7"/>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92" name="Google Shape;292;p7"/>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93" name="Google Shape;293;p7"/>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94" name="Google Shape;294;p7"/>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95" name="Google Shape;295;p7"/>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96" name="Google Shape;296;p7"/>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97" name="Google Shape;297;p7"/>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98" name="Google Shape;298;p7"/>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99" name="Google Shape;299;p7"/>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00" name="Google Shape;300;p7"/>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01" name="Google Shape;301;p7"/>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02" name="Google Shape;302;p7"/>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cxnSp>
        <p:nvCxnSpPr>
          <p:cNvPr id="303" name="Google Shape;303;p7"/>
          <p:cNvCxnSpPr/>
          <p:nvPr/>
        </p:nvCxnSpPr>
        <p:spPr>
          <a:xfrm>
            <a:off x="941150" y="1984450"/>
            <a:ext cx="0" cy="2327400"/>
          </a:xfrm>
          <a:prstGeom prst="straightConnector1">
            <a:avLst/>
          </a:prstGeom>
          <a:noFill/>
          <a:ln cap="flat" cmpd="sng" w="19050">
            <a:solidFill>
              <a:schemeClr val="dk1"/>
            </a:solidFill>
            <a:prstDash val="dash"/>
            <a:round/>
            <a:headEnd len="med" w="med" type="none"/>
            <a:tailEnd len="med" w="med" type="none"/>
          </a:ln>
        </p:spPr>
      </p:cxnSp>
      <p:sp>
        <p:nvSpPr>
          <p:cNvPr id="304" name="Google Shape;304;p7"/>
          <p:cNvSpPr/>
          <p:nvPr/>
        </p:nvSpPr>
        <p:spPr>
          <a:xfrm>
            <a:off x="864504" y="4282600"/>
            <a:ext cx="153300" cy="1533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5" name="Google Shape;305;p7"/>
          <p:cNvGrpSpPr/>
          <p:nvPr/>
        </p:nvGrpSpPr>
        <p:grpSpPr>
          <a:xfrm>
            <a:off x="592266" y="715927"/>
            <a:ext cx="2982762" cy="1323878"/>
            <a:chOff x="713400" y="701325"/>
            <a:chExt cx="3853200" cy="1323878"/>
          </a:xfrm>
        </p:grpSpPr>
        <p:sp>
          <p:nvSpPr>
            <p:cNvPr id="306" name="Google Shape;306;p7"/>
            <p:cNvSpPr/>
            <p:nvPr/>
          </p:nvSpPr>
          <p:spPr>
            <a:xfrm>
              <a:off x="713400" y="845603"/>
              <a:ext cx="3853200" cy="1179600"/>
            </a:xfrm>
            <a:prstGeom prst="roundRect">
              <a:avLst>
                <a:gd fmla="val 16667" name="adj"/>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7"/>
            <p:cNvSpPr/>
            <p:nvPr/>
          </p:nvSpPr>
          <p:spPr>
            <a:xfrm>
              <a:off x="713400" y="701325"/>
              <a:ext cx="3853200" cy="1179600"/>
            </a:xfrm>
            <a:prstGeom prst="roundRect">
              <a:avLst>
                <a:gd fmla="val 16667"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8" name="Google Shape;308;p7"/>
          <p:cNvSpPr txBox="1"/>
          <p:nvPr>
            <p:ph type="title"/>
          </p:nvPr>
        </p:nvSpPr>
        <p:spPr>
          <a:xfrm>
            <a:off x="757175" y="853125"/>
            <a:ext cx="2657100" cy="8955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None/>
              <a:defRPr sz="2400">
                <a:solidFill>
                  <a:schemeClr val="lt1"/>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9" name="Google Shape;309;p7"/>
          <p:cNvSpPr txBox="1"/>
          <p:nvPr>
            <p:ph idx="1" type="body"/>
          </p:nvPr>
        </p:nvSpPr>
        <p:spPr>
          <a:xfrm>
            <a:off x="1428400" y="2337550"/>
            <a:ext cx="3189900" cy="1631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10" name="Shape 310"/>
        <p:cNvGrpSpPr/>
        <p:nvPr/>
      </p:nvGrpSpPr>
      <p:grpSpPr>
        <a:xfrm>
          <a:off x="0" y="0"/>
          <a:ext cx="0" cy="0"/>
          <a:chOff x="0" y="0"/>
          <a:chExt cx="0" cy="0"/>
        </a:xfrm>
      </p:grpSpPr>
      <p:grpSp>
        <p:nvGrpSpPr>
          <p:cNvPr id="311" name="Google Shape;311;p8"/>
          <p:cNvGrpSpPr/>
          <p:nvPr/>
        </p:nvGrpSpPr>
        <p:grpSpPr>
          <a:xfrm>
            <a:off x="-40" y="0"/>
            <a:ext cx="9143957" cy="5143500"/>
            <a:chOff x="-19200" y="0"/>
            <a:chExt cx="9163200" cy="5143500"/>
          </a:xfrm>
        </p:grpSpPr>
        <p:cxnSp>
          <p:nvCxnSpPr>
            <p:cNvPr id="312" name="Google Shape;312;p8"/>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13" name="Google Shape;313;p8"/>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14" name="Google Shape;314;p8"/>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15" name="Google Shape;315;p8"/>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16" name="Google Shape;316;p8"/>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17" name="Google Shape;317;p8"/>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18" name="Google Shape;318;p8"/>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19" name="Google Shape;319;p8"/>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20" name="Google Shape;320;p8"/>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21" name="Google Shape;321;p8"/>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22" name="Google Shape;322;p8"/>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23" name="Google Shape;323;p8"/>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24" name="Google Shape;324;p8"/>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25" name="Google Shape;325;p8"/>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26" name="Google Shape;326;p8"/>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27" name="Google Shape;327;p8"/>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28" name="Google Shape;328;p8"/>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29" name="Google Shape;329;p8"/>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30" name="Google Shape;330;p8"/>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31" name="Google Shape;331;p8"/>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32" name="Google Shape;332;p8"/>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33" name="Google Shape;333;p8"/>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34" name="Google Shape;334;p8"/>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35" name="Google Shape;335;p8"/>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36" name="Google Shape;336;p8"/>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37" name="Google Shape;337;p8"/>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38" name="Google Shape;338;p8"/>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39" name="Google Shape;339;p8"/>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340" name="Google Shape;340;p8"/>
          <p:cNvSpPr/>
          <p:nvPr/>
        </p:nvSpPr>
        <p:spPr>
          <a:xfrm>
            <a:off x="5214918" y="-115525"/>
            <a:ext cx="4220952" cy="3224658"/>
          </a:xfrm>
          <a:custGeom>
            <a:rect b="b" l="l" r="r" t="t"/>
            <a:pathLst>
              <a:path extrusionOk="0" fill="none" h="34684" w="45400">
                <a:moveTo>
                  <a:pt x="24111" y="1"/>
                </a:moveTo>
                <a:lnTo>
                  <a:pt x="8633" y="1"/>
                </a:lnTo>
                <a:cubicBezTo>
                  <a:pt x="3870" y="1"/>
                  <a:pt x="1" y="3870"/>
                  <a:pt x="1" y="8633"/>
                </a:cubicBezTo>
                <a:lnTo>
                  <a:pt x="1" y="8633"/>
                </a:lnTo>
                <a:cubicBezTo>
                  <a:pt x="1" y="13395"/>
                  <a:pt x="3870" y="17265"/>
                  <a:pt x="8633" y="17265"/>
                </a:cubicBezTo>
                <a:lnTo>
                  <a:pt x="36767" y="17265"/>
                </a:lnTo>
                <a:cubicBezTo>
                  <a:pt x="41530" y="17265"/>
                  <a:pt x="45399" y="21134"/>
                  <a:pt x="45399" y="25897"/>
                </a:cubicBezTo>
                <a:lnTo>
                  <a:pt x="45399" y="26051"/>
                </a:lnTo>
                <a:cubicBezTo>
                  <a:pt x="45399" y="30814"/>
                  <a:pt x="41530" y="34683"/>
                  <a:pt x="36767" y="34683"/>
                </a:cubicBezTo>
                <a:lnTo>
                  <a:pt x="19051" y="34683"/>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1" name="Google Shape;341;p8"/>
          <p:cNvGrpSpPr/>
          <p:nvPr/>
        </p:nvGrpSpPr>
        <p:grpSpPr>
          <a:xfrm>
            <a:off x="2208443" y="3109125"/>
            <a:ext cx="2276243" cy="1808300"/>
            <a:chOff x="2208443" y="3109125"/>
            <a:chExt cx="2276243" cy="1808300"/>
          </a:xfrm>
        </p:grpSpPr>
        <p:sp>
          <p:nvSpPr>
            <p:cNvPr id="342" name="Google Shape;342;p8"/>
            <p:cNvSpPr/>
            <p:nvPr/>
          </p:nvSpPr>
          <p:spPr>
            <a:xfrm>
              <a:off x="2208443" y="3109125"/>
              <a:ext cx="2276243" cy="1738969"/>
            </a:xfrm>
            <a:custGeom>
              <a:rect b="b" l="l" r="r" t="t"/>
              <a:pathLst>
                <a:path extrusionOk="0" fill="none" h="34684" w="45400">
                  <a:moveTo>
                    <a:pt x="24111" y="1"/>
                  </a:moveTo>
                  <a:lnTo>
                    <a:pt x="8633" y="1"/>
                  </a:lnTo>
                  <a:cubicBezTo>
                    <a:pt x="3870" y="1"/>
                    <a:pt x="1" y="3870"/>
                    <a:pt x="1" y="8633"/>
                  </a:cubicBezTo>
                  <a:lnTo>
                    <a:pt x="1" y="8633"/>
                  </a:lnTo>
                  <a:cubicBezTo>
                    <a:pt x="1" y="13395"/>
                    <a:pt x="3870" y="17265"/>
                    <a:pt x="8633" y="17265"/>
                  </a:cubicBezTo>
                  <a:lnTo>
                    <a:pt x="36767" y="17265"/>
                  </a:lnTo>
                  <a:cubicBezTo>
                    <a:pt x="41530" y="17265"/>
                    <a:pt x="45399" y="21134"/>
                    <a:pt x="45399" y="25897"/>
                  </a:cubicBezTo>
                  <a:lnTo>
                    <a:pt x="45399" y="26051"/>
                  </a:lnTo>
                  <a:cubicBezTo>
                    <a:pt x="45399" y="30814"/>
                    <a:pt x="41530" y="34683"/>
                    <a:pt x="36767" y="34683"/>
                  </a:cubicBezTo>
                  <a:lnTo>
                    <a:pt x="19051" y="34683"/>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8"/>
            <p:cNvSpPr/>
            <p:nvPr/>
          </p:nvSpPr>
          <p:spPr>
            <a:xfrm>
              <a:off x="3072924" y="4764125"/>
              <a:ext cx="153300" cy="1533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4" name="Google Shape;344;p8"/>
          <p:cNvSpPr/>
          <p:nvPr/>
        </p:nvSpPr>
        <p:spPr>
          <a:xfrm rot="5400000">
            <a:off x="26" y="4046576"/>
            <a:ext cx="1096898" cy="1096898"/>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5" name="Google Shape;345;p8"/>
          <p:cNvGrpSpPr/>
          <p:nvPr/>
        </p:nvGrpSpPr>
        <p:grpSpPr>
          <a:xfrm>
            <a:off x="893010" y="-46010"/>
            <a:ext cx="706947" cy="710403"/>
            <a:chOff x="-546937" y="-581525"/>
            <a:chExt cx="1507993" cy="1515365"/>
          </a:xfrm>
        </p:grpSpPr>
        <p:sp>
          <p:nvSpPr>
            <p:cNvPr id="346" name="Google Shape;346;p8"/>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8"/>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grpSp>
      <p:grpSp>
        <p:nvGrpSpPr>
          <p:cNvPr id="348" name="Google Shape;348;p8"/>
          <p:cNvGrpSpPr/>
          <p:nvPr/>
        </p:nvGrpSpPr>
        <p:grpSpPr>
          <a:xfrm>
            <a:off x="157019" y="375283"/>
            <a:ext cx="706947" cy="710403"/>
            <a:chOff x="-546937" y="-581525"/>
            <a:chExt cx="1507993" cy="1515365"/>
          </a:xfrm>
        </p:grpSpPr>
        <p:sp>
          <p:nvSpPr>
            <p:cNvPr id="349" name="Google Shape;349;p8"/>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8"/>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grpSp>
      <p:grpSp>
        <p:nvGrpSpPr>
          <p:cNvPr id="351" name="Google Shape;351;p8"/>
          <p:cNvGrpSpPr/>
          <p:nvPr/>
        </p:nvGrpSpPr>
        <p:grpSpPr>
          <a:xfrm>
            <a:off x="1025979" y="807917"/>
            <a:ext cx="7092042" cy="3527667"/>
            <a:chOff x="2113600" y="893100"/>
            <a:chExt cx="3526800" cy="1732901"/>
          </a:xfrm>
        </p:grpSpPr>
        <p:sp>
          <p:nvSpPr>
            <p:cNvPr id="352" name="Google Shape;352;p8"/>
            <p:cNvSpPr/>
            <p:nvPr/>
          </p:nvSpPr>
          <p:spPr>
            <a:xfrm>
              <a:off x="2113600" y="994301"/>
              <a:ext cx="3526800" cy="1631700"/>
            </a:xfrm>
            <a:prstGeom prst="roundRect">
              <a:avLst>
                <a:gd fmla="val 10229" name="adj"/>
              </a:avLst>
            </a:prstGeom>
            <a:solidFill>
              <a:schemeClr val="accent5"/>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353" name="Google Shape;353;p8"/>
            <p:cNvSpPr/>
            <p:nvPr/>
          </p:nvSpPr>
          <p:spPr>
            <a:xfrm>
              <a:off x="2113600" y="893100"/>
              <a:ext cx="3526800" cy="1631700"/>
            </a:xfrm>
            <a:prstGeom prst="roundRect">
              <a:avLst>
                <a:gd fmla="val 10229" name="adj"/>
              </a:avLst>
            </a:prstGeom>
            <a:solidFill>
              <a:schemeClr val="accent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grpSp>
      <p:grpSp>
        <p:nvGrpSpPr>
          <p:cNvPr id="354" name="Google Shape;354;p8"/>
          <p:cNvGrpSpPr/>
          <p:nvPr/>
        </p:nvGrpSpPr>
        <p:grpSpPr>
          <a:xfrm>
            <a:off x="115726" y="4438849"/>
            <a:ext cx="611190" cy="614177"/>
            <a:chOff x="-546937" y="-581525"/>
            <a:chExt cx="1507993" cy="1515365"/>
          </a:xfrm>
        </p:grpSpPr>
        <p:sp>
          <p:nvSpPr>
            <p:cNvPr id="355" name="Google Shape;355;p8"/>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8"/>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7" name="Google Shape;357;p8"/>
          <p:cNvSpPr txBox="1"/>
          <p:nvPr>
            <p:ph type="title"/>
          </p:nvPr>
        </p:nvSpPr>
        <p:spPr>
          <a:xfrm>
            <a:off x="1715550" y="1620900"/>
            <a:ext cx="5712900" cy="19017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8100">
                <a:solidFill>
                  <a:schemeClr val="lt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8" name="Shape 358"/>
        <p:cNvGrpSpPr/>
        <p:nvPr/>
      </p:nvGrpSpPr>
      <p:grpSpPr>
        <a:xfrm>
          <a:off x="0" y="0"/>
          <a:ext cx="0" cy="0"/>
          <a:chOff x="0" y="0"/>
          <a:chExt cx="0" cy="0"/>
        </a:xfrm>
      </p:grpSpPr>
      <p:grpSp>
        <p:nvGrpSpPr>
          <p:cNvPr id="359" name="Google Shape;359;p9"/>
          <p:cNvGrpSpPr/>
          <p:nvPr/>
        </p:nvGrpSpPr>
        <p:grpSpPr>
          <a:xfrm>
            <a:off x="-40" y="0"/>
            <a:ext cx="9143957" cy="5143500"/>
            <a:chOff x="-19200" y="0"/>
            <a:chExt cx="9163200" cy="5143500"/>
          </a:xfrm>
        </p:grpSpPr>
        <p:cxnSp>
          <p:nvCxnSpPr>
            <p:cNvPr id="360" name="Google Shape;360;p9"/>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61" name="Google Shape;361;p9"/>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62" name="Google Shape;362;p9"/>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63" name="Google Shape;363;p9"/>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64" name="Google Shape;364;p9"/>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65" name="Google Shape;365;p9"/>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66" name="Google Shape;366;p9"/>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67" name="Google Shape;367;p9"/>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68" name="Google Shape;368;p9"/>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69" name="Google Shape;369;p9"/>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70" name="Google Shape;370;p9"/>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71" name="Google Shape;371;p9"/>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72" name="Google Shape;372;p9"/>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73" name="Google Shape;373;p9"/>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74" name="Google Shape;374;p9"/>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75" name="Google Shape;375;p9"/>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76" name="Google Shape;376;p9"/>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77" name="Google Shape;377;p9"/>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78" name="Google Shape;378;p9"/>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79" name="Google Shape;379;p9"/>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80" name="Google Shape;380;p9"/>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81" name="Google Shape;381;p9"/>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82" name="Google Shape;382;p9"/>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83" name="Google Shape;383;p9"/>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84" name="Google Shape;384;p9"/>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85" name="Google Shape;385;p9"/>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86" name="Google Shape;386;p9"/>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87" name="Google Shape;387;p9"/>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388" name="Google Shape;388;p9"/>
          <p:cNvSpPr/>
          <p:nvPr/>
        </p:nvSpPr>
        <p:spPr>
          <a:xfrm>
            <a:off x="4374000" y="-66675"/>
            <a:ext cx="4827300" cy="52767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9" name="Google Shape;389;p9"/>
          <p:cNvGrpSpPr/>
          <p:nvPr/>
        </p:nvGrpSpPr>
        <p:grpSpPr>
          <a:xfrm>
            <a:off x="5097000" y="2801775"/>
            <a:ext cx="3333600" cy="1584400"/>
            <a:chOff x="5097000" y="2801775"/>
            <a:chExt cx="3333600" cy="1584400"/>
          </a:xfrm>
        </p:grpSpPr>
        <p:sp>
          <p:nvSpPr>
            <p:cNvPr id="390" name="Google Shape;390;p9"/>
            <p:cNvSpPr/>
            <p:nvPr/>
          </p:nvSpPr>
          <p:spPr>
            <a:xfrm>
              <a:off x="5097000" y="2946175"/>
              <a:ext cx="3333600" cy="1440000"/>
            </a:xfrm>
            <a:prstGeom prst="roundRect">
              <a:avLst>
                <a:gd fmla="val 10229" name="adj"/>
              </a:avLst>
            </a:prstGeom>
            <a:solidFill>
              <a:schemeClr val="accen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391" name="Google Shape;391;p9"/>
            <p:cNvSpPr/>
            <p:nvPr/>
          </p:nvSpPr>
          <p:spPr>
            <a:xfrm>
              <a:off x="5097000" y="2801775"/>
              <a:ext cx="3333600" cy="1440000"/>
            </a:xfrm>
            <a:prstGeom prst="roundRect">
              <a:avLst>
                <a:gd fmla="val 10229" name="adj"/>
              </a:avLst>
            </a:prstGeom>
            <a:solidFill>
              <a:schemeClr val="accen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grpSp>
      <p:grpSp>
        <p:nvGrpSpPr>
          <p:cNvPr id="392" name="Google Shape;392;p9"/>
          <p:cNvGrpSpPr/>
          <p:nvPr/>
        </p:nvGrpSpPr>
        <p:grpSpPr>
          <a:xfrm>
            <a:off x="5097000" y="819150"/>
            <a:ext cx="3333600" cy="1584400"/>
            <a:chOff x="5097000" y="819150"/>
            <a:chExt cx="3333600" cy="1584400"/>
          </a:xfrm>
        </p:grpSpPr>
        <p:sp>
          <p:nvSpPr>
            <p:cNvPr id="393" name="Google Shape;393;p9"/>
            <p:cNvSpPr/>
            <p:nvPr/>
          </p:nvSpPr>
          <p:spPr>
            <a:xfrm>
              <a:off x="5097000" y="963550"/>
              <a:ext cx="3333600" cy="1440000"/>
            </a:xfrm>
            <a:prstGeom prst="roundRect">
              <a:avLst>
                <a:gd fmla="val 10229" name="adj"/>
              </a:avLst>
            </a:prstGeom>
            <a:solidFill>
              <a:schemeClr val="accen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394" name="Google Shape;394;p9"/>
            <p:cNvSpPr/>
            <p:nvPr/>
          </p:nvSpPr>
          <p:spPr>
            <a:xfrm>
              <a:off x="5097000" y="819150"/>
              <a:ext cx="3333600" cy="1440000"/>
            </a:xfrm>
            <a:prstGeom prst="roundRect">
              <a:avLst>
                <a:gd fmla="val 10229" name="adj"/>
              </a:avLst>
            </a:prstGeom>
            <a:solidFill>
              <a:schemeClr val="accen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grpSp>
      <p:sp>
        <p:nvSpPr>
          <p:cNvPr id="395" name="Google Shape;395;p9"/>
          <p:cNvSpPr/>
          <p:nvPr/>
        </p:nvSpPr>
        <p:spPr>
          <a:xfrm flipH="1" rot="5400000">
            <a:off x="3060790" y="3838125"/>
            <a:ext cx="1920184" cy="690554"/>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9"/>
          <p:cNvSpPr/>
          <p:nvPr/>
        </p:nvSpPr>
        <p:spPr>
          <a:xfrm rot="10800000">
            <a:off x="-36" y="-36"/>
            <a:ext cx="1219238" cy="1219238"/>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7" name="Google Shape;397;p9"/>
          <p:cNvGrpSpPr/>
          <p:nvPr/>
        </p:nvGrpSpPr>
        <p:grpSpPr>
          <a:xfrm rot="2507660">
            <a:off x="-541747" y="3781011"/>
            <a:ext cx="1731346" cy="2262289"/>
            <a:chOff x="554456" y="2624159"/>
            <a:chExt cx="2397903" cy="3132932"/>
          </a:xfrm>
        </p:grpSpPr>
        <p:sp>
          <p:nvSpPr>
            <p:cNvPr id="398" name="Google Shape;398;p9"/>
            <p:cNvSpPr/>
            <p:nvPr/>
          </p:nvSpPr>
          <p:spPr>
            <a:xfrm rot="-1521129">
              <a:off x="1059247" y="2939797"/>
              <a:ext cx="1338196" cy="2658831"/>
            </a:xfrm>
            <a:custGeom>
              <a:rect b="b" l="l" r="r" t="t"/>
              <a:pathLst>
                <a:path extrusionOk="0" h="41637" w="20956">
                  <a:moveTo>
                    <a:pt x="18943" y="0"/>
                  </a:moveTo>
                  <a:lnTo>
                    <a:pt x="1834" y="71"/>
                  </a:lnTo>
                  <a:cubicBezTo>
                    <a:pt x="822" y="71"/>
                    <a:pt x="1" y="905"/>
                    <a:pt x="1" y="1917"/>
                  </a:cubicBezTo>
                  <a:lnTo>
                    <a:pt x="155" y="39814"/>
                  </a:lnTo>
                  <a:cubicBezTo>
                    <a:pt x="155" y="40826"/>
                    <a:pt x="989" y="41636"/>
                    <a:pt x="1989" y="41636"/>
                  </a:cubicBezTo>
                  <a:lnTo>
                    <a:pt x="19110" y="41565"/>
                  </a:lnTo>
                  <a:cubicBezTo>
                    <a:pt x="20134" y="41565"/>
                    <a:pt x="20956" y="40731"/>
                    <a:pt x="20944" y="39719"/>
                  </a:cubicBezTo>
                  <a:lnTo>
                    <a:pt x="20789" y="1834"/>
                  </a:lnTo>
                  <a:cubicBezTo>
                    <a:pt x="20789" y="822"/>
                    <a:pt x="19955" y="0"/>
                    <a:pt x="18943" y="0"/>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9"/>
            <p:cNvSpPr/>
            <p:nvPr/>
          </p:nvSpPr>
          <p:spPr>
            <a:xfrm rot="-1521129">
              <a:off x="1109372" y="2782622"/>
              <a:ext cx="1338196" cy="2658831"/>
            </a:xfrm>
            <a:custGeom>
              <a:rect b="b" l="l" r="r" t="t"/>
              <a:pathLst>
                <a:path extrusionOk="0" h="41637" w="20956">
                  <a:moveTo>
                    <a:pt x="18943" y="0"/>
                  </a:moveTo>
                  <a:lnTo>
                    <a:pt x="1834" y="71"/>
                  </a:lnTo>
                  <a:cubicBezTo>
                    <a:pt x="822" y="71"/>
                    <a:pt x="1" y="905"/>
                    <a:pt x="1" y="1917"/>
                  </a:cubicBezTo>
                  <a:lnTo>
                    <a:pt x="155" y="39814"/>
                  </a:lnTo>
                  <a:cubicBezTo>
                    <a:pt x="155" y="40826"/>
                    <a:pt x="989" y="41636"/>
                    <a:pt x="1989" y="41636"/>
                  </a:cubicBezTo>
                  <a:lnTo>
                    <a:pt x="19110" y="41565"/>
                  </a:lnTo>
                  <a:cubicBezTo>
                    <a:pt x="20134" y="41565"/>
                    <a:pt x="20956" y="40731"/>
                    <a:pt x="20944" y="39719"/>
                  </a:cubicBezTo>
                  <a:lnTo>
                    <a:pt x="20789" y="1834"/>
                  </a:lnTo>
                  <a:cubicBezTo>
                    <a:pt x="20789" y="822"/>
                    <a:pt x="19955" y="0"/>
                    <a:pt x="18943"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9"/>
            <p:cNvSpPr/>
            <p:nvPr/>
          </p:nvSpPr>
          <p:spPr>
            <a:xfrm rot="-1521129">
              <a:off x="1166872" y="3097272"/>
              <a:ext cx="1210481" cy="2002696"/>
            </a:xfrm>
            <a:custGeom>
              <a:rect b="b" l="l" r="r" t="t"/>
              <a:pathLst>
                <a:path extrusionOk="0" h="31362" w="18956">
                  <a:moveTo>
                    <a:pt x="18824" y="0"/>
                  </a:moveTo>
                  <a:lnTo>
                    <a:pt x="1" y="84"/>
                  </a:lnTo>
                  <a:lnTo>
                    <a:pt x="72" y="20122"/>
                  </a:lnTo>
                  <a:lnTo>
                    <a:pt x="120" y="31361"/>
                  </a:lnTo>
                  <a:lnTo>
                    <a:pt x="18955" y="31290"/>
                  </a:lnTo>
                  <a:lnTo>
                    <a:pt x="18836" y="2894"/>
                  </a:lnTo>
                  <a:lnTo>
                    <a:pt x="1882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9"/>
            <p:cNvSpPr/>
            <p:nvPr/>
          </p:nvSpPr>
          <p:spPr>
            <a:xfrm rot="-1521129">
              <a:off x="2180227" y="5057410"/>
              <a:ext cx="194701" cy="194701"/>
            </a:xfrm>
            <a:custGeom>
              <a:rect b="b" l="l" r="r" t="t"/>
              <a:pathLst>
                <a:path extrusionOk="0" h="3049" w="3049">
                  <a:moveTo>
                    <a:pt x="1513" y="0"/>
                  </a:moveTo>
                  <a:cubicBezTo>
                    <a:pt x="679" y="0"/>
                    <a:pt x="0" y="691"/>
                    <a:pt x="0" y="1536"/>
                  </a:cubicBezTo>
                  <a:cubicBezTo>
                    <a:pt x="0" y="2370"/>
                    <a:pt x="679" y="3048"/>
                    <a:pt x="1524" y="3048"/>
                  </a:cubicBezTo>
                  <a:cubicBezTo>
                    <a:pt x="2382" y="3037"/>
                    <a:pt x="3048" y="2370"/>
                    <a:pt x="3048" y="1524"/>
                  </a:cubicBezTo>
                  <a:cubicBezTo>
                    <a:pt x="3048" y="691"/>
                    <a:pt x="2358" y="0"/>
                    <a:pt x="1513"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9"/>
            <p:cNvSpPr/>
            <p:nvPr/>
          </p:nvSpPr>
          <p:spPr>
            <a:xfrm rot="-1521129">
              <a:off x="1165914" y="3064541"/>
              <a:ext cx="229695" cy="19030"/>
            </a:xfrm>
            <a:custGeom>
              <a:rect b="b" l="l" r="r" t="t"/>
              <a:pathLst>
                <a:path extrusionOk="0" h="298" w="3597">
                  <a:moveTo>
                    <a:pt x="3442" y="0"/>
                  </a:moveTo>
                  <a:lnTo>
                    <a:pt x="144" y="24"/>
                  </a:lnTo>
                  <a:cubicBezTo>
                    <a:pt x="60" y="24"/>
                    <a:pt x="1" y="95"/>
                    <a:pt x="1" y="167"/>
                  </a:cubicBezTo>
                  <a:cubicBezTo>
                    <a:pt x="1" y="238"/>
                    <a:pt x="84" y="298"/>
                    <a:pt x="156" y="298"/>
                  </a:cubicBezTo>
                  <a:lnTo>
                    <a:pt x="3466" y="286"/>
                  </a:lnTo>
                  <a:cubicBezTo>
                    <a:pt x="3537" y="286"/>
                    <a:pt x="3597" y="226"/>
                    <a:pt x="3597" y="143"/>
                  </a:cubicBezTo>
                  <a:cubicBezTo>
                    <a:pt x="3597" y="60"/>
                    <a:pt x="3513" y="0"/>
                    <a:pt x="34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9"/>
            <p:cNvSpPr/>
            <p:nvPr/>
          </p:nvSpPr>
          <p:spPr>
            <a:xfrm rot="-1521129">
              <a:off x="1070183" y="3141425"/>
              <a:ext cx="45658" cy="45722"/>
            </a:xfrm>
            <a:custGeom>
              <a:rect b="b" l="l" r="r" t="t"/>
              <a:pathLst>
                <a:path extrusionOk="0" h="716" w="715">
                  <a:moveTo>
                    <a:pt x="357" y="1"/>
                  </a:moveTo>
                  <a:cubicBezTo>
                    <a:pt x="167" y="1"/>
                    <a:pt x="0" y="167"/>
                    <a:pt x="0" y="358"/>
                  </a:cubicBezTo>
                  <a:cubicBezTo>
                    <a:pt x="0" y="548"/>
                    <a:pt x="167" y="715"/>
                    <a:pt x="357" y="715"/>
                  </a:cubicBezTo>
                  <a:cubicBezTo>
                    <a:pt x="548" y="715"/>
                    <a:pt x="715" y="548"/>
                    <a:pt x="715" y="358"/>
                  </a:cubicBezTo>
                  <a:cubicBezTo>
                    <a:pt x="715" y="167"/>
                    <a:pt x="548" y="1"/>
                    <a:pt x="3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9"/>
            <p:cNvSpPr/>
            <p:nvPr/>
          </p:nvSpPr>
          <p:spPr>
            <a:xfrm rot="-1521129">
              <a:off x="1705454" y="3185375"/>
              <a:ext cx="571077" cy="1260673"/>
            </a:xfrm>
            <a:custGeom>
              <a:rect b="b" l="l" r="r" t="t"/>
              <a:pathLst>
                <a:path extrusionOk="0" h="19742" w="8943">
                  <a:moveTo>
                    <a:pt x="8597" y="1"/>
                  </a:moveTo>
                  <a:cubicBezTo>
                    <a:pt x="8228" y="1"/>
                    <a:pt x="7930" y="322"/>
                    <a:pt x="7930" y="691"/>
                  </a:cubicBezTo>
                  <a:lnTo>
                    <a:pt x="7930" y="1751"/>
                  </a:lnTo>
                  <a:cubicBezTo>
                    <a:pt x="7026" y="1953"/>
                    <a:pt x="6192" y="2310"/>
                    <a:pt x="5430" y="2799"/>
                  </a:cubicBezTo>
                  <a:lnTo>
                    <a:pt x="4668" y="2060"/>
                  </a:lnTo>
                  <a:cubicBezTo>
                    <a:pt x="4537" y="1923"/>
                    <a:pt x="4362" y="1855"/>
                    <a:pt x="4187" y="1855"/>
                  </a:cubicBezTo>
                  <a:cubicBezTo>
                    <a:pt x="4013" y="1855"/>
                    <a:pt x="3841" y="1923"/>
                    <a:pt x="3716" y="2060"/>
                  </a:cubicBezTo>
                  <a:lnTo>
                    <a:pt x="1989" y="3799"/>
                  </a:lnTo>
                  <a:cubicBezTo>
                    <a:pt x="1727" y="4073"/>
                    <a:pt x="1727" y="4501"/>
                    <a:pt x="1989" y="4751"/>
                  </a:cubicBezTo>
                  <a:lnTo>
                    <a:pt x="2751" y="5501"/>
                  </a:lnTo>
                  <a:cubicBezTo>
                    <a:pt x="2275" y="6251"/>
                    <a:pt x="1930" y="7109"/>
                    <a:pt x="1727" y="8013"/>
                  </a:cubicBezTo>
                  <a:lnTo>
                    <a:pt x="668" y="8013"/>
                  </a:lnTo>
                  <a:cubicBezTo>
                    <a:pt x="299" y="8013"/>
                    <a:pt x="1" y="8323"/>
                    <a:pt x="1" y="8692"/>
                  </a:cubicBezTo>
                  <a:lnTo>
                    <a:pt x="13" y="11133"/>
                  </a:lnTo>
                  <a:cubicBezTo>
                    <a:pt x="13" y="11514"/>
                    <a:pt x="322" y="11812"/>
                    <a:pt x="703" y="11812"/>
                  </a:cubicBezTo>
                  <a:lnTo>
                    <a:pt x="1751" y="11812"/>
                  </a:lnTo>
                  <a:cubicBezTo>
                    <a:pt x="1965" y="12716"/>
                    <a:pt x="2323" y="13550"/>
                    <a:pt x="2811" y="14312"/>
                  </a:cubicBezTo>
                  <a:lnTo>
                    <a:pt x="2073" y="15062"/>
                  </a:lnTo>
                  <a:cubicBezTo>
                    <a:pt x="1799" y="15336"/>
                    <a:pt x="1799" y="15764"/>
                    <a:pt x="2073" y="16014"/>
                  </a:cubicBezTo>
                  <a:lnTo>
                    <a:pt x="3811" y="17741"/>
                  </a:lnTo>
                  <a:cubicBezTo>
                    <a:pt x="3942" y="17878"/>
                    <a:pt x="4117" y="17946"/>
                    <a:pt x="4292" y="17946"/>
                  </a:cubicBezTo>
                  <a:cubicBezTo>
                    <a:pt x="4466" y="17946"/>
                    <a:pt x="4638" y="17878"/>
                    <a:pt x="4763" y="17741"/>
                  </a:cubicBezTo>
                  <a:lnTo>
                    <a:pt x="5502" y="16991"/>
                  </a:lnTo>
                  <a:cubicBezTo>
                    <a:pt x="6264" y="17467"/>
                    <a:pt x="7109" y="17800"/>
                    <a:pt x="8026" y="18015"/>
                  </a:cubicBezTo>
                  <a:lnTo>
                    <a:pt x="8026" y="19074"/>
                  </a:lnTo>
                  <a:cubicBezTo>
                    <a:pt x="8026" y="19443"/>
                    <a:pt x="8323" y="19741"/>
                    <a:pt x="8704" y="19741"/>
                  </a:cubicBezTo>
                  <a:lnTo>
                    <a:pt x="8942" y="19741"/>
                  </a:lnTo>
                  <a:lnTo>
                    <a:pt x="8895" y="13157"/>
                  </a:lnTo>
                  <a:cubicBezTo>
                    <a:pt x="7490" y="12740"/>
                    <a:pt x="6454" y="11454"/>
                    <a:pt x="6442" y="9907"/>
                  </a:cubicBezTo>
                  <a:cubicBezTo>
                    <a:pt x="6442" y="8359"/>
                    <a:pt x="7454" y="7049"/>
                    <a:pt x="8871" y="6609"/>
                  </a:cubicBezTo>
                  <a:lnTo>
                    <a:pt x="8835" y="1"/>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9"/>
            <p:cNvSpPr/>
            <p:nvPr/>
          </p:nvSpPr>
          <p:spPr>
            <a:xfrm rot="-1521129">
              <a:off x="2005664" y="3440549"/>
              <a:ext cx="254727" cy="618204"/>
            </a:xfrm>
            <a:custGeom>
              <a:rect b="b" l="l" r="r" t="t"/>
              <a:pathLst>
                <a:path extrusionOk="0" h="9681" w="3989">
                  <a:moveTo>
                    <a:pt x="3941" y="1"/>
                  </a:moveTo>
                  <a:cubicBezTo>
                    <a:pt x="1691" y="465"/>
                    <a:pt x="0" y="2477"/>
                    <a:pt x="12" y="4859"/>
                  </a:cubicBezTo>
                  <a:cubicBezTo>
                    <a:pt x="24" y="7252"/>
                    <a:pt x="1726" y="9228"/>
                    <a:pt x="3989" y="9681"/>
                  </a:cubicBezTo>
                  <a:lnTo>
                    <a:pt x="3965" y="8109"/>
                  </a:lnTo>
                  <a:cubicBezTo>
                    <a:pt x="2560" y="7692"/>
                    <a:pt x="1524" y="6406"/>
                    <a:pt x="1512" y="4859"/>
                  </a:cubicBezTo>
                  <a:cubicBezTo>
                    <a:pt x="1512" y="3311"/>
                    <a:pt x="2524" y="2001"/>
                    <a:pt x="3941" y="1561"/>
                  </a:cubicBezTo>
                  <a:lnTo>
                    <a:pt x="3941" y="1"/>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9"/>
            <p:cNvSpPr/>
            <p:nvPr/>
          </p:nvSpPr>
          <p:spPr>
            <a:xfrm rot="-1521129">
              <a:off x="1377583" y="4011353"/>
              <a:ext cx="808243" cy="1132958"/>
            </a:xfrm>
            <a:custGeom>
              <a:rect b="b" l="l" r="r" t="t"/>
              <a:pathLst>
                <a:path extrusionOk="0" h="17742" w="12657">
                  <a:moveTo>
                    <a:pt x="3977" y="1"/>
                  </a:moveTo>
                  <a:lnTo>
                    <a:pt x="1536" y="13"/>
                  </a:lnTo>
                  <a:cubicBezTo>
                    <a:pt x="1167" y="13"/>
                    <a:pt x="869" y="322"/>
                    <a:pt x="869" y="691"/>
                  </a:cubicBezTo>
                  <a:lnTo>
                    <a:pt x="869" y="1751"/>
                  </a:lnTo>
                  <a:cubicBezTo>
                    <a:pt x="572" y="1822"/>
                    <a:pt x="286" y="1918"/>
                    <a:pt x="0" y="2001"/>
                  </a:cubicBezTo>
                  <a:lnTo>
                    <a:pt x="12" y="6490"/>
                  </a:lnTo>
                  <a:lnTo>
                    <a:pt x="12" y="7883"/>
                  </a:lnTo>
                  <a:cubicBezTo>
                    <a:pt x="643" y="7025"/>
                    <a:pt x="1643" y="6466"/>
                    <a:pt x="2774" y="6466"/>
                  </a:cubicBezTo>
                  <a:cubicBezTo>
                    <a:pt x="2781" y="6466"/>
                    <a:pt x="2789" y="6466"/>
                    <a:pt x="2796" y="6466"/>
                  </a:cubicBezTo>
                  <a:cubicBezTo>
                    <a:pt x="4667" y="6466"/>
                    <a:pt x="6191" y="7997"/>
                    <a:pt x="6203" y="9883"/>
                  </a:cubicBezTo>
                  <a:cubicBezTo>
                    <a:pt x="6227" y="11764"/>
                    <a:pt x="4691" y="13300"/>
                    <a:pt x="2798" y="13312"/>
                  </a:cubicBezTo>
                  <a:cubicBezTo>
                    <a:pt x="1667" y="13312"/>
                    <a:pt x="655" y="12764"/>
                    <a:pt x="36" y="11919"/>
                  </a:cubicBezTo>
                  <a:lnTo>
                    <a:pt x="36" y="11919"/>
                  </a:lnTo>
                  <a:lnTo>
                    <a:pt x="60" y="17741"/>
                  </a:lnTo>
                  <a:lnTo>
                    <a:pt x="5727" y="17705"/>
                  </a:lnTo>
                  <a:cubicBezTo>
                    <a:pt x="6251" y="17515"/>
                    <a:pt x="6763" y="17265"/>
                    <a:pt x="7215" y="16967"/>
                  </a:cubicBezTo>
                  <a:lnTo>
                    <a:pt x="7965" y="17693"/>
                  </a:lnTo>
                  <a:lnTo>
                    <a:pt x="8942" y="17693"/>
                  </a:lnTo>
                  <a:lnTo>
                    <a:pt x="10656" y="15955"/>
                  </a:lnTo>
                  <a:cubicBezTo>
                    <a:pt x="10930" y="15681"/>
                    <a:pt x="10930" y="15253"/>
                    <a:pt x="10656" y="15003"/>
                  </a:cubicBezTo>
                  <a:lnTo>
                    <a:pt x="9894" y="14253"/>
                  </a:lnTo>
                  <a:cubicBezTo>
                    <a:pt x="10370" y="13491"/>
                    <a:pt x="10716" y="12645"/>
                    <a:pt x="10930" y="11740"/>
                  </a:cubicBezTo>
                  <a:lnTo>
                    <a:pt x="11978" y="11740"/>
                  </a:lnTo>
                  <a:cubicBezTo>
                    <a:pt x="12359" y="11740"/>
                    <a:pt x="12656" y="11443"/>
                    <a:pt x="12656" y="11050"/>
                  </a:cubicBezTo>
                  <a:lnTo>
                    <a:pt x="12633" y="8609"/>
                  </a:lnTo>
                  <a:cubicBezTo>
                    <a:pt x="12633" y="8240"/>
                    <a:pt x="12323" y="7942"/>
                    <a:pt x="11954" y="7942"/>
                  </a:cubicBezTo>
                  <a:lnTo>
                    <a:pt x="10894" y="7942"/>
                  </a:lnTo>
                  <a:cubicBezTo>
                    <a:pt x="10692" y="7037"/>
                    <a:pt x="10335" y="6204"/>
                    <a:pt x="9835" y="5442"/>
                  </a:cubicBezTo>
                  <a:lnTo>
                    <a:pt x="10585" y="4680"/>
                  </a:lnTo>
                  <a:cubicBezTo>
                    <a:pt x="10847" y="4418"/>
                    <a:pt x="10847" y="3989"/>
                    <a:pt x="10585" y="3727"/>
                  </a:cubicBezTo>
                  <a:lnTo>
                    <a:pt x="8870" y="1989"/>
                  </a:lnTo>
                  <a:cubicBezTo>
                    <a:pt x="8739" y="1858"/>
                    <a:pt x="8564" y="1793"/>
                    <a:pt x="8390" y="1793"/>
                  </a:cubicBezTo>
                  <a:cubicBezTo>
                    <a:pt x="8215" y="1793"/>
                    <a:pt x="8043" y="1858"/>
                    <a:pt x="7918" y="1989"/>
                  </a:cubicBezTo>
                  <a:lnTo>
                    <a:pt x="7180" y="2751"/>
                  </a:lnTo>
                  <a:cubicBezTo>
                    <a:pt x="6418" y="2275"/>
                    <a:pt x="5572" y="1930"/>
                    <a:pt x="4655" y="1727"/>
                  </a:cubicBezTo>
                  <a:lnTo>
                    <a:pt x="4655" y="668"/>
                  </a:lnTo>
                  <a:cubicBezTo>
                    <a:pt x="4655" y="298"/>
                    <a:pt x="4346" y="1"/>
                    <a:pt x="3977" y="1"/>
                  </a:cubicBez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9"/>
            <p:cNvSpPr/>
            <p:nvPr/>
          </p:nvSpPr>
          <p:spPr>
            <a:xfrm rot="-1521129">
              <a:off x="1419831" y="4388165"/>
              <a:ext cx="494256" cy="631869"/>
            </a:xfrm>
            <a:custGeom>
              <a:rect b="b" l="l" r="r" t="t"/>
              <a:pathLst>
                <a:path extrusionOk="0" h="9895" w="7740">
                  <a:moveTo>
                    <a:pt x="2806" y="1"/>
                  </a:moveTo>
                  <a:cubicBezTo>
                    <a:pt x="2792" y="1"/>
                    <a:pt x="2777" y="1"/>
                    <a:pt x="2762" y="1"/>
                  </a:cubicBezTo>
                  <a:cubicBezTo>
                    <a:pt x="1738" y="1"/>
                    <a:pt x="786" y="322"/>
                    <a:pt x="0" y="858"/>
                  </a:cubicBezTo>
                  <a:lnTo>
                    <a:pt x="0" y="1549"/>
                  </a:lnTo>
                  <a:lnTo>
                    <a:pt x="0" y="2942"/>
                  </a:lnTo>
                  <a:cubicBezTo>
                    <a:pt x="619" y="2084"/>
                    <a:pt x="1619" y="1525"/>
                    <a:pt x="2751" y="1525"/>
                  </a:cubicBezTo>
                  <a:cubicBezTo>
                    <a:pt x="2758" y="1525"/>
                    <a:pt x="2765" y="1525"/>
                    <a:pt x="2772" y="1525"/>
                  </a:cubicBezTo>
                  <a:cubicBezTo>
                    <a:pt x="4655" y="1525"/>
                    <a:pt x="6180" y="3056"/>
                    <a:pt x="6191" y="4930"/>
                  </a:cubicBezTo>
                  <a:cubicBezTo>
                    <a:pt x="6203" y="6823"/>
                    <a:pt x="4667" y="8359"/>
                    <a:pt x="2786" y="8371"/>
                  </a:cubicBezTo>
                  <a:cubicBezTo>
                    <a:pt x="1655" y="8371"/>
                    <a:pt x="643" y="7823"/>
                    <a:pt x="12" y="6978"/>
                  </a:cubicBezTo>
                  <a:lnTo>
                    <a:pt x="12" y="6978"/>
                  </a:lnTo>
                  <a:lnTo>
                    <a:pt x="24" y="9062"/>
                  </a:lnTo>
                  <a:cubicBezTo>
                    <a:pt x="822" y="9597"/>
                    <a:pt x="1774" y="9895"/>
                    <a:pt x="2798" y="9895"/>
                  </a:cubicBezTo>
                  <a:cubicBezTo>
                    <a:pt x="5537" y="9847"/>
                    <a:pt x="7739" y="7633"/>
                    <a:pt x="7727" y="4906"/>
                  </a:cubicBezTo>
                  <a:cubicBezTo>
                    <a:pt x="7704" y="2194"/>
                    <a:pt x="5513" y="1"/>
                    <a:pt x="2806"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9"/>
            <p:cNvSpPr/>
            <p:nvPr/>
          </p:nvSpPr>
          <p:spPr>
            <a:xfrm rot="-1521129">
              <a:off x="934994" y="3240995"/>
              <a:ext cx="806774" cy="827273"/>
            </a:xfrm>
            <a:custGeom>
              <a:rect b="b" l="l" r="r" t="t"/>
              <a:pathLst>
                <a:path extrusionOk="0" h="12955" w="12634">
                  <a:moveTo>
                    <a:pt x="10514" y="0"/>
                  </a:moveTo>
                  <a:lnTo>
                    <a:pt x="4323" y="36"/>
                  </a:lnTo>
                  <a:cubicBezTo>
                    <a:pt x="5418" y="596"/>
                    <a:pt x="6156" y="1750"/>
                    <a:pt x="6168" y="3060"/>
                  </a:cubicBezTo>
                  <a:cubicBezTo>
                    <a:pt x="6192" y="4953"/>
                    <a:pt x="4656" y="6477"/>
                    <a:pt x="2763" y="6489"/>
                  </a:cubicBezTo>
                  <a:cubicBezTo>
                    <a:pt x="1632" y="6489"/>
                    <a:pt x="620" y="5941"/>
                    <a:pt x="1" y="5096"/>
                  </a:cubicBezTo>
                  <a:lnTo>
                    <a:pt x="1" y="5096"/>
                  </a:lnTo>
                  <a:lnTo>
                    <a:pt x="24" y="10978"/>
                  </a:lnTo>
                  <a:cubicBezTo>
                    <a:pt x="310" y="11085"/>
                    <a:pt x="596" y="11156"/>
                    <a:pt x="894" y="11228"/>
                  </a:cubicBezTo>
                  <a:lnTo>
                    <a:pt x="906" y="12288"/>
                  </a:lnTo>
                  <a:cubicBezTo>
                    <a:pt x="906" y="12657"/>
                    <a:pt x="1203" y="12954"/>
                    <a:pt x="1596" y="12954"/>
                  </a:cubicBezTo>
                  <a:lnTo>
                    <a:pt x="4037" y="12942"/>
                  </a:lnTo>
                  <a:cubicBezTo>
                    <a:pt x="4406" y="12942"/>
                    <a:pt x="4704" y="12633"/>
                    <a:pt x="4704" y="12252"/>
                  </a:cubicBezTo>
                  <a:lnTo>
                    <a:pt x="4704" y="11204"/>
                  </a:lnTo>
                  <a:cubicBezTo>
                    <a:pt x="5608" y="10990"/>
                    <a:pt x="6442" y="10633"/>
                    <a:pt x="7204" y="10144"/>
                  </a:cubicBezTo>
                  <a:lnTo>
                    <a:pt x="7966" y="10883"/>
                  </a:lnTo>
                  <a:cubicBezTo>
                    <a:pt x="8097" y="11019"/>
                    <a:pt x="8270" y="11088"/>
                    <a:pt x="8442" y="11088"/>
                  </a:cubicBezTo>
                  <a:cubicBezTo>
                    <a:pt x="8615" y="11088"/>
                    <a:pt x="8787" y="11019"/>
                    <a:pt x="8918" y="10883"/>
                  </a:cubicBezTo>
                  <a:lnTo>
                    <a:pt x="10645" y="9144"/>
                  </a:lnTo>
                  <a:cubicBezTo>
                    <a:pt x="10907" y="8870"/>
                    <a:pt x="10907" y="8442"/>
                    <a:pt x="10645" y="8192"/>
                  </a:cubicBezTo>
                  <a:lnTo>
                    <a:pt x="9883" y="7442"/>
                  </a:lnTo>
                  <a:cubicBezTo>
                    <a:pt x="10359" y="6692"/>
                    <a:pt x="10704" y="5846"/>
                    <a:pt x="10907" y="4929"/>
                  </a:cubicBezTo>
                  <a:lnTo>
                    <a:pt x="11966" y="4929"/>
                  </a:lnTo>
                  <a:cubicBezTo>
                    <a:pt x="12336" y="4929"/>
                    <a:pt x="12633" y="4632"/>
                    <a:pt x="12633" y="4251"/>
                  </a:cubicBezTo>
                  <a:lnTo>
                    <a:pt x="12621" y="1810"/>
                  </a:lnTo>
                  <a:cubicBezTo>
                    <a:pt x="12621" y="1429"/>
                    <a:pt x="12300" y="1131"/>
                    <a:pt x="11931" y="1131"/>
                  </a:cubicBezTo>
                  <a:lnTo>
                    <a:pt x="10871" y="1131"/>
                  </a:lnTo>
                  <a:cubicBezTo>
                    <a:pt x="10788" y="750"/>
                    <a:pt x="10669" y="381"/>
                    <a:pt x="10514" y="0"/>
                  </a:cubicBez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9"/>
            <p:cNvSpPr/>
            <p:nvPr/>
          </p:nvSpPr>
          <p:spPr>
            <a:xfrm rot="-1521129">
              <a:off x="883902" y="3325186"/>
              <a:ext cx="492724" cy="510285"/>
            </a:xfrm>
            <a:custGeom>
              <a:rect b="b" l="l" r="r" t="t"/>
              <a:pathLst>
                <a:path extrusionOk="0" h="7991" w="7716">
                  <a:moveTo>
                    <a:pt x="6632" y="1"/>
                  </a:moveTo>
                  <a:lnTo>
                    <a:pt x="4334" y="13"/>
                  </a:lnTo>
                  <a:cubicBezTo>
                    <a:pt x="5418" y="584"/>
                    <a:pt x="6156" y="1727"/>
                    <a:pt x="6180" y="3037"/>
                  </a:cubicBezTo>
                  <a:cubicBezTo>
                    <a:pt x="6192" y="4930"/>
                    <a:pt x="4656" y="6466"/>
                    <a:pt x="2763" y="6478"/>
                  </a:cubicBezTo>
                  <a:cubicBezTo>
                    <a:pt x="1632" y="6478"/>
                    <a:pt x="632" y="5930"/>
                    <a:pt x="1" y="5073"/>
                  </a:cubicBezTo>
                  <a:lnTo>
                    <a:pt x="1" y="5073"/>
                  </a:lnTo>
                  <a:lnTo>
                    <a:pt x="12" y="7157"/>
                  </a:lnTo>
                  <a:cubicBezTo>
                    <a:pt x="798" y="7692"/>
                    <a:pt x="1763" y="7990"/>
                    <a:pt x="2787" y="7990"/>
                  </a:cubicBezTo>
                  <a:cubicBezTo>
                    <a:pt x="5513" y="7978"/>
                    <a:pt x="7716" y="5764"/>
                    <a:pt x="7692" y="3025"/>
                  </a:cubicBezTo>
                  <a:cubicBezTo>
                    <a:pt x="7692" y="1882"/>
                    <a:pt x="7287" y="834"/>
                    <a:pt x="6632"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9"/>
            <p:cNvSpPr/>
            <p:nvPr/>
          </p:nvSpPr>
          <p:spPr>
            <a:xfrm rot="-1521129">
              <a:off x="1166872" y="3097272"/>
              <a:ext cx="1210481" cy="2002696"/>
            </a:xfrm>
            <a:custGeom>
              <a:rect b="b" l="l" r="r" t="t"/>
              <a:pathLst>
                <a:path extrusionOk="0" h="31362" w="18956">
                  <a:moveTo>
                    <a:pt x="18824" y="0"/>
                  </a:moveTo>
                  <a:lnTo>
                    <a:pt x="1" y="84"/>
                  </a:lnTo>
                  <a:lnTo>
                    <a:pt x="72" y="20122"/>
                  </a:lnTo>
                  <a:lnTo>
                    <a:pt x="120" y="31361"/>
                  </a:lnTo>
                  <a:lnTo>
                    <a:pt x="18955" y="31290"/>
                  </a:lnTo>
                  <a:lnTo>
                    <a:pt x="18836" y="2894"/>
                  </a:lnTo>
                  <a:lnTo>
                    <a:pt x="18824"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1" name="Google Shape;411;p9"/>
          <p:cNvSpPr/>
          <p:nvPr/>
        </p:nvSpPr>
        <p:spPr>
          <a:xfrm>
            <a:off x="883624" y="614838"/>
            <a:ext cx="204300" cy="204300"/>
          </a:xfrm>
          <a:prstGeom prst="ellipse">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9"/>
          <p:cNvSpPr/>
          <p:nvPr/>
        </p:nvSpPr>
        <p:spPr>
          <a:xfrm>
            <a:off x="3632182" y="413497"/>
            <a:ext cx="226134" cy="226191"/>
          </a:xfrm>
          <a:custGeom>
            <a:rect b="b" l="l" r="r" t="t"/>
            <a:pathLst>
              <a:path extrusionOk="0" h="3430" w="3429">
                <a:moveTo>
                  <a:pt x="1715" y="0"/>
                </a:moveTo>
                <a:cubicBezTo>
                  <a:pt x="774" y="0"/>
                  <a:pt x="0" y="774"/>
                  <a:pt x="0" y="1715"/>
                </a:cubicBezTo>
                <a:cubicBezTo>
                  <a:pt x="0" y="2655"/>
                  <a:pt x="774" y="3429"/>
                  <a:pt x="1715" y="3429"/>
                </a:cubicBezTo>
                <a:cubicBezTo>
                  <a:pt x="2667" y="3429"/>
                  <a:pt x="3429" y="2655"/>
                  <a:pt x="3429" y="1715"/>
                </a:cubicBezTo>
                <a:cubicBezTo>
                  <a:pt x="3429" y="774"/>
                  <a:pt x="2667" y="0"/>
                  <a:pt x="1715" y="0"/>
                </a:cubicBezTo>
                <a:close/>
              </a:path>
            </a:pathLst>
          </a:custGeom>
          <a:solidFill>
            <a:schemeClr val="accent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9"/>
          <p:cNvSpPr/>
          <p:nvPr/>
        </p:nvSpPr>
        <p:spPr>
          <a:xfrm>
            <a:off x="3368076" y="669950"/>
            <a:ext cx="225409" cy="225400"/>
          </a:xfrm>
          <a:custGeom>
            <a:rect b="b" l="l" r="r" t="t"/>
            <a:pathLst>
              <a:path extrusionOk="0" h="3418" w="3418">
                <a:moveTo>
                  <a:pt x="1703" y="1"/>
                </a:moveTo>
                <a:cubicBezTo>
                  <a:pt x="762" y="1"/>
                  <a:pt x="0" y="763"/>
                  <a:pt x="0" y="1703"/>
                </a:cubicBezTo>
                <a:cubicBezTo>
                  <a:pt x="0" y="2656"/>
                  <a:pt x="762" y="3418"/>
                  <a:pt x="1703" y="3418"/>
                </a:cubicBezTo>
                <a:cubicBezTo>
                  <a:pt x="2655" y="3418"/>
                  <a:pt x="3417" y="2656"/>
                  <a:pt x="3417" y="1703"/>
                </a:cubicBezTo>
                <a:cubicBezTo>
                  <a:pt x="3417" y="763"/>
                  <a:pt x="2655" y="1"/>
                  <a:pt x="1703" y="1"/>
                </a:cubicBezTo>
                <a:close/>
              </a:path>
            </a:pathLst>
          </a:cu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9"/>
          <p:cNvSpPr txBox="1"/>
          <p:nvPr>
            <p:ph type="title"/>
          </p:nvPr>
        </p:nvSpPr>
        <p:spPr>
          <a:xfrm>
            <a:off x="938700" y="1547325"/>
            <a:ext cx="2496600" cy="20679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15" name="Google Shape;415;p9"/>
          <p:cNvSpPr txBox="1"/>
          <p:nvPr>
            <p:ph idx="1" type="subTitle"/>
          </p:nvPr>
        </p:nvSpPr>
        <p:spPr>
          <a:xfrm>
            <a:off x="5315400" y="938399"/>
            <a:ext cx="2898600" cy="1152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solidFill>
                  <a:schemeClr val="lt1"/>
                </a:solidFill>
              </a:defRPr>
            </a:lvl1pPr>
            <a:lvl2pPr lvl="1" rtl="0" algn="ctr">
              <a:lnSpc>
                <a:spcPct val="100000"/>
              </a:lnSpc>
              <a:spcBef>
                <a:spcPts val="1200"/>
              </a:spcBef>
              <a:spcAft>
                <a:spcPts val="0"/>
              </a:spcAft>
              <a:buNone/>
              <a:defRPr sz="1600">
                <a:solidFill>
                  <a:schemeClr val="lt1"/>
                </a:solidFill>
              </a:defRPr>
            </a:lvl2pPr>
            <a:lvl3pPr lvl="2" rtl="0" algn="ctr">
              <a:lnSpc>
                <a:spcPct val="100000"/>
              </a:lnSpc>
              <a:spcBef>
                <a:spcPts val="1200"/>
              </a:spcBef>
              <a:spcAft>
                <a:spcPts val="0"/>
              </a:spcAft>
              <a:buNone/>
              <a:defRPr sz="1600">
                <a:solidFill>
                  <a:schemeClr val="lt1"/>
                </a:solidFill>
              </a:defRPr>
            </a:lvl3pPr>
            <a:lvl4pPr lvl="3" rtl="0" algn="ctr">
              <a:lnSpc>
                <a:spcPct val="100000"/>
              </a:lnSpc>
              <a:spcBef>
                <a:spcPts val="1200"/>
              </a:spcBef>
              <a:spcAft>
                <a:spcPts val="0"/>
              </a:spcAft>
              <a:buNone/>
              <a:defRPr sz="1600">
                <a:solidFill>
                  <a:schemeClr val="lt1"/>
                </a:solidFill>
              </a:defRPr>
            </a:lvl4pPr>
            <a:lvl5pPr lvl="4" rtl="0" algn="ctr">
              <a:lnSpc>
                <a:spcPct val="100000"/>
              </a:lnSpc>
              <a:spcBef>
                <a:spcPts val="1200"/>
              </a:spcBef>
              <a:spcAft>
                <a:spcPts val="0"/>
              </a:spcAft>
              <a:buNone/>
              <a:defRPr sz="1600">
                <a:solidFill>
                  <a:schemeClr val="lt1"/>
                </a:solidFill>
              </a:defRPr>
            </a:lvl5pPr>
            <a:lvl6pPr lvl="5" rtl="0" algn="ctr">
              <a:lnSpc>
                <a:spcPct val="100000"/>
              </a:lnSpc>
              <a:spcBef>
                <a:spcPts val="1200"/>
              </a:spcBef>
              <a:spcAft>
                <a:spcPts val="0"/>
              </a:spcAft>
              <a:buNone/>
              <a:defRPr sz="1600">
                <a:solidFill>
                  <a:schemeClr val="lt1"/>
                </a:solidFill>
              </a:defRPr>
            </a:lvl6pPr>
            <a:lvl7pPr lvl="6" rtl="0" algn="ctr">
              <a:lnSpc>
                <a:spcPct val="100000"/>
              </a:lnSpc>
              <a:spcBef>
                <a:spcPts val="1200"/>
              </a:spcBef>
              <a:spcAft>
                <a:spcPts val="0"/>
              </a:spcAft>
              <a:buNone/>
              <a:defRPr sz="1600">
                <a:solidFill>
                  <a:schemeClr val="lt1"/>
                </a:solidFill>
              </a:defRPr>
            </a:lvl7pPr>
            <a:lvl8pPr lvl="7" rtl="0" algn="ctr">
              <a:lnSpc>
                <a:spcPct val="100000"/>
              </a:lnSpc>
              <a:spcBef>
                <a:spcPts val="1200"/>
              </a:spcBef>
              <a:spcAft>
                <a:spcPts val="0"/>
              </a:spcAft>
              <a:buNone/>
              <a:defRPr sz="1600">
                <a:solidFill>
                  <a:schemeClr val="lt1"/>
                </a:solidFill>
              </a:defRPr>
            </a:lvl8pPr>
            <a:lvl9pPr lvl="8" rtl="0" algn="ctr">
              <a:lnSpc>
                <a:spcPct val="100000"/>
              </a:lnSpc>
              <a:spcBef>
                <a:spcPts val="1200"/>
              </a:spcBef>
              <a:spcAft>
                <a:spcPts val="1200"/>
              </a:spcAft>
              <a:buNone/>
              <a:defRPr sz="1600">
                <a:solidFill>
                  <a:schemeClr val="lt1"/>
                </a:solidFill>
              </a:defRPr>
            </a:lvl9pPr>
          </a:lstStyle>
          <a:p/>
        </p:txBody>
      </p:sp>
      <p:sp>
        <p:nvSpPr>
          <p:cNvPr id="416" name="Google Shape;416;p9"/>
          <p:cNvSpPr txBox="1"/>
          <p:nvPr>
            <p:ph idx="2" type="subTitle"/>
          </p:nvPr>
        </p:nvSpPr>
        <p:spPr>
          <a:xfrm>
            <a:off x="5315400" y="2881949"/>
            <a:ext cx="2898600" cy="1152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solidFill>
                  <a:schemeClr val="lt1"/>
                </a:solidFill>
              </a:defRPr>
            </a:lvl1pPr>
            <a:lvl2pPr lvl="1" rtl="0" algn="ctr">
              <a:lnSpc>
                <a:spcPct val="100000"/>
              </a:lnSpc>
              <a:spcBef>
                <a:spcPts val="1200"/>
              </a:spcBef>
              <a:spcAft>
                <a:spcPts val="0"/>
              </a:spcAft>
              <a:buNone/>
              <a:defRPr sz="1600">
                <a:solidFill>
                  <a:schemeClr val="lt1"/>
                </a:solidFill>
              </a:defRPr>
            </a:lvl2pPr>
            <a:lvl3pPr lvl="2" rtl="0" algn="ctr">
              <a:lnSpc>
                <a:spcPct val="100000"/>
              </a:lnSpc>
              <a:spcBef>
                <a:spcPts val="1200"/>
              </a:spcBef>
              <a:spcAft>
                <a:spcPts val="0"/>
              </a:spcAft>
              <a:buNone/>
              <a:defRPr sz="1600">
                <a:solidFill>
                  <a:schemeClr val="lt1"/>
                </a:solidFill>
              </a:defRPr>
            </a:lvl3pPr>
            <a:lvl4pPr lvl="3" rtl="0" algn="ctr">
              <a:lnSpc>
                <a:spcPct val="100000"/>
              </a:lnSpc>
              <a:spcBef>
                <a:spcPts val="1200"/>
              </a:spcBef>
              <a:spcAft>
                <a:spcPts val="0"/>
              </a:spcAft>
              <a:buNone/>
              <a:defRPr sz="1600">
                <a:solidFill>
                  <a:schemeClr val="lt1"/>
                </a:solidFill>
              </a:defRPr>
            </a:lvl4pPr>
            <a:lvl5pPr lvl="4" rtl="0" algn="ctr">
              <a:lnSpc>
                <a:spcPct val="100000"/>
              </a:lnSpc>
              <a:spcBef>
                <a:spcPts val="1200"/>
              </a:spcBef>
              <a:spcAft>
                <a:spcPts val="0"/>
              </a:spcAft>
              <a:buNone/>
              <a:defRPr sz="1600">
                <a:solidFill>
                  <a:schemeClr val="lt1"/>
                </a:solidFill>
              </a:defRPr>
            </a:lvl5pPr>
            <a:lvl6pPr lvl="5" rtl="0" algn="ctr">
              <a:lnSpc>
                <a:spcPct val="100000"/>
              </a:lnSpc>
              <a:spcBef>
                <a:spcPts val="1200"/>
              </a:spcBef>
              <a:spcAft>
                <a:spcPts val="0"/>
              </a:spcAft>
              <a:buNone/>
              <a:defRPr sz="1600">
                <a:solidFill>
                  <a:schemeClr val="lt1"/>
                </a:solidFill>
              </a:defRPr>
            </a:lvl6pPr>
            <a:lvl7pPr lvl="6" rtl="0" algn="ctr">
              <a:lnSpc>
                <a:spcPct val="100000"/>
              </a:lnSpc>
              <a:spcBef>
                <a:spcPts val="1200"/>
              </a:spcBef>
              <a:spcAft>
                <a:spcPts val="0"/>
              </a:spcAft>
              <a:buNone/>
              <a:defRPr sz="1600">
                <a:solidFill>
                  <a:schemeClr val="lt1"/>
                </a:solidFill>
              </a:defRPr>
            </a:lvl7pPr>
            <a:lvl8pPr lvl="7" rtl="0" algn="ctr">
              <a:lnSpc>
                <a:spcPct val="100000"/>
              </a:lnSpc>
              <a:spcBef>
                <a:spcPts val="1200"/>
              </a:spcBef>
              <a:spcAft>
                <a:spcPts val="0"/>
              </a:spcAft>
              <a:buNone/>
              <a:defRPr sz="1600">
                <a:solidFill>
                  <a:schemeClr val="lt1"/>
                </a:solidFill>
              </a:defRPr>
            </a:lvl8pPr>
            <a:lvl9pPr lvl="8" rtl="0" algn="ctr">
              <a:lnSpc>
                <a:spcPct val="100000"/>
              </a:lnSpc>
              <a:spcBef>
                <a:spcPts val="1200"/>
              </a:spcBef>
              <a:spcAft>
                <a:spcPts val="1200"/>
              </a:spcAft>
              <a:buNone/>
              <a:defRPr sz="1600">
                <a:solidFill>
                  <a:schemeClr val="lt1"/>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7" name="Shape 417"/>
        <p:cNvGrpSpPr/>
        <p:nvPr/>
      </p:nvGrpSpPr>
      <p:grpSpPr>
        <a:xfrm>
          <a:off x="0" y="0"/>
          <a:ext cx="0" cy="0"/>
          <a:chOff x="0" y="0"/>
          <a:chExt cx="0" cy="0"/>
        </a:xfrm>
      </p:grpSpPr>
      <p:grpSp>
        <p:nvGrpSpPr>
          <p:cNvPr id="418" name="Google Shape;418;p10"/>
          <p:cNvGrpSpPr/>
          <p:nvPr/>
        </p:nvGrpSpPr>
        <p:grpSpPr>
          <a:xfrm>
            <a:off x="5665230" y="2373379"/>
            <a:ext cx="3270295" cy="2854496"/>
            <a:chOff x="5665230" y="2373379"/>
            <a:chExt cx="3270295" cy="2854496"/>
          </a:xfrm>
        </p:grpSpPr>
        <p:sp>
          <p:nvSpPr>
            <p:cNvPr id="419" name="Google Shape;419;p10"/>
            <p:cNvSpPr/>
            <p:nvPr/>
          </p:nvSpPr>
          <p:spPr>
            <a:xfrm>
              <a:off x="7806475" y="4191975"/>
              <a:ext cx="1035900" cy="1035900"/>
            </a:xfrm>
            <a:prstGeom prst="roundRect">
              <a:avLst>
                <a:gd fmla="val 19717" name="adj"/>
              </a:avLst>
            </a:prstGeom>
            <a:no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0"/>
            <p:cNvSpPr/>
            <p:nvPr/>
          </p:nvSpPr>
          <p:spPr>
            <a:xfrm>
              <a:off x="5665232" y="2526371"/>
              <a:ext cx="2765100" cy="2218200"/>
            </a:xfrm>
            <a:prstGeom prst="roundRect">
              <a:avLst>
                <a:gd fmla="val 5206" name="adj"/>
              </a:avLst>
            </a:pr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0"/>
            <p:cNvSpPr/>
            <p:nvPr/>
          </p:nvSpPr>
          <p:spPr>
            <a:xfrm>
              <a:off x="5665230" y="2451315"/>
              <a:ext cx="2765100" cy="2181000"/>
            </a:xfrm>
            <a:prstGeom prst="roundRect">
              <a:avLst>
                <a:gd fmla="val 5206" name="adj"/>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0"/>
            <p:cNvSpPr/>
            <p:nvPr/>
          </p:nvSpPr>
          <p:spPr>
            <a:xfrm>
              <a:off x="5994975" y="2373379"/>
              <a:ext cx="563100" cy="153000"/>
            </a:xfrm>
            <a:prstGeom prst="roundRect">
              <a:avLst>
                <a:gd fmla="val 16667" name="adj"/>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0"/>
            <p:cNvSpPr/>
            <p:nvPr/>
          </p:nvSpPr>
          <p:spPr>
            <a:xfrm>
              <a:off x="8731224" y="4501950"/>
              <a:ext cx="204300" cy="204300"/>
            </a:xfrm>
            <a:prstGeom prst="ellipse">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4" name="Google Shape;424;p10"/>
          <p:cNvSpPr txBox="1"/>
          <p:nvPr>
            <p:ph idx="1" type="body"/>
          </p:nvPr>
        </p:nvSpPr>
        <p:spPr>
          <a:xfrm>
            <a:off x="6029880" y="2780675"/>
            <a:ext cx="2035800" cy="15222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sz="2400">
                <a:solidFill>
                  <a:schemeClr val="lt1"/>
                </a:solidFill>
                <a:latin typeface="Open Sans ExtraBold"/>
                <a:ea typeface="Open Sans ExtraBold"/>
                <a:cs typeface="Open Sans ExtraBold"/>
                <a:sym typeface="Open Sans ExtraBold"/>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36" Type="http://schemas.openxmlformats.org/officeDocument/2006/relationships/theme" Target="../theme/theme2.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400" y="381209"/>
            <a:ext cx="77172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400"/>
              <a:buFont typeface="Open Sans ExtraBold"/>
              <a:buNone/>
              <a:defRPr sz="2400">
                <a:solidFill>
                  <a:schemeClr val="dk1"/>
                </a:solidFill>
                <a:latin typeface="Open Sans ExtraBold"/>
                <a:ea typeface="Open Sans ExtraBold"/>
                <a:cs typeface="Open Sans ExtraBold"/>
                <a:sym typeface="Open Sans ExtraBold"/>
              </a:defRPr>
            </a:lvl1pPr>
            <a:lvl2pPr lvl="1">
              <a:spcBef>
                <a:spcPts val="0"/>
              </a:spcBef>
              <a:spcAft>
                <a:spcPts val="0"/>
              </a:spcAft>
              <a:buClr>
                <a:schemeClr val="dk1"/>
              </a:buClr>
              <a:buSzPts val="2400"/>
              <a:buFont typeface="Open Sans ExtraBold"/>
              <a:buNone/>
              <a:defRPr sz="2400">
                <a:solidFill>
                  <a:schemeClr val="dk1"/>
                </a:solidFill>
                <a:latin typeface="Open Sans ExtraBold"/>
                <a:ea typeface="Open Sans ExtraBold"/>
                <a:cs typeface="Open Sans ExtraBold"/>
                <a:sym typeface="Open Sans ExtraBold"/>
              </a:defRPr>
            </a:lvl2pPr>
            <a:lvl3pPr lvl="2">
              <a:spcBef>
                <a:spcPts val="0"/>
              </a:spcBef>
              <a:spcAft>
                <a:spcPts val="0"/>
              </a:spcAft>
              <a:buClr>
                <a:schemeClr val="dk1"/>
              </a:buClr>
              <a:buSzPts val="2400"/>
              <a:buFont typeface="Open Sans ExtraBold"/>
              <a:buNone/>
              <a:defRPr sz="2400">
                <a:solidFill>
                  <a:schemeClr val="dk1"/>
                </a:solidFill>
                <a:latin typeface="Open Sans ExtraBold"/>
                <a:ea typeface="Open Sans ExtraBold"/>
                <a:cs typeface="Open Sans ExtraBold"/>
                <a:sym typeface="Open Sans ExtraBold"/>
              </a:defRPr>
            </a:lvl3pPr>
            <a:lvl4pPr lvl="3">
              <a:spcBef>
                <a:spcPts val="0"/>
              </a:spcBef>
              <a:spcAft>
                <a:spcPts val="0"/>
              </a:spcAft>
              <a:buClr>
                <a:schemeClr val="dk1"/>
              </a:buClr>
              <a:buSzPts val="2400"/>
              <a:buFont typeface="Open Sans ExtraBold"/>
              <a:buNone/>
              <a:defRPr sz="2400">
                <a:solidFill>
                  <a:schemeClr val="dk1"/>
                </a:solidFill>
                <a:latin typeface="Open Sans ExtraBold"/>
                <a:ea typeface="Open Sans ExtraBold"/>
                <a:cs typeface="Open Sans ExtraBold"/>
                <a:sym typeface="Open Sans ExtraBold"/>
              </a:defRPr>
            </a:lvl4pPr>
            <a:lvl5pPr lvl="4">
              <a:spcBef>
                <a:spcPts val="0"/>
              </a:spcBef>
              <a:spcAft>
                <a:spcPts val="0"/>
              </a:spcAft>
              <a:buClr>
                <a:schemeClr val="dk1"/>
              </a:buClr>
              <a:buSzPts val="2400"/>
              <a:buFont typeface="Open Sans ExtraBold"/>
              <a:buNone/>
              <a:defRPr sz="2400">
                <a:solidFill>
                  <a:schemeClr val="dk1"/>
                </a:solidFill>
                <a:latin typeface="Open Sans ExtraBold"/>
                <a:ea typeface="Open Sans ExtraBold"/>
                <a:cs typeface="Open Sans ExtraBold"/>
                <a:sym typeface="Open Sans ExtraBold"/>
              </a:defRPr>
            </a:lvl5pPr>
            <a:lvl6pPr lvl="5">
              <a:spcBef>
                <a:spcPts val="0"/>
              </a:spcBef>
              <a:spcAft>
                <a:spcPts val="0"/>
              </a:spcAft>
              <a:buClr>
                <a:schemeClr val="dk1"/>
              </a:buClr>
              <a:buSzPts val="2400"/>
              <a:buFont typeface="Open Sans ExtraBold"/>
              <a:buNone/>
              <a:defRPr sz="2400">
                <a:solidFill>
                  <a:schemeClr val="dk1"/>
                </a:solidFill>
                <a:latin typeface="Open Sans ExtraBold"/>
                <a:ea typeface="Open Sans ExtraBold"/>
                <a:cs typeface="Open Sans ExtraBold"/>
                <a:sym typeface="Open Sans ExtraBold"/>
              </a:defRPr>
            </a:lvl6pPr>
            <a:lvl7pPr lvl="6">
              <a:spcBef>
                <a:spcPts val="0"/>
              </a:spcBef>
              <a:spcAft>
                <a:spcPts val="0"/>
              </a:spcAft>
              <a:buClr>
                <a:schemeClr val="dk1"/>
              </a:buClr>
              <a:buSzPts val="2400"/>
              <a:buFont typeface="Open Sans ExtraBold"/>
              <a:buNone/>
              <a:defRPr sz="2400">
                <a:solidFill>
                  <a:schemeClr val="dk1"/>
                </a:solidFill>
                <a:latin typeface="Open Sans ExtraBold"/>
                <a:ea typeface="Open Sans ExtraBold"/>
                <a:cs typeface="Open Sans ExtraBold"/>
                <a:sym typeface="Open Sans ExtraBold"/>
              </a:defRPr>
            </a:lvl7pPr>
            <a:lvl8pPr lvl="7">
              <a:spcBef>
                <a:spcPts val="0"/>
              </a:spcBef>
              <a:spcAft>
                <a:spcPts val="0"/>
              </a:spcAft>
              <a:buClr>
                <a:schemeClr val="dk1"/>
              </a:buClr>
              <a:buSzPts val="2400"/>
              <a:buFont typeface="Open Sans ExtraBold"/>
              <a:buNone/>
              <a:defRPr sz="2400">
                <a:solidFill>
                  <a:schemeClr val="dk1"/>
                </a:solidFill>
                <a:latin typeface="Open Sans ExtraBold"/>
                <a:ea typeface="Open Sans ExtraBold"/>
                <a:cs typeface="Open Sans ExtraBold"/>
                <a:sym typeface="Open Sans ExtraBold"/>
              </a:defRPr>
            </a:lvl8pPr>
            <a:lvl9pPr lvl="8">
              <a:spcBef>
                <a:spcPts val="0"/>
              </a:spcBef>
              <a:spcAft>
                <a:spcPts val="0"/>
              </a:spcAft>
              <a:buClr>
                <a:schemeClr val="dk1"/>
              </a:buClr>
              <a:buSzPts val="2400"/>
              <a:buFont typeface="Open Sans ExtraBold"/>
              <a:buNone/>
              <a:defRPr sz="2400">
                <a:solidFill>
                  <a:schemeClr val="dk1"/>
                </a:solidFill>
                <a:latin typeface="Open Sans ExtraBold"/>
                <a:ea typeface="Open Sans ExtraBold"/>
                <a:cs typeface="Open Sans ExtraBold"/>
                <a:sym typeface="Open Sans ExtraBold"/>
              </a:defRPr>
            </a:lvl9pPr>
          </a:lstStyle>
          <a:p/>
        </p:txBody>
      </p:sp>
      <p:sp>
        <p:nvSpPr>
          <p:cNvPr id="7" name="Google Shape;7;p1"/>
          <p:cNvSpPr txBox="1"/>
          <p:nvPr>
            <p:ph idx="1" type="body"/>
          </p:nvPr>
        </p:nvSpPr>
        <p:spPr>
          <a:xfrm>
            <a:off x="713400" y="1152475"/>
            <a:ext cx="77172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1"/>
              </a:buClr>
              <a:buSzPts val="1800"/>
              <a:buFont typeface="Roboto Mono"/>
              <a:buChar char="●"/>
              <a:defRPr sz="1800">
                <a:solidFill>
                  <a:schemeClr val="dk1"/>
                </a:solidFill>
                <a:latin typeface="Roboto Mono"/>
                <a:ea typeface="Roboto Mono"/>
                <a:cs typeface="Roboto Mono"/>
                <a:sym typeface="Roboto Mono"/>
              </a:defRPr>
            </a:lvl1pPr>
            <a:lvl2pPr indent="-317500" lvl="1" marL="914400">
              <a:lnSpc>
                <a:spcPct val="100000"/>
              </a:lnSpc>
              <a:spcBef>
                <a:spcPts val="0"/>
              </a:spcBef>
              <a:spcAft>
                <a:spcPts val="0"/>
              </a:spcAft>
              <a:buClr>
                <a:schemeClr val="dk1"/>
              </a:buClr>
              <a:buSzPts val="1400"/>
              <a:buFont typeface="Roboto Mono"/>
              <a:buChar char="○"/>
              <a:defRPr sz="1400">
                <a:solidFill>
                  <a:schemeClr val="dk1"/>
                </a:solidFill>
                <a:latin typeface="Roboto Mono"/>
                <a:ea typeface="Roboto Mono"/>
                <a:cs typeface="Roboto Mono"/>
                <a:sym typeface="Roboto Mono"/>
              </a:defRPr>
            </a:lvl2pPr>
            <a:lvl3pPr indent="-317500" lvl="2" marL="1371600">
              <a:lnSpc>
                <a:spcPct val="100000"/>
              </a:lnSpc>
              <a:spcBef>
                <a:spcPts val="0"/>
              </a:spcBef>
              <a:spcAft>
                <a:spcPts val="0"/>
              </a:spcAft>
              <a:buClr>
                <a:schemeClr val="dk1"/>
              </a:buClr>
              <a:buSzPts val="1400"/>
              <a:buFont typeface="Roboto Mono"/>
              <a:buChar char="■"/>
              <a:defRPr sz="1400">
                <a:solidFill>
                  <a:schemeClr val="dk1"/>
                </a:solidFill>
                <a:latin typeface="Roboto Mono"/>
                <a:ea typeface="Roboto Mono"/>
                <a:cs typeface="Roboto Mono"/>
                <a:sym typeface="Roboto Mono"/>
              </a:defRPr>
            </a:lvl3pPr>
            <a:lvl4pPr indent="-317500" lvl="3" marL="1828800">
              <a:lnSpc>
                <a:spcPct val="100000"/>
              </a:lnSpc>
              <a:spcBef>
                <a:spcPts val="0"/>
              </a:spcBef>
              <a:spcAft>
                <a:spcPts val="0"/>
              </a:spcAft>
              <a:buClr>
                <a:schemeClr val="dk1"/>
              </a:buClr>
              <a:buSzPts val="1400"/>
              <a:buFont typeface="Roboto Mono"/>
              <a:buChar char="●"/>
              <a:defRPr sz="1400">
                <a:solidFill>
                  <a:schemeClr val="dk1"/>
                </a:solidFill>
                <a:latin typeface="Roboto Mono"/>
                <a:ea typeface="Roboto Mono"/>
                <a:cs typeface="Roboto Mono"/>
                <a:sym typeface="Roboto Mono"/>
              </a:defRPr>
            </a:lvl4pPr>
            <a:lvl5pPr indent="-317500" lvl="4" marL="2286000">
              <a:lnSpc>
                <a:spcPct val="100000"/>
              </a:lnSpc>
              <a:spcBef>
                <a:spcPts val="0"/>
              </a:spcBef>
              <a:spcAft>
                <a:spcPts val="0"/>
              </a:spcAft>
              <a:buClr>
                <a:schemeClr val="dk1"/>
              </a:buClr>
              <a:buSzPts val="1400"/>
              <a:buFont typeface="Roboto Mono"/>
              <a:buChar char="○"/>
              <a:defRPr sz="1400">
                <a:solidFill>
                  <a:schemeClr val="dk1"/>
                </a:solidFill>
                <a:latin typeface="Roboto Mono"/>
                <a:ea typeface="Roboto Mono"/>
                <a:cs typeface="Roboto Mono"/>
                <a:sym typeface="Roboto Mono"/>
              </a:defRPr>
            </a:lvl5pPr>
            <a:lvl6pPr indent="-317500" lvl="5" marL="2743200">
              <a:lnSpc>
                <a:spcPct val="100000"/>
              </a:lnSpc>
              <a:spcBef>
                <a:spcPts val="0"/>
              </a:spcBef>
              <a:spcAft>
                <a:spcPts val="0"/>
              </a:spcAft>
              <a:buClr>
                <a:schemeClr val="dk1"/>
              </a:buClr>
              <a:buSzPts val="1400"/>
              <a:buFont typeface="Roboto Mono"/>
              <a:buChar char="■"/>
              <a:defRPr sz="1400">
                <a:solidFill>
                  <a:schemeClr val="dk1"/>
                </a:solidFill>
                <a:latin typeface="Roboto Mono"/>
                <a:ea typeface="Roboto Mono"/>
                <a:cs typeface="Roboto Mono"/>
                <a:sym typeface="Roboto Mono"/>
              </a:defRPr>
            </a:lvl6pPr>
            <a:lvl7pPr indent="-317500" lvl="6" marL="3200400">
              <a:lnSpc>
                <a:spcPct val="100000"/>
              </a:lnSpc>
              <a:spcBef>
                <a:spcPts val="0"/>
              </a:spcBef>
              <a:spcAft>
                <a:spcPts val="0"/>
              </a:spcAft>
              <a:buClr>
                <a:schemeClr val="dk1"/>
              </a:buClr>
              <a:buSzPts val="1400"/>
              <a:buFont typeface="Roboto Mono"/>
              <a:buChar char="●"/>
              <a:defRPr sz="1400">
                <a:solidFill>
                  <a:schemeClr val="dk1"/>
                </a:solidFill>
                <a:latin typeface="Roboto Mono"/>
                <a:ea typeface="Roboto Mono"/>
                <a:cs typeface="Roboto Mono"/>
                <a:sym typeface="Roboto Mono"/>
              </a:defRPr>
            </a:lvl7pPr>
            <a:lvl8pPr indent="-317500" lvl="7" marL="3657600">
              <a:lnSpc>
                <a:spcPct val="100000"/>
              </a:lnSpc>
              <a:spcBef>
                <a:spcPts val="0"/>
              </a:spcBef>
              <a:spcAft>
                <a:spcPts val="0"/>
              </a:spcAft>
              <a:buClr>
                <a:schemeClr val="dk1"/>
              </a:buClr>
              <a:buSzPts val="1400"/>
              <a:buFont typeface="Roboto Mono"/>
              <a:buChar char="○"/>
              <a:defRPr sz="1400">
                <a:solidFill>
                  <a:schemeClr val="dk1"/>
                </a:solidFill>
                <a:latin typeface="Roboto Mono"/>
                <a:ea typeface="Roboto Mono"/>
                <a:cs typeface="Roboto Mono"/>
                <a:sym typeface="Roboto Mono"/>
              </a:defRPr>
            </a:lvl8pPr>
            <a:lvl9pPr indent="-317500" lvl="8" marL="4114800">
              <a:lnSpc>
                <a:spcPct val="100000"/>
              </a:lnSpc>
              <a:spcBef>
                <a:spcPts val="0"/>
              </a:spcBef>
              <a:spcAft>
                <a:spcPts val="0"/>
              </a:spcAft>
              <a:buClr>
                <a:schemeClr val="dk1"/>
              </a:buClr>
              <a:buSzPts val="1400"/>
              <a:buFont typeface="Roboto Mono"/>
              <a:buChar char="■"/>
              <a:defRPr sz="1400">
                <a:solidFill>
                  <a:schemeClr val="dk1"/>
                </a:solidFill>
                <a:latin typeface="Roboto Mono"/>
                <a:ea typeface="Roboto Mono"/>
                <a:cs typeface="Roboto Mono"/>
                <a:sym typeface="Roboto Mon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2.png"/><Relationship Id="rId6"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0" name="Shape 1400"/>
        <p:cNvGrpSpPr/>
        <p:nvPr/>
      </p:nvGrpSpPr>
      <p:grpSpPr>
        <a:xfrm>
          <a:off x="0" y="0"/>
          <a:ext cx="0" cy="0"/>
          <a:chOff x="0" y="0"/>
          <a:chExt cx="0" cy="0"/>
        </a:xfrm>
      </p:grpSpPr>
      <p:sp>
        <p:nvSpPr>
          <p:cNvPr id="1401" name="Google Shape;1401;p37"/>
          <p:cNvSpPr txBox="1"/>
          <p:nvPr>
            <p:ph type="title"/>
          </p:nvPr>
        </p:nvSpPr>
        <p:spPr>
          <a:xfrm>
            <a:off x="884419" y="1142789"/>
            <a:ext cx="3024300" cy="96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500"/>
              <a:t>CISC108</a:t>
            </a:r>
            <a:endParaRPr sz="5500"/>
          </a:p>
        </p:txBody>
      </p:sp>
      <p:sp>
        <p:nvSpPr>
          <p:cNvPr id="1402" name="Google Shape;1402;p37"/>
          <p:cNvSpPr txBox="1"/>
          <p:nvPr>
            <p:ph idx="1" type="subTitle"/>
          </p:nvPr>
        </p:nvSpPr>
        <p:spPr>
          <a:xfrm>
            <a:off x="3842025" y="3671475"/>
            <a:ext cx="3600000" cy="72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Week 11 - Final Project</a:t>
            </a:r>
            <a:endParaRPr/>
          </a:p>
        </p:txBody>
      </p:sp>
      <p:sp>
        <p:nvSpPr>
          <p:cNvPr id="1403" name="Google Shape;1403;p37"/>
          <p:cNvSpPr txBox="1"/>
          <p:nvPr>
            <p:ph idx="2" type="subTitle"/>
          </p:nvPr>
        </p:nvSpPr>
        <p:spPr>
          <a:xfrm>
            <a:off x="5639350" y="2524600"/>
            <a:ext cx="2590200" cy="86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000"/>
              <a:t>[Professor Name]</a:t>
            </a:r>
            <a:endParaRPr sz="2000"/>
          </a:p>
          <a:p>
            <a:pPr indent="0" lvl="0" marL="0" rtl="0" algn="l">
              <a:spcBef>
                <a:spcPts val="0"/>
              </a:spcBef>
              <a:spcAft>
                <a:spcPts val="0"/>
              </a:spcAft>
              <a:buNone/>
            </a:pPr>
            <a:r>
              <a:rPr lang="en" sz="1700">
                <a:latin typeface="Open Sans"/>
                <a:ea typeface="Open Sans"/>
                <a:cs typeface="Open Sans"/>
                <a:sym typeface="Open Sans"/>
              </a:rPr>
              <a:t>University of Delaware</a:t>
            </a:r>
            <a:endParaRPr>
              <a:latin typeface="Open Sans"/>
              <a:ea typeface="Open Sans"/>
              <a:cs typeface="Open Sans"/>
              <a:sym typeface="Open Sans"/>
            </a:endParaRPr>
          </a:p>
        </p:txBody>
      </p:sp>
      <p:sp>
        <p:nvSpPr>
          <p:cNvPr id="1404" name="Google Shape;1404;p37"/>
          <p:cNvSpPr txBox="1"/>
          <p:nvPr>
            <p:ph idx="3" type="subTitle"/>
          </p:nvPr>
        </p:nvSpPr>
        <p:spPr>
          <a:xfrm>
            <a:off x="2307250" y="2479161"/>
            <a:ext cx="3026700" cy="96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300"/>
              <a:t>Introduction to Computer Science</a:t>
            </a:r>
            <a:endParaRPr sz="2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86" name="Shape 1486"/>
        <p:cNvGrpSpPr/>
        <p:nvPr/>
      </p:nvGrpSpPr>
      <p:grpSpPr>
        <a:xfrm>
          <a:off x="0" y="0"/>
          <a:ext cx="0" cy="0"/>
          <a:chOff x="0" y="0"/>
          <a:chExt cx="0" cy="0"/>
        </a:xfrm>
      </p:grpSpPr>
      <p:sp>
        <p:nvSpPr>
          <p:cNvPr id="1487" name="Google Shape;1487;p46"/>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remains?</a:t>
            </a:r>
            <a:endParaRPr/>
          </a:p>
        </p:txBody>
      </p:sp>
      <p:sp>
        <p:nvSpPr>
          <p:cNvPr id="1488" name="Google Shape;1488;p46"/>
          <p:cNvSpPr txBox="1"/>
          <p:nvPr>
            <p:ph idx="1" type="body"/>
          </p:nvPr>
        </p:nvSpPr>
        <p:spPr>
          <a:xfrm>
            <a:off x="713400" y="1152475"/>
            <a:ext cx="77172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Final project, its milestones, and its code review</a:t>
            </a:r>
            <a:endParaRPr/>
          </a:p>
          <a:p>
            <a:pPr indent="-330200" lvl="0" marL="457200" rtl="0" algn="l">
              <a:spcBef>
                <a:spcPts val="0"/>
              </a:spcBef>
              <a:spcAft>
                <a:spcPts val="0"/>
              </a:spcAft>
              <a:buSzPts val="1600"/>
              <a:buChar char="●"/>
            </a:pPr>
            <a:r>
              <a:rPr lang="en"/>
              <a:t>One more week of textbook work (short)</a:t>
            </a:r>
            <a:endParaRPr/>
          </a:p>
          <a:p>
            <a:pPr indent="-330200" lvl="0" marL="457200" rtl="0" algn="l">
              <a:spcBef>
                <a:spcPts val="0"/>
              </a:spcBef>
              <a:spcAft>
                <a:spcPts val="0"/>
              </a:spcAft>
              <a:buSzPts val="1600"/>
              <a:buChar char="●"/>
            </a:pPr>
            <a:r>
              <a:rPr lang="en"/>
              <a:t>Final Lecture</a:t>
            </a:r>
            <a:endParaRPr/>
          </a:p>
          <a:p>
            <a:pPr indent="-330200" lvl="0" marL="457200" rtl="0" algn="l">
              <a:spcBef>
                <a:spcPts val="0"/>
              </a:spcBef>
              <a:spcAft>
                <a:spcPts val="0"/>
              </a:spcAft>
              <a:buSzPts val="1600"/>
              <a:buChar char="●"/>
            </a:pPr>
            <a:r>
              <a:rPr lang="en"/>
              <a:t>Final Exam</a:t>
            </a:r>
            <a:endParaRPr/>
          </a:p>
          <a:p>
            <a:pPr indent="-330200" lvl="0" marL="457200" rtl="0" algn="l">
              <a:spcBef>
                <a:spcPts val="0"/>
              </a:spcBef>
              <a:spcAft>
                <a:spcPts val="0"/>
              </a:spcAft>
              <a:buSzPts val="1600"/>
              <a:buChar char="●"/>
            </a:pPr>
            <a:r>
              <a:rPr lang="en"/>
              <a:t>Survey 4</a:t>
            </a:r>
            <a:endParaRPr/>
          </a:p>
          <a:p>
            <a:pPr indent="-330200" lvl="0" marL="457200" rtl="0" algn="l">
              <a:spcBef>
                <a:spcPts val="0"/>
              </a:spcBef>
              <a:spcAft>
                <a:spcPts val="0"/>
              </a:spcAft>
              <a:buSzPts val="1600"/>
              <a:buChar char="●"/>
            </a:pPr>
            <a:r>
              <a:rPr lang="en"/>
              <a:t>...</a:t>
            </a:r>
            <a:r>
              <a:rPr lang="en"/>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2" name="Shape 1492"/>
        <p:cNvGrpSpPr/>
        <p:nvPr/>
      </p:nvGrpSpPr>
      <p:grpSpPr>
        <a:xfrm>
          <a:off x="0" y="0"/>
          <a:ext cx="0" cy="0"/>
          <a:chOff x="0" y="0"/>
          <a:chExt cx="0" cy="0"/>
        </a:xfrm>
      </p:grpSpPr>
      <p:sp>
        <p:nvSpPr>
          <p:cNvPr id="1493" name="Google Shape;1493;p47"/>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Rest of Today</a:t>
            </a:r>
            <a:endParaRPr/>
          </a:p>
        </p:txBody>
      </p:sp>
      <p:sp>
        <p:nvSpPr>
          <p:cNvPr id="1494" name="Google Shape;1494;p47"/>
          <p:cNvSpPr txBox="1"/>
          <p:nvPr>
            <p:ph idx="1" type="body"/>
          </p:nvPr>
        </p:nvSpPr>
        <p:spPr>
          <a:xfrm>
            <a:off x="713400" y="1152475"/>
            <a:ext cx="7717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 on Final Project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Make sure you finish Milestone 1 by next week</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Part 2 should </a:t>
            </a:r>
            <a:r>
              <a:rPr lang="en"/>
              <a:t>open</a:t>
            </a:r>
            <a:r>
              <a:rPr lang="en"/>
              <a:t> within the next 36 hours.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We are here to help!</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8" name="Shape 1498"/>
        <p:cNvGrpSpPr/>
        <p:nvPr/>
      </p:nvGrpSpPr>
      <p:grpSpPr>
        <a:xfrm>
          <a:off x="0" y="0"/>
          <a:ext cx="0" cy="0"/>
          <a:chOff x="0" y="0"/>
          <a:chExt cx="0" cy="0"/>
        </a:xfrm>
      </p:grpSpPr>
      <p:sp>
        <p:nvSpPr>
          <p:cNvPr id="1499" name="Google Shape;1499;p48"/>
          <p:cNvSpPr txBox="1"/>
          <p:nvPr>
            <p:ph type="title"/>
          </p:nvPr>
        </p:nvSpPr>
        <p:spPr>
          <a:xfrm>
            <a:off x="836550" y="1497717"/>
            <a:ext cx="3024300" cy="96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900"/>
              <a:t>CISC106</a:t>
            </a:r>
            <a:endParaRPr sz="4900"/>
          </a:p>
        </p:txBody>
      </p:sp>
      <p:sp>
        <p:nvSpPr>
          <p:cNvPr id="1500" name="Google Shape;1500;p48"/>
          <p:cNvSpPr txBox="1"/>
          <p:nvPr>
            <p:ph idx="1" type="subTitle"/>
          </p:nvPr>
        </p:nvSpPr>
        <p:spPr>
          <a:xfrm>
            <a:off x="5362375" y="419475"/>
            <a:ext cx="2852700" cy="832200"/>
          </a:xfrm>
          <a:prstGeom prst="rect">
            <a:avLst/>
          </a:prstGeom>
        </p:spPr>
        <p:txBody>
          <a:bodyPr anchorCtr="0" anchor="b" bIns="91425" lIns="91425" spcFirstLastPara="1" rIns="91425" wrap="square" tIns="91425">
            <a:noAutofit/>
          </a:bodyPr>
          <a:lstStyle/>
          <a:p>
            <a:pPr indent="0" lvl="0" marL="0" rtl="0" algn="l">
              <a:spcBef>
                <a:spcPts val="0"/>
              </a:spcBef>
              <a:spcAft>
                <a:spcPts val="1200"/>
              </a:spcAft>
              <a:buNone/>
            </a:pPr>
            <a:r>
              <a:rPr lang="en"/>
              <a:t>Have a great day!</a:t>
            </a:r>
            <a:endParaRPr/>
          </a:p>
        </p:txBody>
      </p:sp>
      <p:sp>
        <p:nvSpPr>
          <p:cNvPr id="1501" name="Google Shape;1501;p48"/>
          <p:cNvSpPr txBox="1"/>
          <p:nvPr>
            <p:ph idx="2" type="subTitle"/>
          </p:nvPr>
        </p:nvSpPr>
        <p:spPr>
          <a:xfrm>
            <a:off x="5362375" y="1248675"/>
            <a:ext cx="2852700" cy="333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48"/>
          <p:cNvSpPr txBox="1"/>
          <p:nvPr>
            <p:ph idx="3" type="subTitle"/>
          </p:nvPr>
        </p:nvSpPr>
        <p:spPr>
          <a:xfrm>
            <a:off x="1485850" y="2580467"/>
            <a:ext cx="3026700" cy="96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See ya!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8" name="Shape 1408"/>
        <p:cNvGrpSpPr/>
        <p:nvPr/>
      </p:nvGrpSpPr>
      <p:grpSpPr>
        <a:xfrm>
          <a:off x="0" y="0"/>
          <a:ext cx="0" cy="0"/>
          <a:chOff x="0" y="0"/>
          <a:chExt cx="0" cy="0"/>
        </a:xfrm>
      </p:grpSpPr>
      <p:sp>
        <p:nvSpPr>
          <p:cNvPr id="1409" name="Google Shape;1409;p38"/>
          <p:cNvSpPr txBox="1"/>
          <p:nvPr>
            <p:ph idx="1" type="body"/>
          </p:nvPr>
        </p:nvSpPr>
        <p:spPr>
          <a:xfrm>
            <a:off x="713400" y="1152475"/>
            <a:ext cx="7717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Working with Canvas data using a library.</a:t>
            </a:r>
            <a:endParaRPr/>
          </a:p>
          <a:p>
            <a:pPr indent="-330200" lvl="0" marL="457200" rtl="0" algn="l">
              <a:spcBef>
                <a:spcPts val="1200"/>
              </a:spcBef>
              <a:spcAft>
                <a:spcPts val="0"/>
              </a:spcAft>
              <a:buSzPts val="1600"/>
              <a:buChar char="●"/>
            </a:pPr>
            <a:r>
              <a:rPr lang="en"/>
              <a:t>Courses</a:t>
            </a:r>
            <a:endParaRPr/>
          </a:p>
          <a:p>
            <a:pPr indent="-330200" lvl="0" marL="457200" rtl="0" algn="l">
              <a:spcBef>
                <a:spcPts val="0"/>
              </a:spcBef>
              <a:spcAft>
                <a:spcPts val="0"/>
              </a:spcAft>
              <a:buSzPts val="1600"/>
              <a:buChar char="●"/>
            </a:pPr>
            <a:r>
              <a:rPr lang="en"/>
              <a:t>Submissions</a:t>
            </a:r>
            <a:endParaRPr/>
          </a:p>
          <a:p>
            <a:pPr indent="0" lvl="0" marL="0" rtl="0" algn="l">
              <a:spcBef>
                <a:spcPts val="1200"/>
              </a:spcBef>
              <a:spcAft>
                <a:spcPts val="0"/>
              </a:spcAft>
              <a:buNone/>
            </a:pPr>
            <a:r>
              <a:rPr lang="en"/>
              <a:t>To make a program to access Canvas data from the console!</a:t>
            </a:r>
            <a:endParaRPr/>
          </a:p>
          <a:p>
            <a:pPr indent="0" lvl="0" marL="0" rtl="0" algn="l">
              <a:spcBef>
                <a:spcPts val="1200"/>
              </a:spcBef>
              <a:spcAft>
                <a:spcPts val="0"/>
              </a:spcAft>
              <a:buNone/>
            </a:pPr>
            <a:r>
              <a:rPr lang="en"/>
              <a:t>Similar to Lecture 10’s assignment.</a:t>
            </a:r>
            <a:endParaRPr/>
          </a:p>
          <a:p>
            <a:pPr indent="0" lvl="0" marL="0" rtl="0" algn="l">
              <a:spcBef>
                <a:spcPts val="1200"/>
              </a:spcBef>
              <a:spcAft>
                <a:spcPts val="1200"/>
              </a:spcAft>
              <a:buNone/>
            </a:pPr>
            <a:r>
              <a:t/>
            </a:r>
            <a:endParaRPr/>
          </a:p>
        </p:txBody>
      </p:sp>
      <p:sp>
        <p:nvSpPr>
          <p:cNvPr id="1410" name="Google Shape;1410;p38"/>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Project!</a:t>
            </a:r>
            <a:endParaRPr/>
          </a:p>
        </p:txBody>
      </p:sp>
      <p:sp>
        <p:nvSpPr>
          <p:cNvPr id="1411" name="Google Shape;1411;p38"/>
          <p:cNvSpPr txBox="1"/>
          <p:nvPr/>
        </p:nvSpPr>
        <p:spPr>
          <a:xfrm>
            <a:off x="713400" y="3048475"/>
            <a:ext cx="3914400" cy="15204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350">
                <a:solidFill>
                  <a:srgbClr val="0000FF"/>
                </a:solidFill>
                <a:highlight>
                  <a:srgbClr val="FFFFFF"/>
                </a:highlight>
                <a:latin typeface="Consolas"/>
                <a:ea typeface="Consolas"/>
                <a:cs typeface="Consolas"/>
                <a:sym typeface="Consolas"/>
              </a:rPr>
              <a:t>from</a:t>
            </a:r>
            <a:r>
              <a:rPr lang="en" sz="1350">
                <a:solidFill>
                  <a:schemeClr val="dk1"/>
                </a:solidFill>
                <a:highlight>
                  <a:srgbClr val="FFFFFF"/>
                </a:highlight>
                <a:latin typeface="Consolas"/>
                <a:ea typeface="Consolas"/>
                <a:cs typeface="Consolas"/>
                <a:sym typeface="Consolas"/>
              </a:rPr>
              <a:t> bakery_canvas </a:t>
            </a:r>
            <a:r>
              <a:rPr lang="en" sz="1350">
                <a:solidFill>
                  <a:srgbClr val="0000FF"/>
                </a:solidFill>
                <a:highlight>
                  <a:srgbClr val="FFFFFF"/>
                </a:highlight>
                <a:latin typeface="Consolas"/>
                <a:ea typeface="Consolas"/>
                <a:cs typeface="Consolas"/>
                <a:sym typeface="Consolas"/>
              </a:rPr>
              <a:t>import</a:t>
            </a:r>
            <a:r>
              <a:rPr lang="en" sz="1350">
                <a:solidFill>
                  <a:schemeClr val="dk1"/>
                </a:solidFill>
                <a:highlight>
                  <a:srgbClr val="FFFFFF"/>
                </a:highlight>
                <a:latin typeface="Consolas"/>
                <a:ea typeface="Consolas"/>
                <a:cs typeface="Consolas"/>
                <a:sym typeface="Consolas"/>
              </a:rPr>
              <a:t> get_courses</a:t>
            </a:r>
            <a:endParaRPr sz="1350">
              <a:solidFill>
                <a:schemeClr val="dk1"/>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None/>
            </a:pPr>
            <a:r>
              <a:t/>
            </a:r>
            <a:endParaRPr sz="1350">
              <a:solidFill>
                <a:schemeClr val="dk1"/>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None/>
            </a:pPr>
            <a:r>
              <a:rPr lang="en" sz="1350">
                <a:solidFill>
                  <a:schemeClr val="dk1"/>
                </a:solidFill>
                <a:highlight>
                  <a:srgbClr val="FFFFFF"/>
                </a:highlight>
                <a:latin typeface="Consolas"/>
                <a:ea typeface="Consolas"/>
                <a:cs typeface="Consolas"/>
                <a:sym typeface="Consolas"/>
              </a:rPr>
              <a:t>courses = get_courses(</a:t>
            </a:r>
            <a:r>
              <a:rPr lang="en" sz="1350">
                <a:solidFill>
                  <a:srgbClr val="A31515"/>
                </a:solidFill>
                <a:highlight>
                  <a:srgbClr val="FFFFFF"/>
                </a:highlight>
                <a:latin typeface="Consolas"/>
                <a:ea typeface="Consolas"/>
                <a:cs typeface="Consolas"/>
                <a:sym typeface="Consolas"/>
              </a:rPr>
              <a:t>"annie"</a:t>
            </a:r>
            <a:r>
              <a:rPr lang="en" sz="1350">
                <a:solidFill>
                  <a:schemeClr val="dk1"/>
                </a:solidFill>
                <a:highlight>
                  <a:srgbClr val="FFFFFF"/>
                </a:highlight>
                <a:latin typeface="Consolas"/>
                <a:ea typeface="Consolas"/>
                <a:cs typeface="Consolas"/>
                <a:sym typeface="Consolas"/>
              </a:rPr>
              <a:t>)</a:t>
            </a:r>
            <a:endParaRPr sz="1350">
              <a:solidFill>
                <a:schemeClr val="dk1"/>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None/>
            </a:pPr>
            <a:r>
              <a:rPr lang="en" sz="1350">
                <a:solidFill>
                  <a:srgbClr val="0000FF"/>
                </a:solidFill>
                <a:highlight>
                  <a:srgbClr val="FFFFFF"/>
                </a:highlight>
                <a:latin typeface="Consolas"/>
                <a:ea typeface="Consolas"/>
                <a:cs typeface="Consolas"/>
                <a:sym typeface="Consolas"/>
              </a:rPr>
              <a:t>for</a:t>
            </a:r>
            <a:r>
              <a:rPr lang="en" sz="1350">
                <a:solidFill>
                  <a:schemeClr val="dk1"/>
                </a:solidFill>
                <a:highlight>
                  <a:srgbClr val="FFFFFF"/>
                </a:highlight>
                <a:latin typeface="Consolas"/>
                <a:ea typeface="Consolas"/>
                <a:cs typeface="Consolas"/>
                <a:sym typeface="Consolas"/>
              </a:rPr>
              <a:t> course </a:t>
            </a:r>
            <a:r>
              <a:rPr lang="en" sz="1350">
                <a:solidFill>
                  <a:srgbClr val="0000FF"/>
                </a:solidFill>
                <a:highlight>
                  <a:srgbClr val="FFFFFF"/>
                </a:highlight>
                <a:latin typeface="Consolas"/>
                <a:ea typeface="Consolas"/>
                <a:cs typeface="Consolas"/>
                <a:sym typeface="Consolas"/>
              </a:rPr>
              <a:t>in</a:t>
            </a:r>
            <a:r>
              <a:rPr lang="en" sz="1350">
                <a:solidFill>
                  <a:schemeClr val="dk1"/>
                </a:solidFill>
                <a:highlight>
                  <a:srgbClr val="FFFFFF"/>
                </a:highlight>
                <a:latin typeface="Consolas"/>
                <a:ea typeface="Consolas"/>
                <a:cs typeface="Consolas"/>
                <a:sym typeface="Consolas"/>
              </a:rPr>
              <a:t> courses:</a:t>
            </a:r>
            <a:endParaRPr sz="1350">
              <a:solidFill>
                <a:schemeClr val="dk1"/>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None/>
            </a:pPr>
            <a:r>
              <a:rPr lang="en" sz="1350">
                <a:solidFill>
                  <a:schemeClr val="dk1"/>
                </a:solidFill>
                <a:highlight>
                  <a:srgbClr val="FFFFFF"/>
                </a:highlight>
                <a:latin typeface="Consolas"/>
                <a:ea typeface="Consolas"/>
                <a:cs typeface="Consolas"/>
                <a:sym typeface="Consolas"/>
              </a:rPr>
              <a:t>    print(course)</a:t>
            </a:r>
            <a:endParaRPr sz="1350">
              <a:solidFill>
                <a:schemeClr val="dk1"/>
              </a:solidFill>
              <a:highlight>
                <a:srgbClr val="FFFFFF"/>
              </a:highlight>
              <a:latin typeface="Consolas"/>
              <a:ea typeface="Consolas"/>
              <a:cs typeface="Consolas"/>
              <a:sym typeface="Consola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5" name="Shape 1415"/>
        <p:cNvGrpSpPr/>
        <p:nvPr/>
      </p:nvGrpSpPr>
      <p:grpSpPr>
        <a:xfrm>
          <a:off x="0" y="0"/>
          <a:ext cx="0" cy="0"/>
          <a:chOff x="0" y="0"/>
          <a:chExt cx="0" cy="0"/>
        </a:xfrm>
      </p:grpSpPr>
      <p:sp>
        <p:nvSpPr>
          <p:cNvPr id="1416" name="Google Shape;1416;p39"/>
          <p:cNvSpPr txBox="1"/>
          <p:nvPr>
            <p:ph idx="15" type="title"/>
          </p:nvPr>
        </p:nvSpPr>
        <p:spPr>
          <a:xfrm>
            <a:off x="713400" y="381209"/>
            <a:ext cx="771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Web Request</a:t>
            </a:r>
            <a:r>
              <a:rPr lang="en"/>
              <a:t> Difficulties</a:t>
            </a:r>
            <a:endParaRPr/>
          </a:p>
        </p:txBody>
      </p:sp>
      <p:sp>
        <p:nvSpPr>
          <p:cNvPr id="1417" name="Google Shape;1417;p39"/>
          <p:cNvSpPr txBox="1"/>
          <p:nvPr>
            <p:ph idx="1" type="subTitle"/>
          </p:nvPr>
        </p:nvSpPr>
        <p:spPr>
          <a:xfrm>
            <a:off x="2013463" y="1888113"/>
            <a:ext cx="2160000" cy="828000"/>
          </a:xfrm>
          <a:prstGeom prst="rect">
            <a:avLst/>
          </a:prstGeom>
        </p:spPr>
        <p:txBody>
          <a:bodyPr anchorCtr="0" anchor="t" bIns="91425" lIns="126000" spcFirstLastPara="1" rIns="91425" wrap="square" tIns="91425">
            <a:noAutofit/>
          </a:bodyPr>
          <a:lstStyle/>
          <a:p>
            <a:pPr indent="0" lvl="0" marL="0" rtl="0" algn="l">
              <a:spcBef>
                <a:spcPts val="0"/>
              </a:spcBef>
              <a:spcAft>
                <a:spcPts val="0"/>
              </a:spcAft>
              <a:buNone/>
            </a:pPr>
            <a:r>
              <a:rPr lang="en"/>
              <a:t>Limited by data transfer rates</a:t>
            </a:r>
            <a:endParaRPr/>
          </a:p>
        </p:txBody>
      </p:sp>
      <p:sp>
        <p:nvSpPr>
          <p:cNvPr id="1418" name="Google Shape;1418;p39"/>
          <p:cNvSpPr txBox="1"/>
          <p:nvPr>
            <p:ph idx="2" type="subTitle"/>
          </p:nvPr>
        </p:nvSpPr>
        <p:spPr>
          <a:xfrm>
            <a:off x="6046277" y="1888113"/>
            <a:ext cx="2160000" cy="828000"/>
          </a:xfrm>
          <a:prstGeom prst="rect">
            <a:avLst/>
          </a:prstGeom>
        </p:spPr>
        <p:txBody>
          <a:bodyPr anchorCtr="0" anchor="t" bIns="91425" lIns="126000" spcFirstLastPara="1" rIns="91425" wrap="square" tIns="91425">
            <a:noAutofit/>
          </a:bodyPr>
          <a:lstStyle/>
          <a:p>
            <a:pPr indent="0" lvl="0" marL="0" rtl="0" algn="l">
              <a:spcBef>
                <a:spcPts val="0"/>
              </a:spcBef>
              <a:spcAft>
                <a:spcPts val="0"/>
              </a:spcAft>
              <a:buNone/>
            </a:pPr>
            <a:r>
              <a:rPr lang="en"/>
              <a:t>Sometimes internet goes down</a:t>
            </a:r>
            <a:endParaRPr/>
          </a:p>
        </p:txBody>
      </p:sp>
      <p:sp>
        <p:nvSpPr>
          <p:cNvPr id="1419" name="Google Shape;1419;p39"/>
          <p:cNvSpPr txBox="1"/>
          <p:nvPr>
            <p:ph idx="4" type="ctrTitle"/>
          </p:nvPr>
        </p:nvSpPr>
        <p:spPr>
          <a:xfrm>
            <a:off x="2013463" y="3397488"/>
            <a:ext cx="2160000" cy="428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700"/>
              <a:t>Website changes</a:t>
            </a:r>
            <a:endParaRPr sz="1700"/>
          </a:p>
        </p:txBody>
      </p:sp>
      <p:sp>
        <p:nvSpPr>
          <p:cNvPr id="1420" name="Google Shape;1420;p39"/>
          <p:cNvSpPr txBox="1"/>
          <p:nvPr>
            <p:ph idx="5" type="subTitle"/>
          </p:nvPr>
        </p:nvSpPr>
        <p:spPr>
          <a:xfrm>
            <a:off x="2013463" y="3761088"/>
            <a:ext cx="2160000" cy="828000"/>
          </a:xfrm>
          <a:prstGeom prst="rect">
            <a:avLst/>
          </a:prstGeom>
        </p:spPr>
        <p:txBody>
          <a:bodyPr anchorCtr="0" anchor="t" bIns="91425" lIns="126000" spcFirstLastPara="1" rIns="91425" wrap="square" tIns="91425">
            <a:noAutofit/>
          </a:bodyPr>
          <a:lstStyle/>
          <a:p>
            <a:pPr indent="0" lvl="0" marL="0" rtl="0" algn="l">
              <a:spcBef>
                <a:spcPts val="0"/>
              </a:spcBef>
              <a:spcAft>
                <a:spcPts val="0"/>
              </a:spcAft>
              <a:buNone/>
            </a:pPr>
            <a:r>
              <a:rPr lang="en"/>
              <a:t>Request endpoint is not under your control</a:t>
            </a:r>
            <a:endParaRPr/>
          </a:p>
        </p:txBody>
      </p:sp>
      <p:sp>
        <p:nvSpPr>
          <p:cNvPr id="1421" name="Google Shape;1421;p39"/>
          <p:cNvSpPr txBox="1"/>
          <p:nvPr>
            <p:ph idx="7" type="ctrTitle"/>
          </p:nvPr>
        </p:nvSpPr>
        <p:spPr>
          <a:xfrm>
            <a:off x="6046288" y="3397488"/>
            <a:ext cx="2160000" cy="428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600"/>
              <a:t>Non-deterministic</a:t>
            </a:r>
            <a:endParaRPr sz="1600"/>
          </a:p>
        </p:txBody>
      </p:sp>
      <p:sp>
        <p:nvSpPr>
          <p:cNvPr id="1422" name="Google Shape;1422;p39"/>
          <p:cNvSpPr txBox="1"/>
          <p:nvPr>
            <p:ph idx="8" type="subTitle"/>
          </p:nvPr>
        </p:nvSpPr>
        <p:spPr>
          <a:xfrm>
            <a:off x="6046290" y="3761088"/>
            <a:ext cx="2160000" cy="828000"/>
          </a:xfrm>
          <a:prstGeom prst="rect">
            <a:avLst/>
          </a:prstGeom>
        </p:spPr>
        <p:txBody>
          <a:bodyPr anchorCtr="0" anchor="t" bIns="91425" lIns="126000" spcFirstLastPara="1" rIns="91425" wrap="square" tIns="91425">
            <a:noAutofit/>
          </a:bodyPr>
          <a:lstStyle/>
          <a:p>
            <a:pPr indent="0" lvl="0" marL="0" rtl="0" algn="l">
              <a:spcBef>
                <a:spcPts val="0"/>
              </a:spcBef>
              <a:spcAft>
                <a:spcPts val="0"/>
              </a:spcAft>
              <a:buNone/>
            </a:pPr>
            <a:r>
              <a:rPr lang="en"/>
              <a:t>Data updates rapidly, hard to test consistently</a:t>
            </a:r>
            <a:endParaRPr/>
          </a:p>
        </p:txBody>
      </p:sp>
      <p:sp>
        <p:nvSpPr>
          <p:cNvPr id="1423" name="Google Shape;1423;p39"/>
          <p:cNvSpPr txBox="1"/>
          <p:nvPr>
            <p:ph idx="13" type="ctrTitle"/>
          </p:nvPr>
        </p:nvSpPr>
        <p:spPr>
          <a:xfrm>
            <a:off x="2013460" y="1528113"/>
            <a:ext cx="2160000" cy="428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Slow Speed</a:t>
            </a:r>
            <a:endParaRPr/>
          </a:p>
        </p:txBody>
      </p:sp>
      <p:sp>
        <p:nvSpPr>
          <p:cNvPr id="1424" name="Google Shape;1424;p39"/>
          <p:cNvSpPr txBox="1"/>
          <p:nvPr>
            <p:ph idx="14" type="ctrTitle"/>
          </p:nvPr>
        </p:nvSpPr>
        <p:spPr>
          <a:xfrm>
            <a:off x="6046277" y="1528113"/>
            <a:ext cx="2160000" cy="428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No Wifi</a:t>
            </a:r>
            <a:endParaRPr/>
          </a:p>
        </p:txBody>
      </p:sp>
      <p:pic>
        <p:nvPicPr>
          <p:cNvPr id="1425" name="Google Shape;1425;p39"/>
          <p:cNvPicPr preferRelativeResize="0"/>
          <p:nvPr/>
        </p:nvPicPr>
        <p:blipFill>
          <a:blip r:embed="rId3">
            <a:alphaModFix/>
          </a:blip>
          <a:stretch>
            <a:fillRect/>
          </a:stretch>
        </p:blipFill>
        <p:spPr>
          <a:xfrm>
            <a:off x="916024" y="1528124"/>
            <a:ext cx="1140649" cy="1140649"/>
          </a:xfrm>
          <a:prstGeom prst="rect">
            <a:avLst/>
          </a:prstGeom>
          <a:noFill/>
          <a:ln>
            <a:noFill/>
          </a:ln>
        </p:spPr>
      </p:pic>
      <p:pic>
        <p:nvPicPr>
          <p:cNvPr id="1426" name="Google Shape;1426;p39"/>
          <p:cNvPicPr preferRelativeResize="0"/>
          <p:nvPr/>
        </p:nvPicPr>
        <p:blipFill>
          <a:blip r:embed="rId4">
            <a:alphaModFix/>
          </a:blip>
          <a:stretch>
            <a:fillRect/>
          </a:stretch>
        </p:blipFill>
        <p:spPr>
          <a:xfrm>
            <a:off x="4676800" y="1244124"/>
            <a:ext cx="1708663" cy="1708663"/>
          </a:xfrm>
          <a:prstGeom prst="rect">
            <a:avLst/>
          </a:prstGeom>
          <a:noFill/>
          <a:ln>
            <a:noFill/>
          </a:ln>
        </p:spPr>
      </p:pic>
      <p:pic>
        <p:nvPicPr>
          <p:cNvPr id="1427" name="Google Shape;1427;p39"/>
          <p:cNvPicPr preferRelativeResize="0"/>
          <p:nvPr/>
        </p:nvPicPr>
        <p:blipFill>
          <a:blip r:embed="rId5">
            <a:alphaModFix/>
          </a:blip>
          <a:stretch>
            <a:fillRect/>
          </a:stretch>
        </p:blipFill>
        <p:spPr>
          <a:xfrm>
            <a:off x="774025" y="3255990"/>
            <a:ext cx="1424651" cy="1424651"/>
          </a:xfrm>
          <a:prstGeom prst="rect">
            <a:avLst/>
          </a:prstGeom>
          <a:noFill/>
          <a:ln>
            <a:noFill/>
          </a:ln>
        </p:spPr>
      </p:pic>
      <p:pic>
        <p:nvPicPr>
          <p:cNvPr id="1428" name="Google Shape;1428;p39"/>
          <p:cNvPicPr preferRelativeResize="0"/>
          <p:nvPr/>
        </p:nvPicPr>
        <p:blipFill>
          <a:blip r:embed="rId6">
            <a:alphaModFix/>
          </a:blip>
          <a:stretch>
            <a:fillRect/>
          </a:stretch>
        </p:blipFill>
        <p:spPr>
          <a:xfrm>
            <a:off x="4410902" y="2952775"/>
            <a:ext cx="2160001" cy="21600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2" name="Shape 1432"/>
        <p:cNvGrpSpPr/>
        <p:nvPr/>
      </p:nvGrpSpPr>
      <p:grpSpPr>
        <a:xfrm>
          <a:off x="0" y="0"/>
          <a:ext cx="0" cy="0"/>
          <a:chOff x="0" y="0"/>
          <a:chExt cx="0" cy="0"/>
        </a:xfrm>
      </p:grpSpPr>
      <p:sp>
        <p:nvSpPr>
          <p:cNvPr id="1433" name="Google Shape;1433;p40"/>
          <p:cNvSpPr txBox="1"/>
          <p:nvPr>
            <p:ph idx="4" type="ctrTitle"/>
          </p:nvPr>
        </p:nvSpPr>
        <p:spPr>
          <a:xfrm>
            <a:off x="5477088" y="2255913"/>
            <a:ext cx="1819800" cy="438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600"/>
              <a:t>Requests-cache</a:t>
            </a:r>
            <a:endParaRPr sz="1600"/>
          </a:p>
        </p:txBody>
      </p:sp>
      <p:sp>
        <p:nvSpPr>
          <p:cNvPr id="1434" name="Google Shape;1434;p40"/>
          <p:cNvSpPr txBox="1"/>
          <p:nvPr>
            <p:ph idx="3" type="ctrTitle"/>
          </p:nvPr>
        </p:nvSpPr>
        <p:spPr>
          <a:xfrm>
            <a:off x="1846013" y="2255913"/>
            <a:ext cx="1819800" cy="438900"/>
          </a:xfrm>
          <a:prstGeom prst="rect">
            <a:avLst/>
          </a:prstGeom>
        </p:spPr>
        <p:txBody>
          <a:bodyPr anchorCtr="0" anchor="b" bIns="91425" lIns="91425" spcFirstLastPara="1" rIns="91425" wrap="square" tIns="91425">
            <a:noAutofit/>
          </a:bodyPr>
          <a:lstStyle/>
          <a:p>
            <a:pPr indent="0" lvl="0" marL="0" rtl="0" algn="ctr">
              <a:spcBef>
                <a:spcPts val="0"/>
              </a:spcBef>
              <a:spcAft>
                <a:spcPts val="1200"/>
              </a:spcAft>
              <a:buNone/>
            </a:pPr>
            <a:r>
              <a:rPr lang="en"/>
              <a:t>Cache</a:t>
            </a:r>
            <a:endParaRPr/>
          </a:p>
        </p:txBody>
      </p:sp>
      <p:sp>
        <p:nvSpPr>
          <p:cNvPr id="1435" name="Google Shape;1435;p40"/>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 “Caching”</a:t>
            </a:r>
            <a:endParaRPr/>
          </a:p>
        </p:txBody>
      </p:sp>
      <p:sp>
        <p:nvSpPr>
          <p:cNvPr id="1436" name="Google Shape;1436;p40"/>
          <p:cNvSpPr txBox="1"/>
          <p:nvPr>
            <p:ph idx="1" type="body"/>
          </p:nvPr>
        </p:nvSpPr>
        <p:spPr>
          <a:xfrm>
            <a:off x="1332225" y="2984913"/>
            <a:ext cx="2849400" cy="11958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t>Remember previously returned results for later </a:t>
            </a:r>
            <a:r>
              <a:rPr lang="en"/>
              <a:t>reuse</a:t>
            </a:r>
            <a:r>
              <a:rPr lang="en"/>
              <a:t>!</a:t>
            </a:r>
            <a:endParaRPr/>
          </a:p>
        </p:txBody>
      </p:sp>
      <p:sp>
        <p:nvSpPr>
          <p:cNvPr id="1437" name="Google Shape;1437;p40"/>
          <p:cNvSpPr txBox="1"/>
          <p:nvPr>
            <p:ph idx="2" type="body"/>
          </p:nvPr>
        </p:nvSpPr>
        <p:spPr>
          <a:xfrm>
            <a:off x="4962325" y="2984913"/>
            <a:ext cx="2849400" cy="11958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t>Popular library that seamlessly sits on top of Requests to “cache” requests.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1" name="Shape 1441"/>
        <p:cNvGrpSpPr/>
        <p:nvPr/>
      </p:nvGrpSpPr>
      <p:grpSpPr>
        <a:xfrm>
          <a:off x="0" y="0"/>
          <a:ext cx="0" cy="0"/>
          <a:chOff x="0" y="0"/>
          <a:chExt cx="0" cy="0"/>
        </a:xfrm>
      </p:grpSpPr>
      <p:sp>
        <p:nvSpPr>
          <p:cNvPr id="1442" name="Google Shape;1442;p41"/>
          <p:cNvSpPr txBox="1"/>
          <p:nvPr>
            <p:ph type="title"/>
          </p:nvPr>
        </p:nvSpPr>
        <p:spPr>
          <a:xfrm>
            <a:off x="757175" y="539400"/>
            <a:ext cx="3402000" cy="895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1600">
                <a:latin typeface="Courier New"/>
                <a:ea typeface="Courier New"/>
                <a:cs typeface="Courier New"/>
                <a:sym typeface="Courier New"/>
              </a:rPr>
              <a:t>bakery_canvas_cache.sqlite</a:t>
            </a:r>
            <a:endParaRPr b="1" sz="1600">
              <a:latin typeface="Courier New"/>
              <a:ea typeface="Courier New"/>
              <a:cs typeface="Courier New"/>
              <a:sym typeface="Courier New"/>
            </a:endParaRPr>
          </a:p>
        </p:txBody>
      </p:sp>
      <p:sp>
        <p:nvSpPr>
          <p:cNvPr id="1443" name="Google Shape;1443;p41"/>
          <p:cNvSpPr txBox="1"/>
          <p:nvPr>
            <p:ph idx="1" type="subTitle"/>
          </p:nvPr>
        </p:nvSpPr>
        <p:spPr>
          <a:xfrm>
            <a:off x="755675" y="1595200"/>
            <a:ext cx="2873400" cy="183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file provided by the instructor for the </a:t>
            </a:r>
            <a:r>
              <a:rPr lang="en">
                <a:latin typeface="Courier New"/>
                <a:ea typeface="Courier New"/>
                <a:cs typeface="Courier New"/>
                <a:sym typeface="Courier New"/>
              </a:rPr>
              <a:t>bakery_canvas.py</a:t>
            </a:r>
            <a:r>
              <a:rPr lang="en"/>
              <a:t> library.</a:t>
            </a:r>
            <a:endParaRPr/>
          </a:p>
          <a:p>
            <a:pPr indent="0" lvl="0" marL="0" rtl="0" algn="l">
              <a:spcBef>
                <a:spcPts val="800"/>
              </a:spcBef>
              <a:spcAft>
                <a:spcPts val="0"/>
              </a:spcAft>
              <a:buNone/>
            </a:pPr>
            <a:r>
              <a:t/>
            </a:r>
            <a:endParaRPr/>
          </a:p>
          <a:p>
            <a:pPr indent="0" lvl="0" marL="0" rtl="0" algn="l">
              <a:spcBef>
                <a:spcPts val="800"/>
              </a:spcBef>
              <a:spcAft>
                <a:spcPts val="800"/>
              </a:spcAft>
              <a:buNone/>
            </a:pPr>
            <a:r>
              <a:rPr b="1" lang="en"/>
              <a:t>Do not open directly!</a:t>
            </a:r>
            <a:endParaRPr b="1"/>
          </a:p>
        </p:txBody>
      </p:sp>
      <p:pic>
        <p:nvPicPr>
          <p:cNvPr id="1444" name="Google Shape;1444;p41"/>
          <p:cNvPicPr preferRelativeResize="0"/>
          <p:nvPr/>
        </p:nvPicPr>
        <p:blipFill>
          <a:blip r:embed="rId3">
            <a:alphaModFix/>
          </a:blip>
          <a:stretch>
            <a:fillRect/>
          </a:stretch>
        </p:blipFill>
        <p:spPr>
          <a:xfrm>
            <a:off x="5091675" y="2230919"/>
            <a:ext cx="2253100" cy="1479275"/>
          </a:xfrm>
          <a:prstGeom prst="rect">
            <a:avLst/>
          </a:prstGeom>
          <a:noFill/>
          <a:ln>
            <a:noFill/>
          </a:ln>
        </p:spPr>
      </p:pic>
      <p:sp>
        <p:nvSpPr>
          <p:cNvPr id="1445" name="Google Shape;1445;p41"/>
          <p:cNvSpPr/>
          <p:nvPr/>
        </p:nvSpPr>
        <p:spPr>
          <a:xfrm>
            <a:off x="5261925" y="3811375"/>
            <a:ext cx="2338500" cy="1036200"/>
          </a:xfrm>
          <a:prstGeom prst="upArrowCallout">
            <a:avLst>
              <a:gd fmla="val 25000" name="adj1"/>
              <a:gd fmla="val 25000" name="adj2"/>
              <a:gd fmla="val 25000" name="adj3"/>
              <a:gd fmla="val 64977" name="adj4"/>
            </a:avLst>
          </a:prstGeom>
          <a:solidFill>
            <a:srgbClr val="FFF2CC"/>
          </a:solidFill>
          <a:ln cap="flat" cmpd="sng" w="9525">
            <a:solidFill>
              <a:srgbClr val="7F6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If you see this, you tried to open the “binary” sqlite file!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9" name="Shape 1449"/>
        <p:cNvGrpSpPr/>
        <p:nvPr/>
      </p:nvGrpSpPr>
      <p:grpSpPr>
        <a:xfrm>
          <a:off x="0" y="0"/>
          <a:ext cx="0" cy="0"/>
          <a:chOff x="0" y="0"/>
          <a:chExt cx="0" cy="0"/>
        </a:xfrm>
      </p:grpSpPr>
      <p:sp>
        <p:nvSpPr>
          <p:cNvPr id="1450" name="Google Shape;1450;p42"/>
          <p:cNvSpPr txBox="1"/>
          <p:nvPr>
            <p:ph idx="2" type="title"/>
          </p:nvPr>
        </p:nvSpPr>
        <p:spPr>
          <a:xfrm>
            <a:off x="3190725" y="1031525"/>
            <a:ext cx="2762700" cy="44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File types</a:t>
            </a:r>
            <a:endParaRPr/>
          </a:p>
        </p:txBody>
      </p:sp>
      <p:sp>
        <p:nvSpPr>
          <p:cNvPr id="1451" name="Google Shape;1451;p42"/>
          <p:cNvSpPr txBox="1"/>
          <p:nvPr>
            <p:ph idx="3" type="subTitle"/>
          </p:nvPr>
        </p:nvSpPr>
        <p:spPr>
          <a:xfrm>
            <a:off x="3190725" y="1432703"/>
            <a:ext cx="2758500" cy="69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All</a:t>
            </a:r>
            <a:r>
              <a:rPr lang="en"/>
              <a:t> files are just a bunch of numbers</a:t>
            </a:r>
            <a:endParaRPr/>
          </a:p>
        </p:txBody>
      </p:sp>
      <p:sp>
        <p:nvSpPr>
          <p:cNvPr id="1452" name="Google Shape;1452;p42"/>
          <p:cNvSpPr txBox="1"/>
          <p:nvPr>
            <p:ph type="title"/>
          </p:nvPr>
        </p:nvSpPr>
        <p:spPr>
          <a:xfrm>
            <a:off x="5080063" y="2906538"/>
            <a:ext cx="2754300" cy="44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"Binary" files</a:t>
            </a:r>
            <a:endParaRPr/>
          </a:p>
        </p:txBody>
      </p:sp>
      <p:sp>
        <p:nvSpPr>
          <p:cNvPr id="1453" name="Google Shape;1453;p42"/>
          <p:cNvSpPr txBox="1"/>
          <p:nvPr>
            <p:ph idx="1" type="subTitle"/>
          </p:nvPr>
        </p:nvSpPr>
        <p:spPr>
          <a:xfrm>
            <a:off x="5080063" y="3307718"/>
            <a:ext cx="2750100" cy="69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numbers make no sense as characters</a:t>
            </a:r>
            <a:endParaRPr/>
          </a:p>
        </p:txBody>
      </p:sp>
      <p:sp>
        <p:nvSpPr>
          <p:cNvPr id="1454" name="Google Shape;1454;p42"/>
          <p:cNvSpPr txBox="1"/>
          <p:nvPr>
            <p:ph idx="4" type="title"/>
          </p:nvPr>
        </p:nvSpPr>
        <p:spPr>
          <a:xfrm>
            <a:off x="1309788" y="2906538"/>
            <a:ext cx="2758500" cy="44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"Text" files</a:t>
            </a:r>
            <a:endParaRPr/>
          </a:p>
        </p:txBody>
      </p:sp>
      <p:sp>
        <p:nvSpPr>
          <p:cNvPr id="1455" name="Google Shape;1455;p42"/>
          <p:cNvSpPr txBox="1"/>
          <p:nvPr>
            <p:ph idx="5" type="subTitle"/>
          </p:nvPr>
        </p:nvSpPr>
        <p:spPr>
          <a:xfrm>
            <a:off x="1309788" y="3307718"/>
            <a:ext cx="2754300" cy="69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numbers can all be interpreted as characters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9" name="Shape 1459"/>
        <p:cNvGrpSpPr/>
        <p:nvPr/>
      </p:nvGrpSpPr>
      <p:grpSpPr>
        <a:xfrm>
          <a:off x="0" y="0"/>
          <a:ext cx="0" cy="0"/>
          <a:chOff x="0" y="0"/>
          <a:chExt cx="0" cy="0"/>
        </a:xfrm>
      </p:grpSpPr>
      <p:sp>
        <p:nvSpPr>
          <p:cNvPr id="1460" name="Google Shape;1460;p43"/>
          <p:cNvSpPr txBox="1"/>
          <p:nvPr>
            <p:ph type="title"/>
          </p:nvPr>
        </p:nvSpPr>
        <p:spPr>
          <a:xfrm>
            <a:off x="621475" y="1547325"/>
            <a:ext cx="3256500" cy="156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Parts + Milestones</a:t>
            </a:r>
            <a:endParaRPr/>
          </a:p>
        </p:txBody>
      </p:sp>
      <p:sp>
        <p:nvSpPr>
          <p:cNvPr id="1461" name="Google Shape;1461;p43"/>
          <p:cNvSpPr txBox="1"/>
          <p:nvPr>
            <p:ph idx="1" type="subTitle"/>
          </p:nvPr>
        </p:nvSpPr>
        <p:spPr>
          <a:xfrm>
            <a:off x="5315400" y="938399"/>
            <a:ext cx="2898600" cy="1152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500"/>
              <a:t>3 </a:t>
            </a:r>
            <a:r>
              <a:rPr b="1" lang="en" sz="2500"/>
              <a:t>Parts</a:t>
            </a:r>
            <a:r>
              <a:rPr lang="en" sz="2500"/>
              <a:t>:</a:t>
            </a:r>
            <a:br>
              <a:rPr lang="en"/>
            </a:br>
            <a:r>
              <a:rPr lang="en"/>
              <a:t>All must be completed by end of project!</a:t>
            </a:r>
            <a:endParaRPr/>
          </a:p>
        </p:txBody>
      </p:sp>
      <p:sp>
        <p:nvSpPr>
          <p:cNvPr id="1462" name="Google Shape;1462;p43"/>
          <p:cNvSpPr txBox="1"/>
          <p:nvPr>
            <p:ph idx="2" type="subTitle"/>
          </p:nvPr>
        </p:nvSpPr>
        <p:spPr>
          <a:xfrm>
            <a:off x="5315400" y="2881949"/>
            <a:ext cx="2898600" cy="1152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500"/>
              <a:t>2 </a:t>
            </a:r>
            <a:r>
              <a:rPr b="1" lang="en" sz="2500"/>
              <a:t>Milestones</a:t>
            </a:r>
            <a:r>
              <a:rPr lang="en" sz="2500"/>
              <a:t>:</a:t>
            </a:r>
            <a:br>
              <a:rPr lang="en"/>
            </a:br>
            <a:r>
              <a:rPr lang="en"/>
              <a:t>Correspond to first 2 parts, 10% of project, strict deadline.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6" name="Shape 1466"/>
        <p:cNvGrpSpPr/>
        <p:nvPr/>
      </p:nvGrpSpPr>
      <p:grpSpPr>
        <a:xfrm>
          <a:off x="0" y="0"/>
          <a:ext cx="0" cy="0"/>
          <a:chOff x="0" y="0"/>
          <a:chExt cx="0" cy="0"/>
        </a:xfrm>
      </p:grpSpPr>
      <p:sp>
        <p:nvSpPr>
          <p:cNvPr id="1467" name="Google Shape;1467;p44"/>
          <p:cNvSpPr txBox="1"/>
          <p:nvPr>
            <p:ph idx="2" type="subTitle"/>
          </p:nvPr>
        </p:nvSpPr>
        <p:spPr>
          <a:xfrm>
            <a:off x="3247200" y="3315558"/>
            <a:ext cx="264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t/>
            </a:r>
            <a:endParaRPr/>
          </a:p>
        </p:txBody>
      </p:sp>
      <p:sp>
        <p:nvSpPr>
          <p:cNvPr id="1468" name="Google Shape;1468;p44"/>
          <p:cNvSpPr txBox="1"/>
          <p:nvPr>
            <p:ph idx="1" type="subTitle"/>
          </p:nvPr>
        </p:nvSpPr>
        <p:spPr>
          <a:xfrm>
            <a:off x="1820400" y="1182723"/>
            <a:ext cx="5503200" cy="224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If you miss both milestones </a:t>
            </a:r>
            <a:r>
              <a:rPr lang="en" sz="2200"/>
              <a:t>(ie try to wait till December to start final project)</a:t>
            </a:r>
            <a:br>
              <a:rPr lang="en" sz="2200"/>
            </a:br>
            <a:r>
              <a:rPr lang="en"/>
              <a:t>then you automatically lost 20% of the project grade!</a:t>
            </a:r>
            <a:endParaRPr/>
          </a:p>
        </p:txBody>
      </p:sp>
      <p:sp>
        <p:nvSpPr>
          <p:cNvPr id="1469" name="Google Shape;1469;p44"/>
          <p:cNvSpPr txBox="1"/>
          <p:nvPr/>
        </p:nvSpPr>
        <p:spPr>
          <a:xfrm>
            <a:off x="736850" y="4235800"/>
            <a:ext cx="4382100" cy="369300"/>
          </a:xfrm>
          <a:prstGeom prst="rect">
            <a:avLst/>
          </a:prstGeom>
          <a:solidFill>
            <a:srgbClr val="F4CCCC"/>
          </a:solidFill>
          <a:ln cap="flat" cmpd="sng" w="9525">
            <a:solidFill>
              <a:srgbClr val="66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b="1" lang="en" sz="1200">
                <a:solidFill>
                  <a:srgbClr val="2D3B45"/>
                </a:solidFill>
              </a:rPr>
              <a:t>“</a:t>
            </a:r>
            <a:r>
              <a:rPr b="1" lang="en" sz="1200">
                <a:solidFill>
                  <a:srgbClr val="2D3B45"/>
                </a:solidFill>
              </a:rPr>
              <a:t>You cannot pass the course if you fail the final project”!</a:t>
            </a:r>
            <a:endParaRPr sz="1200">
              <a:solidFill>
                <a:srgbClr val="2D3B45"/>
              </a:solidFill>
            </a:endParaRPr>
          </a:p>
        </p:txBody>
      </p:sp>
      <p:sp>
        <p:nvSpPr>
          <p:cNvPr id="1470" name="Google Shape;1470;p44"/>
          <p:cNvSpPr txBox="1"/>
          <p:nvPr/>
        </p:nvSpPr>
        <p:spPr>
          <a:xfrm>
            <a:off x="3884150" y="4605100"/>
            <a:ext cx="123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Mono"/>
                <a:ea typeface="Roboto Mono"/>
                <a:cs typeface="Roboto Mono"/>
                <a:sym typeface="Roboto Mono"/>
              </a:rPr>
              <a:t>-Syllabus</a:t>
            </a:r>
            <a:endParaRPr>
              <a:latin typeface="Roboto Mono"/>
              <a:ea typeface="Roboto Mono"/>
              <a:cs typeface="Roboto Mono"/>
              <a:sym typeface="Roboto Mon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4" name="Shape 1474"/>
        <p:cNvGrpSpPr/>
        <p:nvPr/>
      </p:nvGrpSpPr>
      <p:grpSpPr>
        <a:xfrm>
          <a:off x="0" y="0"/>
          <a:ext cx="0" cy="0"/>
          <a:chOff x="0" y="0"/>
          <a:chExt cx="0" cy="0"/>
        </a:xfrm>
      </p:grpSpPr>
      <p:sp>
        <p:nvSpPr>
          <p:cNvPr id="1475" name="Google Shape;1475;p45"/>
          <p:cNvSpPr txBox="1"/>
          <p:nvPr>
            <p:ph idx="1" type="subTitle"/>
          </p:nvPr>
        </p:nvSpPr>
        <p:spPr>
          <a:xfrm>
            <a:off x="713300" y="2073450"/>
            <a:ext cx="2423100" cy="438900"/>
          </a:xfrm>
          <a:prstGeom prst="rect">
            <a:avLst/>
          </a:prstGeom>
        </p:spPr>
        <p:txBody>
          <a:bodyPr anchorCtr="0" anchor="t" bIns="91425" lIns="91425" spcFirstLastPara="1" rIns="91425" wrap="square" tIns="91425">
            <a:noAutofit/>
          </a:bodyPr>
          <a:lstStyle/>
          <a:p>
            <a:pPr indent="0" lvl="0" marL="0" rtl="0" algn="ctr">
              <a:spcBef>
                <a:spcPts val="0"/>
              </a:spcBef>
              <a:spcAft>
                <a:spcPts val="800"/>
              </a:spcAft>
              <a:buNone/>
            </a:pPr>
            <a:r>
              <a:rPr lang="en">
                <a:latin typeface="Open Sans"/>
                <a:ea typeface="Open Sans"/>
                <a:cs typeface="Open Sans"/>
                <a:sym typeface="Open Sans"/>
              </a:rPr>
              <a:t>Part 1 + Milestone 1</a:t>
            </a:r>
            <a:br>
              <a:rPr lang="en">
                <a:latin typeface="Open Sans"/>
                <a:ea typeface="Open Sans"/>
                <a:cs typeface="Open Sans"/>
                <a:sym typeface="Open Sans"/>
              </a:rPr>
            </a:br>
            <a:r>
              <a:rPr lang="en" sz="1000">
                <a:latin typeface="Open Sans"/>
                <a:ea typeface="Open Sans"/>
                <a:cs typeface="Open Sans"/>
                <a:sym typeface="Open Sans"/>
              </a:rPr>
              <a:t>(20%) + (10%)</a:t>
            </a:r>
            <a:endParaRPr sz="1000">
              <a:latin typeface="Open Sans"/>
              <a:ea typeface="Open Sans"/>
              <a:cs typeface="Open Sans"/>
              <a:sym typeface="Open Sans"/>
            </a:endParaRPr>
          </a:p>
        </p:txBody>
      </p:sp>
      <p:sp>
        <p:nvSpPr>
          <p:cNvPr id="1476" name="Google Shape;1476;p45"/>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Project Timeline</a:t>
            </a:r>
            <a:endParaRPr/>
          </a:p>
        </p:txBody>
      </p:sp>
      <p:sp>
        <p:nvSpPr>
          <p:cNvPr id="1477" name="Google Shape;1477;p45"/>
          <p:cNvSpPr txBox="1"/>
          <p:nvPr>
            <p:ph idx="2" type="subTitle"/>
          </p:nvPr>
        </p:nvSpPr>
        <p:spPr>
          <a:xfrm>
            <a:off x="713300" y="2571750"/>
            <a:ext cx="2423100" cy="158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Due Friday Nov 18</a:t>
            </a:r>
            <a:endParaRPr b="1"/>
          </a:p>
          <a:p>
            <a:pPr indent="0" lvl="0" marL="0" rtl="0" algn="ctr">
              <a:spcBef>
                <a:spcPts val="800"/>
              </a:spcBef>
              <a:spcAft>
                <a:spcPts val="0"/>
              </a:spcAft>
              <a:buNone/>
            </a:pPr>
            <a:r>
              <a:t/>
            </a:r>
            <a:endParaRPr/>
          </a:p>
          <a:p>
            <a:pPr indent="0" lvl="0" marL="0" rtl="0" algn="ctr">
              <a:spcBef>
                <a:spcPts val="800"/>
              </a:spcBef>
              <a:spcAft>
                <a:spcPts val="800"/>
              </a:spcAft>
              <a:buNone/>
            </a:pPr>
            <a:r>
              <a:rPr lang="en"/>
              <a:t>Part 1 stays open,</a:t>
            </a:r>
            <a:br>
              <a:rPr lang="en"/>
            </a:br>
            <a:r>
              <a:rPr lang="en"/>
              <a:t>Milestone locks.</a:t>
            </a:r>
            <a:endParaRPr/>
          </a:p>
        </p:txBody>
      </p:sp>
      <p:sp>
        <p:nvSpPr>
          <p:cNvPr id="1478" name="Google Shape;1478;p45"/>
          <p:cNvSpPr txBox="1"/>
          <p:nvPr>
            <p:ph idx="3" type="subTitle"/>
          </p:nvPr>
        </p:nvSpPr>
        <p:spPr>
          <a:xfrm>
            <a:off x="3358500" y="2073450"/>
            <a:ext cx="2423100" cy="438900"/>
          </a:xfrm>
          <a:prstGeom prst="rect">
            <a:avLst/>
          </a:prstGeom>
        </p:spPr>
        <p:txBody>
          <a:bodyPr anchorCtr="0" anchor="t" bIns="91425" lIns="91425" spcFirstLastPara="1" rIns="91425" wrap="square" tIns="91425">
            <a:noAutofit/>
          </a:bodyPr>
          <a:lstStyle/>
          <a:p>
            <a:pPr indent="0" lvl="0" marL="0" rtl="0" algn="ctr">
              <a:spcBef>
                <a:spcPts val="0"/>
              </a:spcBef>
              <a:spcAft>
                <a:spcPts val="800"/>
              </a:spcAft>
              <a:buNone/>
            </a:pPr>
            <a:r>
              <a:rPr lang="en">
                <a:latin typeface="Open Sans"/>
                <a:ea typeface="Open Sans"/>
                <a:cs typeface="Open Sans"/>
                <a:sym typeface="Open Sans"/>
              </a:rPr>
              <a:t>Part 2 + Milestone 2</a:t>
            </a:r>
            <a:br>
              <a:rPr lang="en">
                <a:latin typeface="Open Sans"/>
                <a:ea typeface="Open Sans"/>
                <a:cs typeface="Open Sans"/>
                <a:sym typeface="Open Sans"/>
              </a:rPr>
            </a:br>
            <a:r>
              <a:rPr lang="en" sz="1000">
                <a:latin typeface="Open Sans"/>
                <a:ea typeface="Open Sans"/>
                <a:cs typeface="Open Sans"/>
                <a:sym typeface="Open Sans"/>
              </a:rPr>
              <a:t>(20%) + (10%)</a:t>
            </a:r>
            <a:endParaRPr/>
          </a:p>
        </p:txBody>
      </p:sp>
      <p:sp>
        <p:nvSpPr>
          <p:cNvPr id="1479" name="Google Shape;1479;p45"/>
          <p:cNvSpPr txBox="1"/>
          <p:nvPr>
            <p:ph idx="4" type="subTitle"/>
          </p:nvPr>
        </p:nvSpPr>
        <p:spPr>
          <a:xfrm>
            <a:off x="3358500" y="2571750"/>
            <a:ext cx="2423100" cy="158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Due </a:t>
            </a:r>
            <a:r>
              <a:rPr b="1" lang="en"/>
              <a:t>Friday Dec 2</a:t>
            </a:r>
            <a:endParaRPr b="1"/>
          </a:p>
          <a:p>
            <a:pPr indent="0" lvl="0" marL="0" rtl="0" algn="ctr">
              <a:spcBef>
                <a:spcPts val="800"/>
              </a:spcBef>
              <a:spcAft>
                <a:spcPts val="0"/>
              </a:spcAft>
              <a:buNone/>
            </a:pPr>
            <a:r>
              <a:t/>
            </a:r>
            <a:endParaRPr/>
          </a:p>
          <a:p>
            <a:pPr indent="0" lvl="0" marL="0" rtl="0" algn="ctr">
              <a:spcBef>
                <a:spcPts val="800"/>
              </a:spcBef>
              <a:spcAft>
                <a:spcPts val="800"/>
              </a:spcAft>
              <a:buNone/>
            </a:pPr>
            <a:r>
              <a:rPr lang="en"/>
              <a:t>Part 2 stays open,</a:t>
            </a:r>
            <a:br>
              <a:rPr lang="en"/>
            </a:br>
            <a:r>
              <a:rPr lang="en"/>
              <a:t>Milestone locks.</a:t>
            </a:r>
            <a:endParaRPr/>
          </a:p>
        </p:txBody>
      </p:sp>
      <p:sp>
        <p:nvSpPr>
          <p:cNvPr id="1480" name="Google Shape;1480;p45"/>
          <p:cNvSpPr txBox="1"/>
          <p:nvPr>
            <p:ph idx="5" type="subTitle"/>
          </p:nvPr>
        </p:nvSpPr>
        <p:spPr>
          <a:xfrm>
            <a:off x="6003700" y="2073450"/>
            <a:ext cx="2423100" cy="438900"/>
          </a:xfrm>
          <a:prstGeom prst="rect">
            <a:avLst/>
          </a:prstGeom>
        </p:spPr>
        <p:txBody>
          <a:bodyPr anchorCtr="0" anchor="t" bIns="91425" lIns="91425" spcFirstLastPara="1" rIns="91425" wrap="square" tIns="91425">
            <a:noAutofit/>
          </a:bodyPr>
          <a:lstStyle/>
          <a:p>
            <a:pPr indent="0" lvl="0" marL="0" rtl="0" algn="ctr">
              <a:spcBef>
                <a:spcPts val="0"/>
              </a:spcBef>
              <a:spcAft>
                <a:spcPts val="800"/>
              </a:spcAft>
              <a:buNone/>
            </a:pPr>
            <a:r>
              <a:rPr lang="en">
                <a:latin typeface="Open Sans"/>
                <a:ea typeface="Open Sans"/>
                <a:cs typeface="Open Sans"/>
                <a:sym typeface="Open Sans"/>
              </a:rPr>
              <a:t>Part 3 + Code Review</a:t>
            </a:r>
            <a:br>
              <a:rPr lang="en">
                <a:latin typeface="Open Sans"/>
                <a:ea typeface="Open Sans"/>
                <a:cs typeface="Open Sans"/>
                <a:sym typeface="Open Sans"/>
              </a:rPr>
            </a:br>
            <a:r>
              <a:rPr lang="en" sz="1000">
                <a:latin typeface="Open Sans"/>
                <a:ea typeface="Open Sans"/>
                <a:cs typeface="Open Sans"/>
                <a:sym typeface="Open Sans"/>
              </a:rPr>
              <a:t>(25%) + (15%)</a:t>
            </a:r>
            <a:endParaRPr>
              <a:latin typeface="Open Sans"/>
              <a:ea typeface="Open Sans"/>
              <a:cs typeface="Open Sans"/>
              <a:sym typeface="Open Sans"/>
            </a:endParaRPr>
          </a:p>
        </p:txBody>
      </p:sp>
      <p:sp>
        <p:nvSpPr>
          <p:cNvPr id="1481" name="Google Shape;1481;p45"/>
          <p:cNvSpPr txBox="1"/>
          <p:nvPr>
            <p:ph idx="6" type="subTitle"/>
          </p:nvPr>
        </p:nvSpPr>
        <p:spPr>
          <a:xfrm>
            <a:off x="6003700" y="2571750"/>
            <a:ext cx="2423100" cy="158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Due </a:t>
            </a:r>
            <a:r>
              <a:rPr b="1" lang="en"/>
              <a:t>Sunday Dec 11</a:t>
            </a:r>
            <a:endParaRPr b="1"/>
          </a:p>
          <a:p>
            <a:pPr indent="0" lvl="0" marL="0" rtl="0" algn="ctr">
              <a:spcBef>
                <a:spcPts val="800"/>
              </a:spcBef>
              <a:spcAft>
                <a:spcPts val="0"/>
              </a:spcAft>
              <a:buNone/>
            </a:pPr>
            <a:r>
              <a:t/>
            </a:r>
            <a:endParaRPr/>
          </a:p>
          <a:p>
            <a:pPr indent="0" lvl="0" marL="0" rtl="0" algn="ctr">
              <a:spcBef>
                <a:spcPts val="800"/>
              </a:spcBef>
              <a:spcAft>
                <a:spcPts val="800"/>
              </a:spcAft>
              <a:buNone/>
            </a:pPr>
            <a:r>
              <a:rPr lang="en"/>
              <a:t>All parts lock.</a:t>
            </a:r>
            <a:endParaRPr/>
          </a:p>
        </p:txBody>
      </p:sp>
      <p:sp>
        <p:nvSpPr>
          <p:cNvPr id="1482" name="Google Shape;1482;p45"/>
          <p:cNvSpPr txBox="1"/>
          <p:nvPr/>
        </p:nvSpPr>
        <p:spPr>
          <a:xfrm>
            <a:off x="2428650" y="4215450"/>
            <a:ext cx="4710000" cy="585000"/>
          </a:xfrm>
          <a:prstGeom prst="rect">
            <a:avLst/>
          </a:prstGeom>
          <a:solidFill>
            <a:srgbClr val="FFF2CC"/>
          </a:solidFill>
          <a:ln cap="flat" cmpd="sng" w="9525">
            <a:solidFill>
              <a:srgbClr val="7F6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Mono"/>
                <a:ea typeface="Roboto Mono"/>
                <a:cs typeface="Roboto Mono"/>
                <a:sym typeface="Roboto Mono"/>
              </a:rPr>
              <a:t>Grade for milestone is put in automatically, you do not submit anything.</a:t>
            </a:r>
            <a:endParaRPr sz="1300">
              <a:latin typeface="Roboto Mono"/>
              <a:ea typeface="Roboto Mono"/>
              <a:cs typeface="Roboto Mono"/>
              <a:sym typeface="Roboto Mon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hone Engineering Lesson by Slidesgo">
  <a:themeElements>
    <a:clrScheme name="Simple Light">
      <a:dk1>
        <a:srgbClr val="000000"/>
      </a:dk1>
      <a:lt1>
        <a:srgbClr val="FFFFFF"/>
      </a:lt1>
      <a:dk2>
        <a:srgbClr val="D9DDDF"/>
      </a:dk2>
      <a:lt2>
        <a:srgbClr val="EFF4F6"/>
      </a:lt2>
      <a:accent1>
        <a:srgbClr val="0C88FF"/>
      </a:accent1>
      <a:accent2>
        <a:srgbClr val="1336F8"/>
      </a:accent2>
      <a:accent3>
        <a:srgbClr val="0DCF7C"/>
      </a:accent3>
      <a:accent4>
        <a:srgbClr val="FF592A"/>
      </a:accent4>
      <a:accent5>
        <a:srgbClr val="C12900"/>
      </a:accent5>
      <a:accent6>
        <a:srgbClr val="FFC62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