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Libre Baskerville"/>
      <p:regular r:id="rId14"/>
      <p:bold r:id="rId15"/>
      <p:italic r:id="rId16"/>
    </p:embeddedFont>
    <p:embeddedFont>
      <p:font typeface="Open Sans ExtraBold"/>
      <p:bold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LibreBaskerville-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12 - Ethics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be in the material?</a:t>
            </a:r>
            <a:endParaRPr/>
          </a:p>
        </p:txBody>
      </p:sp>
      <p:sp>
        <p:nvSpPr>
          <p:cNvPr id="1416" name="Google Shape;1416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coming to class, you should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all the Textbook Work from last week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the Primer for this week’s 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is week 2, we will be forgiving…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next week class will start with a 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22" name="Google Shape;1422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434" name="Google Shape;1434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435" name="Google Shape;1435;p4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436" name="Google Shape;1436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