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Black"/>
      <p:bold r:id="rId20"/>
      <p:boldItalic r:id="rId21"/>
    </p:embeddedFont>
    <p:embeddedFont>
      <p:font typeface="Libre Baskerville"/>
      <p:regular r:id="rId22"/>
      <p:bold r:id="rId23"/>
      <p:italic r:id="rId24"/>
    </p:embeddedFont>
    <p:embeddedFont>
      <p:font typeface="Open Sans ExtraBold"/>
      <p:bold r:id="rId25"/>
      <p:boldItalic r:id="rId26"/>
    </p:embeddedFont>
    <p:embeddedFont>
      <p:font typeface="Roboto Mon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lack-bold.fntdata"/><Relationship Id="rId22" Type="http://schemas.openxmlformats.org/officeDocument/2006/relationships/font" Target="fonts/LibreBaskerville-regular.fntdata"/><Relationship Id="rId21" Type="http://schemas.openxmlformats.org/officeDocument/2006/relationships/font" Target="fonts/RobotoBlack-boldItalic.fntdata"/><Relationship Id="rId24" Type="http://schemas.openxmlformats.org/officeDocument/2006/relationships/font" Target="fonts/LibreBaskerville-italic.fntdata"/><Relationship Id="rId23" Type="http://schemas.openxmlformats.org/officeDocument/2006/relationships/font" Target="fonts/LibreBaskervill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ExtraBold-boldItalic.fntdata"/><Relationship Id="rId25" Type="http://schemas.openxmlformats.org/officeDocument/2006/relationships/font" Target="fonts/OpenSansExtraBold-bold.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RobotoMon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chcrunch.com/2020/09/21/twitter-and-zoom-algorithmic-bias-issues/" TargetMode="External"/><Relationship Id="rId3" Type="http://schemas.openxmlformats.org/officeDocument/2006/relationships/hyperlink" Target="https://twitter.com/colinmadland/status/1307111816250748933?lang=e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f493eaa34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fun example: </a:t>
            </a:r>
            <a:r>
              <a:rPr lang="en" u="sng">
                <a:solidFill>
                  <a:schemeClr val="hlink"/>
                </a:solidFill>
                <a:hlinkClick r:id="rId2"/>
              </a:rPr>
              <a:t>https://techcrunch.com/2020/09/21/twitter-and-zoom-algorithmic-bias-issues/</a:t>
            </a:r>
            <a:endParaRPr/>
          </a:p>
          <a:p>
            <a:pPr indent="0" lvl="0" marL="0" rtl="0" algn="l">
              <a:spcBef>
                <a:spcPts val="0"/>
              </a:spcBef>
              <a:spcAft>
                <a:spcPts val="0"/>
              </a:spcAft>
              <a:buNone/>
            </a:pPr>
            <a:r>
              <a:rPr lang="en"/>
              <a:t>Actual tweets: </a:t>
            </a:r>
            <a:r>
              <a:rPr lang="en" u="sng">
                <a:solidFill>
                  <a:schemeClr val="hlink"/>
                </a:solidFill>
                <a:hlinkClick r:id="rId3"/>
              </a:rPr>
              <a:t>https://twitter.com/colinmadland/status/1307111816250748933?lang=en</a:t>
            </a:r>
            <a:endParaRPr/>
          </a:p>
          <a:p>
            <a:pPr indent="0" lvl="0" marL="0" rtl="0" algn="l">
              <a:spcBef>
                <a:spcPts val="0"/>
              </a:spcBef>
              <a:spcAft>
                <a:spcPts val="0"/>
              </a:spcAft>
              <a:buNone/>
            </a:pPr>
            <a:r>
              <a:t/>
            </a:r>
            <a:endParaRPr/>
          </a:p>
        </p:txBody>
      </p:sp>
      <p:sp>
        <p:nvSpPr>
          <p:cNvPr id="1571" name="Google Shape;1571;gf493eaa348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f493eaa34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look at the image on twitter mobile, it crops out the black professor completely. If you saw this on your phone, you wouldn’t ever see the professor at all, so it’s just apparently a strange reaction photo.</a:t>
            </a:r>
            <a:endParaRPr/>
          </a:p>
        </p:txBody>
      </p:sp>
      <p:sp>
        <p:nvSpPr>
          <p:cNvPr id="1577" name="Google Shape;1577;gf493eaa348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gf493eaa34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 tried with a few different layouts of images, and the photos were always cropped so that he was visible and the other person wasn’t.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connection here is that the Twitter engineers probably weren’t testing their cropping algorithms on photos of black people… and you might hypothesize that the reason is because they were mostly white dudes. And they were pulling machine learning data that was mostly of white dudes. If there was a more diverse production team, would someone have been more likely to notice the problem?</a:t>
            </a:r>
            <a:endParaRPr/>
          </a:p>
        </p:txBody>
      </p:sp>
      <p:sp>
        <p:nvSpPr>
          <p:cNvPr id="1585" name="Google Shape;1585;gf493eaa348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f493eaa34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bizarre one, that you may or may not be </a:t>
            </a:r>
            <a:r>
              <a:rPr lang="en"/>
              <a:t>comfortable</a:t>
            </a:r>
            <a:r>
              <a:rPr lang="en"/>
              <a:t> talking about. But almost all the Period tracking apps are made by white dudes, without input from women or doctors. </a:t>
            </a:r>
            <a:endParaRPr/>
          </a:p>
        </p:txBody>
      </p:sp>
      <p:sp>
        <p:nvSpPr>
          <p:cNvPr id="1591" name="Google Shape;1591;gf493eaa348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13dc4580f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13dc4580f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13dc4580f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13dc4580f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15465810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15465810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g13e16c8d0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6" name="Google Shape;1516;g13e16c8d0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gf493eaa348_0_1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2" name="Google Shape;1522;gf493eaa348_0_1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f493eaa3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are satisfied that everyone has gotten to question 9 and spent some time on it, you can start reviewing the answers to the questions (use the instructor reference solution). The slides after this one go into more depth about the impacts of Imposter Syndrome specifically on diversity within Computer Science.</a:t>
            </a:r>
            <a:endParaRPr/>
          </a:p>
        </p:txBody>
      </p:sp>
      <p:sp>
        <p:nvSpPr>
          <p:cNvPr id="1529" name="Google Shape;1529;gf493eaa3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f493eaa3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other things cause lack of diversity. Don’t imply that it’s the only thing, because that’s basically blaming the victim. But note that it’s a contributing factor.</a:t>
            </a:r>
            <a:endParaRPr/>
          </a:p>
        </p:txBody>
      </p:sp>
      <p:sp>
        <p:nvSpPr>
          <p:cNvPr id="1535" name="Google Shape;1535;gf493eaa34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f493eaa3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students do not believe this, and need to be persuaded. I prefer throwing multiple arguments at them from different directions.</a:t>
            </a:r>
            <a:endParaRPr/>
          </a:p>
        </p:txBody>
      </p:sp>
      <p:sp>
        <p:nvSpPr>
          <p:cNvPr id="1540" name="Google Shape;1540;gf493eaa34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f493eaa34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gf493eaa348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0" y="0"/>
            <a:ext cx="9143957" cy="5143500"/>
            <a:chOff x="-19200" y="0"/>
            <a:chExt cx="9163200" cy="5143500"/>
          </a:xfrm>
        </p:grpSpPr>
        <p:cxnSp>
          <p:nvCxnSpPr>
            <p:cNvPr id="10" name="Google Shape;10;p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 name="Google Shape;11;p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 name="Google Shape;12;p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 name="Google Shape;13;p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 name="Google Shape;14;p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 name="Google Shape;15;p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 name="Google Shape;17;p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 name="Google Shape;18;p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 name="Google Shape;19;p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 name="Google Shape;20;p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 name="Google Shape;21;p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8" name="Google Shape;38;p2"/>
          <p:cNvSpPr/>
          <p:nvPr/>
        </p:nvSpPr>
        <p:spPr>
          <a:xfrm>
            <a:off x="346652" y="3035855"/>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6AA8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46827" y="2844323"/>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3325" y="10724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2"/>
          <p:cNvGrpSpPr/>
          <p:nvPr/>
        </p:nvGrpSpPr>
        <p:grpSpPr>
          <a:xfrm>
            <a:off x="1776300" y="4713000"/>
            <a:ext cx="1014400" cy="430500"/>
            <a:chOff x="2559150" y="3516550"/>
            <a:chExt cx="1014400" cy="430500"/>
          </a:xfrm>
        </p:grpSpPr>
        <p:cxnSp>
          <p:nvCxnSpPr>
            <p:cNvPr id="44" name="Google Shape;44;p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5" name="Google Shape;45;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6" name="Google Shape;46;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7" name="Google Shape;47;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48" name="Google Shape;48;p2"/>
          <p:cNvGrpSpPr/>
          <p:nvPr/>
        </p:nvGrpSpPr>
        <p:grpSpPr>
          <a:xfrm>
            <a:off x="-42" y="4744350"/>
            <a:ext cx="751667" cy="430500"/>
            <a:chOff x="2821883" y="3516550"/>
            <a:chExt cx="751667" cy="430500"/>
          </a:xfrm>
        </p:grpSpPr>
        <p:cxnSp>
          <p:nvCxnSpPr>
            <p:cNvPr id="49" name="Google Shape;49;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0" name="Google Shape;50;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1" name="Google Shape;51;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52" name="Google Shape;52;p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txBox="1"/>
          <p:nvPr>
            <p:ph idx="1" type="subTitle"/>
          </p:nvPr>
        </p:nvSpPr>
        <p:spPr>
          <a:xfrm>
            <a:off x="2564700" y="3615300"/>
            <a:ext cx="3959100" cy="77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0" name="Google Shape;60;p2"/>
          <p:cNvSpPr txBox="1"/>
          <p:nvPr>
            <p:ph idx="2" type="subTitle"/>
          </p:nvPr>
        </p:nvSpPr>
        <p:spPr>
          <a:xfrm>
            <a:off x="5766425" y="2541850"/>
            <a:ext cx="2096400" cy="72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1pPr>
            <a:lvl2pPr lvl="1"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2pPr>
            <a:lvl3pPr lvl="2"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3pPr>
            <a:lvl4pPr lvl="3"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4pPr>
            <a:lvl5pPr lvl="4"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5pPr>
            <a:lvl6pPr lvl="5"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6pPr>
            <a:lvl7pPr lvl="6"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7pPr>
            <a:lvl8pPr lvl="7"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8pPr>
            <a:lvl9pPr lvl="8"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9pPr>
          </a:lstStyle>
          <a:p/>
        </p:txBody>
      </p:sp>
      <p:grpSp>
        <p:nvGrpSpPr>
          <p:cNvPr id="61" name="Google Shape;61;p2"/>
          <p:cNvGrpSpPr/>
          <p:nvPr/>
        </p:nvGrpSpPr>
        <p:grpSpPr>
          <a:xfrm>
            <a:off x="571428" y="1346552"/>
            <a:ext cx="3270596" cy="1323878"/>
            <a:chOff x="713400" y="701325"/>
            <a:chExt cx="3853200" cy="1323878"/>
          </a:xfrm>
        </p:grpSpPr>
        <p:sp>
          <p:nvSpPr>
            <p:cNvPr id="62" name="Google Shape;62;p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2"/>
          <p:cNvGrpSpPr/>
          <p:nvPr/>
        </p:nvGrpSpPr>
        <p:grpSpPr>
          <a:xfrm>
            <a:off x="2083803" y="2396352"/>
            <a:ext cx="3270596" cy="1323878"/>
            <a:chOff x="713400" y="701325"/>
            <a:chExt cx="3853200" cy="1323878"/>
          </a:xfrm>
        </p:grpSpPr>
        <p:sp>
          <p:nvSpPr>
            <p:cNvPr id="65" name="Google Shape;65;p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2"/>
          <p:cNvSpPr txBox="1"/>
          <p:nvPr>
            <p:ph type="ctrTitle"/>
          </p:nvPr>
        </p:nvSpPr>
        <p:spPr>
          <a:xfrm>
            <a:off x="728175" y="1378249"/>
            <a:ext cx="2957100" cy="977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2400"/>
              <a:buNone/>
              <a:defRPr>
                <a:solidFill>
                  <a:schemeClr val="lt1"/>
                </a:solidFill>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p:txBody>
      </p:sp>
      <p:sp>
        <p:nvSpPr>
          <p:cNvPr id="68" name="Google Shape;68;p2"/>
          <p:cNvSpPr txBox="1"/>
          <p:nvPr>
            <p:ph idx="3" type="subTitle"/>
          </p:nvPr>
        </p:nvSpPr>
        <p:spPr>
          <a:xfrm>
            <a:off x="2128825" y="2454925"/>
            <a:ext cx="3225600" cy="106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pic>
        <p:nvPicPr>
          <p:cNvPr id="69" name="Google Shape;69;p2"/>
          <p:cNvPicPr preferRelativeResize="0"/>
          <p:nvPr/>
        </p:nvPicPr>
        <p:blipFill>
          <a:blip r:embed="rId2">
            <a:alphaModFix/>
          </a:blip>
          <a:stretch>
            <a:fillRect/>
          </a:stretch>
        </p:blipFill>
        <p:spPr>
          <a:xfrm>
            <a:off x="497730" y="2938417"/>
            <a:ext cx="1326568" cy="1291750"/>
          </a:xfrm>
          <a:prstGeom prst="rect">
            <a:avLst/>
          </a:prstGeom>
          <a:noFill/>
          <a:ln>
            <a:noFill/>
          </a:ln>
          <a:effectLst>
            <a:outerShdw blurRad="57150" rotWithShape="0" algn="bl" dir="5400000" dist="19050">
              <a:srgbClr val="000000">
                <a:alpha val="50000"/>
              </a:srgbClr>
            </a:outerShdw>
          </a:effectLst>
        </p:spPr>
      </p:pic>
      <p:sp>
        <p:nvSpPr>
          <p:cNvPr id="70" name="Google Shape;70;p2"/>
          <p:cNvSpPr txBox="1"/>
          <p:nvPr/>
        </p:nvSpPr>
        <p:spPr>
          <a:xfrm>
            <a:off x="497713" y="4204400"/>
            <a:ext cx="13266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latin typeface="Roboto Mono"/>
                <a:ea typeface="Roboto Mono"/>
                <a:cs typeface="Roboto Mono"/>
                <a:sym typeface="Roboto Mono"/>
              </a:rPr>
              <a:t>Python Bakery Curriculum 2022</a:t>
            </a:r>
            <a:endParaRPr sz="500">
              <a:latin typeface="Roboto Mono"/>
              <a:ea typeface="Roboto Mono"/>
              <a:cs typeface="Roboto Mono"/>
              <a:sym typeface="Roboto Mon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3" name="Shape 413"/>
        <p:cNvGrpSpPr/>
        <p:nvPr/>
      </p:nvGrpSpPr>
      <p:grpSpPr>
        <a:xfrm>
          <a:off x="0" y="0"/>
          <a:ext cx="0" cy="0"/>
          <a:chOff x="0" y="0"/>
          <a:chExt cx="0" cy="0"/>
        </a:xfrm>
      </p:grpSpPr>
      <p:grpSp>
        <p:nvGrpSpPr>
          <p:cNvPr id="414" name="Google Shape;414;p11"/>
          <p:cNvGrpSpPr/>
          <p:nvPr/>
        </p:nvGrpSpPr>
        <p:grpSpPr>
          <a:xfrm>
            <a:off x="-40" y="0"/>
            <a:ext cx="9143957" cy="5143500"/>
            <a:chOff x="-19200" y="0"/>
            <a:chExt cx="9163200" cy="5143500"/>
          </a:xfrm>
        </p:grpSpPr>
        <p:cxnSp>
          <p:nvCxnSpPr>
            <p:cNvPr id="415" name="Google Shape;415;p1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1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1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1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1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1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1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1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1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1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1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1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1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43" name="Google Shape;443;p11"/>
          <p:cNvSpPr/>
          <p:nvPr/>
        </p:nvSpPr>
        <p:spPr>
          <a:xfrm flipH="1">
            <a:off x="5757735" y="3880072"/>
            <a:ext cx="2672862" cy="95982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11"/>
          <p:cNvGrpSpPr/>
          <p:nvPr/>
        </p:nvGrpSpPr>
        <p:grpSpPr>
          <a:xfrm>
            <a:off x="2626239" y="3550"/>
            <a:ext cx="3131561" cy="1338875"/>
            <a:chOff x="2626239" y="3550"/>
            <a:chExt cx="3131561" cy="1338875"/>
          </a:xfrm>
        </p:grpSpPr>
        <p:sp>
          <p:nvSpPr>
            <p:cNvPr id="445" name="Google Shape;445;p11"/>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11"/>
          <p:cNvSpPr/>
          <p:nvPr/>
        </p:nvSpPr>
        <p:spPr>
          <a:xfrm>
            <a:off x="-36475" y="890100"/>
            <a:ext cx="9221700" cy="336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1136000" y="814042"/>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6418125" y="4162792"/>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28451" y="4743325"/>
            <a:ext cx="204298" cy="204298"/>
          </a:xfrm>
          <a:custGeom>
            <a:rect b="b" l="l" r="r" t="t"/>
            <a:pathLst>
              <a:path extrusionOk="0" h="2978" w="2978">
                <a:moveTo>
                  <a:pt x="1" y="1"/>
                </a:moveTo>
                <a:lnTo>
                  <a:pt x="1" y="2977"/>
                </a:lnTo>
                <a:lnTo>
                  <a:pt x="2977" y="2977"/>
                </a:lnTo>
                <a:lnTo>
                  <a:pt x="2977" y="1"/>
                </a:ln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txBox="1"/>
          <p:nvPr>
            <p:ph hasCustomPrompt="1" type="title"/>
          </p:nvPr>
        </p:nvSpPr>
        <p:spPr>
          <a:xfrm>
            <a:off x="1602288" y="1401819"/>
            <a:ext cx="5660100" cy="138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a:r>
              <a:t>xx%</a:t>
            </a:r>
          </a:p>
        </p:txBody>
      </p:sp>
      <p:sp>
        <p:nvSpPr>
          <p:cNvPr id="452" name="Google Shape;452;p11"/>
          <p:cNvSpPr txBox="1"/>
          <p:nvPr>
            <p:ph idx="1" type="subTitle"/>
          </p:nvPr>
        </p:nvSpPr>
        <p:spPr>
          <a:xfrm>
            <a:off x="1980863" y="3245825"/>
            <a:ext cx="57774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200"/>
              </a:spcBef>
              <a:spcAft>
                <a:spcPts val="0"/>
              </a:spcAft>
              <a:buNone/>
              <a:defRPr b="1" sz="1600"/>
            </a:lvl2pPr>
            <a:lvl3pPr lvl="2" rtl="0" algn="ctr">
              <a:spcBef>
                <a:spcPts val="1200"/>
              </a:spcBef>
              <a:spcAft>
                <a:spcPts val="0"/>
              </a:spcAft>
              <a:buNone/>
              <a:defRPr b="1" sz="1600"/>
            </a:lvl3pPr>
            <a:lvl4pPr lvl="3" rtl="0" algn="ctr">
              <a:spcBef>
                <a:spcPts val="1200"/>
              </a:spcBef>
              <a:spcAft>
                <a:spcPts val="0"/>
              </a:spcAft>
              <a:buNone/>
              <a:defRPr b="1" sz="1600"/>
            </a:lvl4pPr>
            <a:lvl5pPr lvl="4" rtl="0" algn="ctr">
              <a:spcBef>
                <a:spcPts val="1200"/>
              </a:spcBef>
              <a:spcAft>
                <a:spcPts val="0"/>
              </a:spcAft>
              <a:buNone/>
              <a:defRPr b="1" sz="1600"/>
            </a:lvl5pPr>
            <a:lvl6pPr lvl="5" rtl="0" algn="ctr">
              <a:spcBef>
                <a:spcPts val="1200"/>
              </a:spcBef>
              <a:spcAft>
                <a:spcPts val="0"/>
              </a:spcAft>
              <a:buNone/>
              <a:defRPr b="1" sz="1600"/>
            </a:lvl6pPr>
            <a:lvl7pPr lvl="6" rtl="0" algn="ctr">
              <a:spcBef>
                <a:spcPts val="1200"/>
              </a:spcBef>
              <a:spcAft>
                <a:spcPts val="0"/>
              </a:spcAft>
              <a:buNone/>
              <a:defRPr b="1" sz="1600"/>
            </a:lvl7pPr>
            <a:lvl8pPr lvl="7" rtl="0" algn="ctr">
              <a:spcBef>
                <a:spcPts val="1200"/>
              </a:spcBef>
              <a:spcAft>
                <a:spcPts val="0"/>
              </a:spcAft>
              <a:buNone/>
              <a:defRPr b="1" sz="1600"/>
            </a:lvl8pPr>
            <a:lvl9pPr lvl="8" rtl="0" algn="ctr">
              <a:spcBef>
                <a:spcPts val="1200"/>
              </a:spcBef>
              <a:spcAft>
                <a:spcPts val="1200"/>
              </a:spcAft>
              <a:buNone/>
              <a:defRPr b="1" sz="1600"/>
            </a:lvl9pPr>
          </a:lstStyle>
          <a:p/>
        </p:txBody>
      </p:sp>
      <p:grpSp>
        <p:nvGrpSpPr>
          <p:cNvPr id="453" name="Google Shape;453;p11"/>
          <p:cNvGrpSpPr/>
          <p:nvPr/>
        </p:nvGrpSpPr>
        <p:grpSpPr>
          <a:xfrm>
            <a:off x="4290470" y="380163"/>
            <a:ext cx="563060" cy="651372"/>
            <a:chOff x="163270" y="-38612"/>
            <a:chExt cx="563060" cy="651372"/>
          </a:xfrm>
        </p:grpSpPr>
        <p:sp>
          <p:nvSpPr>
            <p:cNvPr id="454" name="Google Shape;454;p11"/>
            <p:cNvSpPr/>
            <p:nvPr/>
          </p:nvSpPr>
          <p:spPr>
            <a:xfrm>
              <a:off x="16327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16327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287556" y="86051"/>
              <a:ext cx="314488" cy="314504"/>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11"/>
          <p:cNvGrpSpPr/>
          <p:nvPr/>
        </p:nvGrpSpPr>
        <p:grpSpPr>
          <a:xfrm>
            <a:off x="467186" y="3892357"/>
            <a:ext cx="690510" cy="693886"/>
            <a:chOff x="-546937" y="-581525"/>
            <a:chExt cx="1507993" cy="1515365"/>
          </a:xfrm>
        </p:grpSpPr>
        <p:sp>
          <p:nvSpPr>
            <p:cNvPr id="458" name="Google Shape;458;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1"/>
          <p:cNvGrpSpPr/>
          <p:nvPr/>
        </p:nvGrpSpPr>
        <p:grpSpPr>
          <a:xfrm>
            <a:off x="7986311" y="543607"/>
            <a:ext cx="690510" cy="693886"/>
            <a:chOff x="-546937" y="-581525"/>
            <a:chExt cx="1507993" cy="1515365"/>
          </a:xfrm>
        </p:grpSpPr>
        <p:sp>
          <p:nvSpPr>
            <p:cNvPr id="461" name="Google Shape;461;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3" name="Shape 463"/>
        <p:cNvGrpSpPr/>
        <p:nvPr/>
      </p:nvGrpSpPr>
      <p:grpSpPr>
        <a:xfrm>
          <a:off x="0" y="0"/>
          <a:ext cx="0" cy="0"/>
          <a:chOff x="0" y="0"/>
          <a:chExt cx="0" cy="0"/>
        </a:xfrm>
      </p:grpSpPr>
      <p:sp>
        <p:nvSpPr>
          <p:cNvPr id="464" name="Google Shape;46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65" name="Google Shape;465;p1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lt2"/>
        </a:solidFill>
      </p:bgPr>
    </p:bg>
    <p:spTree>
      <p:nvGrpSpPr>
        <p:cNvPr id="466" name="Shape 466"/>
        <p:cNvGrpSpPr/>
        <p:nvPr/>
      </p:nvGrpSpPr>
      <p:grpSpPr>
        <a:xfrm>
          <a:off x="0" y="0"/>
          <a:ext cx="0" cy="0"/>
          <a:chOff x="0" y="0"/>
          <a:chExt cx="0" cy="0"/>
        </a:xfrm>
      </p:grpSpPr>
      <p:grpSp>
        <p:nvGrpSpPr>
          <p:cNvPr id="467" name="Google Shape;467;p13"/>
          <p:cNvGrpSpPr/>
          <p:nvPr/>
        </p:nvGrpSpPr>
        <p:grpSpPr>
          <a:xfrm>
            <a:off x="-40" y="0"/>
            <a:ext cx="9143957" cy="5143500"/>
            <a:chOff x="-19200" y="0"/>
            <a:chExt cx="9163200" cy="5143500"/>
          </a:xfrm>
        </p:grpSpPr>
        <p:cxnSp>
          <p:nvCxnSpPr>
            <p:cNvPr id="468" name="Google Shape;468;p1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1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1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1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1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1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1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1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1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1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1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1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1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96" name="Google Shape;496;p13"/>
          <p:cNvSpPr/>
          <p:nvPr/>
        </p:nvSpPr>
        <p:spPr>
          <a:xfrm>
            <a:off x="372732" y="1161875"/>
            <a:ext cx="8398535" cy="4346454"/>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713426"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713426"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4747494"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4747494"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713426"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713426"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4747494"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4747494"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2013625" y="1079775"/>
            <a:ext cx="156300" cy="156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13"/>
          <p:cNvGrpSpPr/>
          <p:nvPr/>
        </p:nvGrpSpPr>
        <p:grpSpPr>
          <a:xfrm>
            <a:off x="7813972" y="605344"/>
            <a:ext cx="1031166" cy="1036207"/>
            <a:chOff x="-546937" y="-581525"/>
            <a:chExt cx="1507993" cy="1515365"/>
          </a:xfrm>
        </p:grpSpPr>
        <p:sp>
          <p:nvSpPr>
            <p:cNvPr id="507" name="Google Shape;507;p1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13"/>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0" name="Google Shape;510;p13"/>
          <p:cNvSpPr txBox="1"/>
          <p:nvPr>
            <p:ph hasCustomPrompt="1" type="title"/>
          </p:nvPr>
        </p:nvSpPr>
        <p:spPr>
          <a:xfrm>
            <a:off x="936663"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4"/>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1" name="Google Shape;511;p13"/>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2" name="Google Shape;512;p13"/>
          <p:cNvSpPr txBox="1"/>
          <p:nvPr>
            <p:ph hasCustomPrompt="1" idx="3" type="title"/>
          </p:nvPr>
        </p:nvSpPr>
        <p:spPr>
          <a:xfrm>
            <a:off x="4971982"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3" name="Google Shape;513;p13"/>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14" name="Google Shape;514;p13"/>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5" name="Google Shape;515;p13"/>
          <p:cNvSpPr txBox="1"/>
          <p:nvPr>
            <p:ph hasCustomPrompt="1" idx="6" type="title"/>
          </p:nvPr>
        </p:nvSpPr>
        <p:spPr>
          <a:xfrm>
            <a:off x="936663"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6" name="Google Shape;516;p13"/>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17" name="Google Shape;517;p13"/>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8" name="Google Shape;518;p13"/>
          <p:cNvSpPr txBox="1"/>
          <p:nvPr>
            <p:ph hasCustomPrompt="1" idx="9" type="title"/>
          </p:nvPr>
        </p:nvSpPr>
        <p:spPr>
          <a:xfrm>
            <a:off x="4971994"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9" name="Google Shape;519;p13"/>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20" name="Google Shape;520;p13"/>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21" name="Google Shape;521;p13"/>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22" name="Shape 522"/>
        <p:cNvGrpSpPr/>
        <p:nvPr/>
      </p:nvGrpSpPr>
      <p:grpSpPr>
        <a:xfrm>
          <a:off x="0" y="0"/>
          <a:ext cx="0" cy="0"/>
          <a:chOff x="0" y="0"/>
          <a:chExt cx="0" cy="0"/>
        </a:xfrm>
      </p:grpSpPr>
      <p:grpSp>
        <p:nvGrpSpPr>
          <p:cNvPr id="523" name="Google Shape;523;p14"/>
          <p:cNvGrpSpPr/>
          <p:nvPr/>
        </p:nvGrpSpPr>
        <p:grpSpPr>
          <a:xfrm>
            <a:off x="-40" y="0"/>
            <a:ext cx="9143957" cy="5143500"/>
            <a:chOff x="-19200" y="0"/>
            <a:chExt cx="9163200" cy="5143500"/>
          </a:xfrm>
        </p:grpSpPr>
        <p:cxnSp>
          <p:nvCxnSpPr>
            <p:cNvPr id="524" name="Google Shape;524;p1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1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1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1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1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1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1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1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1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1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1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1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1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552" name="Google Shape;552;p14"/>
          <p:cNvGrpSpPr/>
          <p:nvPr/>
        </p:nvGrpSpPr>
        <p:grpSpPr>
          <a:xfrm>
            <a:off x="954700" y="2093475"/>
            <a:ext cx="4517012" cy="2507700"/>
            <a:chOff x="954700" y="2093475"/>
            <a:chExt cx="4517012" cy="2507700"/>
          </a:xfrm>
        </p:grpSpPr>
        <p:sp>
          <p:nvSpPr>
            <p:cNvPr id="553" name="Google Shape;553;p14"/>
            <p:cNvSpPr/>
            <p:nvPr/>
          </p:nvSpPr>
          <p:spPr>
            <a:xfrm>
              <a:off x="954700" y="2093475"/>
              <a:ext cx="4517012" cy="2337668"/>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1192375" y="4280175"/>
              <a:ext cx="321000" cy="3210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5" name="Google Shape;555;p14"/>
          <p:cNvCxnSpPr/>
          <p:nvPr/>
        </p:nvCxnSpPr>
        <p:spPr>
          <a:xfrm>
            <a:off x="6422700" y="2334650"/>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556" name="Google Shape;556;p14"/>
          <p:cNvGrpSpPr/>
          <p:nvPr/>
        </p:nvGrpSpPr>
        <p:grpSpPr>
          <a:xfrm>
            <a:off x="1592900" y="540075"/>
            <a:ext cx="6511475" cy="3058750"/>
            <a:chOff x="1592900" y="616275"/>
            <a:chExt cx="6511475" cy="3058750"/>
          </a:xfrm>
        </p:grpSpPr>
        <p:sp>
          <p:nvSpPr>
            <p:cNvPr id="557" name="Google Shape;557;p14"/>
            <p:cNvSpPr/>
            <p:nvPr/>
          </p:nvSpPr>
          <p:spPr>
            <a:xfrm>
              <a:off x="2146075" y="616275"/>
              <a:ext cx="5958300" cy="2531700"/>
            </a:xfrm>
            <a:prstGeom prst="roundRect">
              <a:avLst>
                <a:gd fmla="val 4228"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1592900" y="1143325"/>
              <a:ext cx="5958300" cy="2531700"/>
            </a:xfrm>
            <a:prstGeom prst="roundRect">
              <a:avLst>
                <a:gd fmla="val 4228"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14"/>
          <p:cNvSpPr/>
          <p:nvPr/>
        </p:nvSpPr>
        <p:spPr>
          <a:xfrm>
            <a:off x="8328449" y="223250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txBox="1"/>
          <p:nvPr>
            <p:ph idx="1" type="subTitle"/>
          </p:nvPr>
        </p:nvSpPr>
        <p:spPr>
          <a:xfrm>
            <a:off x="1820400" y="1329933"/>
            <a:ext cx="5503200" cy="17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561" name="Google Shape;561;p14"/>
          <p:cNvSpPr txBox="1"/>
          <p:nvPr>
            <p:ph idx="2" type="subTitle"/>
          </p:nvPr>
        </p:nvSpPr>
        <p:spPr>
          <a:xfrm>
            <a:off x="3247200" y="3095808"/>
            <a:ext cx="26496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Open Sans ExtraBold"/>
                <a:ea typeface="Open Sans ExtraBold"/>
                <a:cs typeface="Open Sans ExtraBold"/>
                <a:sym typeface="Open Sans ExtraBold"/>
              </a:defRPr>
            </a:lvl1pPr>
            <a:lvl2pPr lvl="1" rtl="0" algn="ctr">
              <a:lnSpc>
                <a:spcPct val="100000"/>
              </a:lnSpc>
              <a:spcBef>
                <a:spcPts val="1200"/>
              </a:spcBef>
              <a:spcAft>
                <a:spcPts val="0"/>
              </a:spcAft>
              <a:buNone/>
              <a:defRPr sz="1800">
                <a:latin typeface="Open Sans ExtraBold"/>
                <a:ea typeface="Open Sans ExtraBold"/>
                <a:cs typeface="Open Sans ExtraBold"/>
                <a:sym typeface="Open Sans ExtraBold"/>
              </a:defRPr>
            </a:lvl2pPr>
            <a:lvl3pPr lvl="2" rtl="0" algn="ctr">
              <a:lnSpc>
                <a:spcPct val="100000"/>
              </a:lnSpc>
              <a:spcBef>
                <a:spcPts val="1200"/>
              </a:spcBef>
              <a:spcAft>
                <a:spcPts val="0"/>
              </a:spcAft>
              <a:buNone/>
              <a:defRPr sz="1800">
                <a:latin typeface="Open Sans ExtraBold"/>
                <a:ea typeface="Open Sans ExtraBold"/>
                <a:cs typeface="Open Sans ExtraBold"/>
                <a:sym typeface="Open Sans ExtraBold"/>
              </a:defRPr>
            </a:lvl3pPr>
            <a:lvl4pPr lvl="3" rtl="0" algn="ctr">
              <a:lnSpc>
                <a:spcPct val="100000"/>
              </a:lnSpc>
              <a:spcBef>
                <a:spcPts val="1200"/>
              </a:spcBef>
              <a:spcAft>
                <a:spcPts val="0"/>
              </a:spcAft>
              <a:buNone/>
              <a:defRPr sz="1800">
                <a:latin typeface="Open Sans ExtraBold"/>
                <a:ea typeface="Open Sans ExtraBold"/>
                <a:cs typeface="Open Sans ExtraBold"/>
                <a:sym typeface="Open Sans ExtraBold"/>
              </a:defRPr>
            </a:lvl4pPr>
            <a:lvl5pPr lvl="4" rtl="0" algn="ctr">
              <a:lnSpc>
                <a:spcPct val="100000"/>
              </a:lnSpc>
              <a:spcBef>
                <a:spcPts val="1200"/>
              </a:spcBef>
              <a:spcAft>
                <a:spcPts val="0"/>
              </a:spcAft>
              <a:buNone/>
              <a:defRPr sz="1800">
                <a:latin typeface="Open Sans ExtraBold"/>
                <a:ea typeface="Open Sans ExtraBold"/>
                <a:cs typeface="Open Sans ExtraBold"/>
                <a:sym typeface="Open Sans ExtraBold"/>
              </a:defRPr>
            </a:lvl5pPr>
            <a:lvl6pPr lvl="5" rtl="0" algn="ctr">
              <a:lnSpc>
                <a:spcPct val="100000"/>
              </a:lnSpc>
              <a:spcBef>
                <a:spcPts val="1200"/>
              </a:spcBef>
              <a:spcAft>
                <a:spcPts val="0"/>
              </a:spcAft>
              <a:buNone/>
              <a:defRPr sz="1800">
                <a:latin typeface="Open Sans ExtraBold"/>
                <a:ea typeface="Open Sans ExtraBold"/>
                <a:cs typeface="Open Sans ExtraBold"/>
                <a:sym typeface="Open Sans ExtraBold"/>
              </a:defRPr>
            </a:lvl6pPr>
            <a:lvl7pPr lvl="6" rtl="0" algn="ctr">
              <a:lnSpc>
                <a:spcPct val="100000"/>
              </a:lnSpc>
              <a:spcBef>
                <a:spcPts val="1200"/>
              </a:spcBef>
              <a:spcAft>
                <a:spcPts val="0"/>
              </a:spcAft>
              <a:buNone/>
              <a:defRPr sz="1800">
                <a:latin typeface="Open Sans ExtraBold"/>
                <a:ea typeface="Open Sans ExtraBold"/>
                <a:cs typeface="Open Sans ExtraBold"/>
                <a:sym typeface="Open Sans ExtraBold"/>
              </a:defRPr>
            </a:lvl7pPr>
            <a:lvl8pPr lvl="7" rtl="0" algn="ctr">
              <a:lnSpc>
                <a:spcPct val="100000"/>
              </a:lnSpc>
              <a:spcBef>
                <a:spcPts val="1200"/>
              </a:spcBef>
              <a:spcAft>
                <a:spcPts val="0"/>
              </a:spcAft>
              <a:buNone/>
              <a:defRPr sz="1800">
                <a:latin typeface="Open Sans ExtraBold"/>
                <a:ea typeface="Open Sans ExtraBold"/>
                <a:cs typeface="Open Sans ExtraBold"/>
                <a:sym typeface="Open Sans ExtraBold"/>
              </a:defRPr>
            </a:lvl8pPr>
            <a:lvl9pPr lvl="8" rtl="0" algn="ctr">
              <a:lnSpc>
                <a:spcPct val="100000"/>
              </a:lnSpc>
              <a:spcBef>
                <a:spcPts val="1200"/>
              </a:spcBef>
              <a:spcAft>
                <a:spcPts val="1200"/>
              </a:spcAft>
              <a:buNone/>
              <a:defRPr sz="1800">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5">
    <p:spTree>
      <p:nvGrpSpPr>
        <p:cNvPr id="562" name="Shape 562"/>
        <p:cNvGrpSpPr/>
        <p:nvPr/>
      </p:nvGrpSpPr>
      <p:grpSpPr>
        <a:xfrm>
          <a:off x="0" y="0"/>
          <a:ext cx="0" cy="0"/>
          <a:chOff x="0" y="0"/>
          <a:chExt cx="0" cy="0"/>
        </a:xfrm>
      </p:grpSpPr>
      <p:grpSp>
        <p:nvGrpSpPr>
          <p:cNvPr id="563" name="Google Shape;563;p15"/>
          <p:cNvGrpSpPr/>
          <p:nvPr/>
        </p:nvGrpSpPr>
        <p:grpSpPr>
          <a:xfrm>
            <a:off x="-40" y="0"/>
            <a:ext cx="9143957" cy="5143500"/>
            <a:chOff x="-19200" y="0"/>
            <a:chExt cx="9163200" cy="5143500"/>
          </a:xfrm>
        </p:grpSpPr>
        <p:cxnSp>
          <p:nvCxnSpPr>
            <p:cNvPr id="564" name="Google Shape;564;p1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1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1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592" name="Google Shape;592;p15"/>
          <p:cNvSpPr/>
          <p:nvPr/>
        </p:nvSpPr>
        <p:spPr>
          <a:xfrm rot="10800000">
            <a:off x="7230121" y="4453147"/>
            <a:ext cx="1913879" cy="69036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rot="10800000">
            <a:off x="-42" y="-42"/>
            <a:ext cx="773388" cy="77338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190549" y="614838"/>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596" name="Shape 596"/>
        <p:cNvGrpSpPr/>
        <p:nvPr/>
      </p:nvGrpSpPr>
      <p:grpSpPr>
        <a:xfrm>
          <a:off x="0" y="0"/>
          <a:ext cx="0" cy="0"/>
          <a:chOff x="0" y="0"/>
          <a:chExt cx="0" cy="0"/>
        </a:xfrm>
      </p:grpSpPr>
      <p:grpSp>
        <p:nvGrpSpPr>
          <p:cNvPr id="597" name="Google Shape;597;p16"/>
          <p:cNvGrpSpPr/>
          <p:nvPr/>
        </p:nvGrpSpPr>
        <p:grpSpPr>
          <a:xfrm>
            <a:off x="-40" y="0"/>
            <a:ext cx="9143957" cy="5143500"/>
            <a:chOff x="-19200" y="0"/>
            <a:chExt cx="9163200" cy="5143500"/>
          </a:xfrm>
        </p:grpSpPr>
        <p:cxnSp>
          <p:nvCxnSpPr>
            <p:cNvPr id="598" name="Google Shape;598;p1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1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1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626" name="Google Shape;626;p16"/>
          <p:cNvGrpSpPr/>
          <p:nvPr/>
        </p:nvGrpSpPr>
        <p:grpSpPr>
          <a:xfrm>
            <a:off x="244916" y="1105600"/>
            <a:ext cx="838990" cy="530033"/>
            <a:chOff x="4384725" y="3932425"/>
            <a:chExt cx="1420813" cy="897600"/>
          </a:xfrm>
        </p:grpSpPr>
        <p:sp>
          <p:nvSpPr>
            <p:cNvPr id="627" name="Google Shape;627;p16"/>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16"/>
          <p:cNvSpPr/>
          <p:nvPr/>
        </p:nvSpPr>
        <p:spPr>
          <a:xfrm>
            <a:off x="954225" y="1583175"/>
            <a:ext cx="7717200" cy="32616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713475" y="1349725"/>
            <a:ext cx="7717200" cy="32616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37" name="Google Shape;637;p16"/>
          <p:cNvSpPr txBox="1"/>
          <p:nvPr>
            <p:ph idx="1" type="body"/>
          </p:nvPr>
        </p:nvSpPr>
        <p:spPr>
          <a:xfrm>
            <a:off x="1083900" y="1721875"/>
            <a:ext cx="6976200" cy="2517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638" name="Google Shape;638;p16"/>
          <p:cNvGrpSpPr/>
          <p:nvPr/>
        </p:nvGrpSpPr>
        <p:grpSpPr>
          <a:xfrm>
            <a:off x="8813127" y="1524690"/>
            <a:ext cx="758760" cy="762622"/>
            <a:chOff x="1286620" y="3669795"/>
            <a:chExt cx="1208986" cy="1214947"/>
          </a:xfrm>
        </p:grpSpPr>
        <p:sp>
          <p:nvSpPr>
            <p:cNvPr id="639" name="Google Shape;639;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16"/>
          <p:cNvGrpSpPr/>
          <p:nvPr/>
        </p:nvGrpSpPr>
        <p:grpSpPr>
          <a:xfrm>
            <a:off x="-201254" y="4239177"/>
            <a:ext cx="1285152" cy="1291731"/>
            <a:chOff x="1286620" y="3669795"/>
            <a:chExt cx="1208986" cy="1214947"/>
          </a:xfrm>
        </p:grpSpPr>
        <p:sp>
          <p:nvSpPr>
            <p:cNvPr id="642" name="Google Shape;642;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644" name="Shape 644"/>
        <p:cNvGrpSpPr/>
        <p:nvPr/>
      </p:nvGrpSpPr>
      <p:grpSpPr>
        <a:xfrm>
          <a:off x="0" y="0"/>
          <a:ext cx="0" cy="0"/>
          <a:chOff x="0" y="0"/>
          <a:chExt cx="0" cy="0"/>
        </a:xfrm>
      </p:grpSpPr>
      <p:grpSp>
        <p:nvGrpSpPr>
          <p:cNvPr id="645" name="Google Shape;645;p17"/>
          <p:cNvGrpSpPr/>
          <p:nvPr/>
        </p:nvGrpSpPr>
        <p:grpSpPr>
          <a:xfrm>
            <a:off x="-40" y="0"/>
            <a:ext cx="9143957" cy="5143500"/>
            <a:chOff x="-19200" y="0"/>
            <a:chExt cx="9163200" cy="5143500"/>
          </a:xfrm>
        </p:grpSpPr>
        <p:cxnSp>
          <p:nvCxnSpPr>
            <p:cNvPr id="646" name="Google Shape;646;p1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1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1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1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1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1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674" name="Google Shape;674;p17"/>
          <p:cNvSpPr/>
          <p:nvPr/>
        </p:nvSpPr>
        <p:spPr>
          <a:xfrm>
            <a:off x="7083975" y="-320150"/>
            <a:ext cx="2441100" cy="24411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7"/>
          <p:cNvSpPr/>
          <p:nvPr/>
        </p:nvSpPr>
        <p:spPr>
          <a:xfrm>
            <a:off x="-94825" y="-320150"/>
            <a:ext cx="4638600" cy="4343400"/>
          </a:xfrm>
          <a:prstGeom prst="roundRect">
            <a:avLst>
              <a:gd fmla="val 8553"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a:off x="-323850" y="-533400"/>
            <a:ext cx="4638600" cy="4343400"/>
          </a:xfrm>
          <a:prstGeom prst="roundRect">
            <a:avLst>
              <a:gd fmla="val 85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17"/>
          <p:cNvGrpSpPr/>
          <p:nvPr/>
        </p:nvGrpSpPr>
        <p:grpSpPr>
          <a:xfrm>
            <a:off x="5433013" y="825522"/>
            <a:ext cx="761713" cy="323262"/>
            <a:chOff x="2559150" y="3516550"/>
            <a:chExt cx="1014400" cy="430500"/>
          </a:xfrm>
        </p:grpSpPr>
        <p:cxnSp>
          <p:nvCxnSpPr>
            <p:cNvPr id="678" name="Google Shape;678;p17"/>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79" name="Google Shape;679;p17"/>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0" name="Google Shape;680;p17"/>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1" name="Google Shape;681;p17"/>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682" name="Google Shape;682;p17"/>
          <p:cNvSpPr/>
          <p:nvPr/>
        </p:nvSpPr>
        <p:spPr>
          <a:xfrm>
            <a:off x="6989149" y="73146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17"/>
          <p:cNvGrpSpPr/>
          <p:nvPr/>
        </p:nvGrpSpPr>
        <p:grpSpPr>
          <a:xfrm>
            <a:off x="1479860" y="3644094"/>
            <a:ext cx="1031166" cy="1036207"/>
            <a:chOff x="-546937" y="-581525"/>
            <a:chExt cx="1507993" cy="1515365"/>
          </a:xfrm>
        </p:grpSpPr>
        <p:sp>
          <p:nvSpPr>
            <p:cNvPr id="684" name="Google Shape;684;p1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17"/>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7" name="Google Shape;687;p17"/>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688" name="Shape 688"/>
        <p:cNvGrpSpPr/>
        <p:nvPr/>
      </p:nvGrpSpPr>
      <p:grpSpPr>
        <a:xfrm>
          <a:off x="0" y="0"/>
          <a:ext cx="0" cy="0"/>
          <a:chOff x="0" y="0"/>
          <a:chExt cx="0" cy="0"/>
        </a:xfrm>
      </p:grpSpPr>
      <p:grpSp>
        <p:nvGrpSpPr>
          <p:cNvPr id="689" name="Google Shape;689;p18"/>
          <p:cNvGrpSpPr/>
          <p:nvPr/>
        </p:nvGrpSpPr>
        <p:grpSpPr>
          <a:xfrm>
            <a:off x="-40" y="0"/>
            <a:ext cx="9143957" cy="5143500"/>
            <a:chOff x="-19200" y="0"/>
            <a:chExt cx="9163200" cy="5143500"/>
          </a:xfrm>
        </p:grpSpPr>
        <p:cxnSp>
          <p:nvCxnSpPr>
            <p:cNvPr id="690" name="Google Shape;690;p1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1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1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1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1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1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p1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1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1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1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1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1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1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718" name="Google Shape;718;p18"/>
          <p:cNvSpPr/>
          <p:nvPr/>
        </p:nvSpPr>
        <p:spPr>
          <a:xfrm flipH="1" rot="5400000">
            <a:off x="3314681" y="4092031"/>
            <a:ext cx="1546735" cy="55620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txBox="1"/>
          <p:nvPr>
            <p:ph type="title"/>
          </p:nvPr>
        </p:nvSpPr>
        <p:spPr>
          <a:xfrm>
            <a:off x="969389" y="955874"/>
            <a:ext cx="2524500" cy="1661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2" name="Google Shape;722;p18"/>
          <p:cNvSpPr txBox="1"/>
          <p:nvPr>
            <p:ph idx="1" type="subTitle"/>
          </p:nvPr>
        </p:nvSpPr>
        <p:spPr>
          <a:xfrm>
            <a:off x="969389" y="2616974"/>
            <a:ext cx="25245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
    <p:spTree>
      <p:nvGrpSpPr>
        <p:cNvPr id="723" name="Shape 723"/>
        <p:cNvGrpSpPr/>
        <p:nvPr/>
      </p:nvGrpSpPr>
      <p:grpSpPr>
        <a:xfrm>
          <a:off x="0" y="0"/>
          <a:ext cx="0" cy="0"/>
          <a:chOff x="0" y="0"/>
          <a:chExt cx="0" cy="0"/>
        </a:xfrm>
      </p:grpSpPr>
      <p:grpSp>
        <p:nvGrpSpPr>
          <p:cNvPr id="724" name="Google Shape;724;p19"/>
          <p:cNvGrpSpPr/>
          <p:nvPr/>
        </p:nvGrpSpPr>
        <p:grpSpPr>
          <a:xfrm>
            <a:off x="-40" y="0"/>
            <a:ext cx="9143957" cy="5143500"/>
            <a:chOff x="-19200" y="0"/>
            <a:chExt cx="9163200" cy="5143500"/>
          </a:xfrm>
        </p:grpSpPr>
        <p:cxnSp>
          <p:nvCxnSpPr>
            <p:cNvPr id="725" name="Google Shape;725;p1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1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753" name="Google Shape;753;p19"/>
          <p:cNvGrpSpPr/>
          <p:nvPr/>
        </p:nvGrpSpPr>
        <p:grpSpPr>
          <a:xfrm>
            <a:off x="6889770" y="92195"/>
            <a:ext cx="1208986" cy="1214947"/>
            <a:chOff x="6780320" y="132595"/>
            <a:chExt cx="1208986" cy="1214947"/>
          </a:xfrm>
        </p:grpSpPr>
        <p:sp>
          <p:nvSpPr>
            <p:cNvPr id="754" name="Google Shape;754;p19"/>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19"/>
          <p:cNvGrpSpPr/>
          <p:nvPr/>
        </p:nvGrpSpPr>
        <p:grpSpPr>
          <a:xfrm>
            <a:off x="7992250" y="842495"/>
            <a:ext cx="959209" cy="963939"/>
            <a:chOff x="7849815" y="1023153"/>
            <a:chExt cx="1208986" cy="1214947"/>
          </a:xfrm>
        </p:grpSpPr>
        <p:sp>
          <p:nvSpPr>
            <p:cNvPr id="757" name="Google Shape;757;p19"/>
            <p:cNvSpPr/>
            <p:nvPr/>
          </p:nvSpPr>
          <p:spPr>
            <a:xfrm>
              <a:off x="7931711" y="111090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7849815" y="102315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19"/>
          <p:cNvSpPr/>
          <p:nvPr/>
        </p:nvSpPr>
        <p:spPr>
          <a:xfrm>
            <a:off x="1021375" y="284550"/>
            <a:ext cx="27141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6259725" y="3304975"/>
            <a:ext cx="1299000" cy="12990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a:off x="7455049" y="3931013"/>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1719663" y="206954"/>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19"/>
          <p:cNvGrpSpPr/>
          <p:nvPr/>
        </p:nvGrpSpPr>
        <p:grpSpPr>
          <a:xfrm>
            <a:off x="236677" y="2267190"/>
            <a:ext cx="2128654" cy="2781138"/>
            <a:chOff x="809902" y="2172440"/>
            <a:chExt cx="2128654" cy="2781138"/>
          </a:xfrm>
        </p:grpSpPr>
        <p:sp>
          <p:nvSpPr>
            <p:cNvPr id="764" name="Google Shape;764;p19"/>
            <p:cNvSpPr/>
            <p:nvPr/>
          </p:nvSpPr>
          <p:spPr>
            <a:xfrm rot="-1521146">
              <a:off x="1258015" y="2452634"/>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1521146">
              <a:off x="1302511" y="2313110"/>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rot="-1521146">
              <a:off x="1352693" y="2563379"/>
              <a:ext cx="203903" cy="16893"/>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rot="-1521146">
              <a:off x="1267713" y="2631629"/>
              <a:ext cx="40531" cy="40588"/>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rot="-1521146">
              <a:off x="1353551" y="2592427"/>
              <a:ext cx="1074558" cy="177781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rot="-1521146">
              <a:off x="2253099" y="4332448"/>
              <a:ext cx="172839" cy="172839"/>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19"/>
          <p:cNvGrpSpPr/>
          <p:nvPr/>
        </p:nvGrpSpPr>
        <p:grpSpPr>
          <a:xfrm rot="-1557361">
            <a:off x="1113401" y="2123116"/>
            <a:ext cx="804282" cy="897266"/>
            <a:chOff x="7849928" y="450523"/>
            <a:chExt cx="639337" cy="713251"/>
          </a:xfrm>
        </p:grpSpPr>
        <p:sp>
          <p:nvSpPr>
            <p:cNvPr id="771" name="Google Shape;771;p19"/>
            <p:cNvSpPr/>
            <p:nvPr/>
          </p:nvSpPr>
          <p:spPr>
            <a:xfrm>
              <a:off x="7849928" y="525282"/>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7849928" y="450523"/>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19"/>
            <p:cNvGrpSpPr/>
            <p:nvPr/>
          </p:nvGrpSpPr>
          <p:grpSpPr>
            <a:xfrm>
              <a:off x="7966556" y="557387"/>
              <a:ext cx="406083" cy="424765"/>
              <a:chOff x="7634875" y="4670950"/>
              <a:chExt cx="135750" cy="142000"/>
            </a:xfrm>
          </p:grpSpPr>
          <p:sp>
            <p:nvSpPr>
              <p:cNvPr id="774" name="Google Shape;774;p19"/>
              <p:cNvSpPr/>
              <p:nvPr/>
            </p:nvSpPr>
            <p:spPr>
              <a:xfrm>
                <a:off x="7676850" y="4670950"/>
                <a:ext cx="93775" cy="89325"/>
              </a:xfrm>
              <a:custGeom>
                <a:rect b="b" l="l" r="r" t="t"/>
                <a:pathLst>
                  <a:path extrusionOk="0" h="3573" w="3751">
                    <a:moveTo>
                      <a:pt x="1881" y="0"/>
                    </a:moveTo>
                    <a:lnTo>
                      <a:pt x="0" y="1369"/>
                    </a:lnTo>
                    <a:lnTo>
                      <a:pt x="738" y="3572"/>
                    </a:lnTo>
                    <a:lnTo>
                      <a:pt x="3036" y="3572"/>
                    </a:lnTo>
                    <a:lnTo>
                      <a:pt x="3751" y="1369"/>
                    </a:lnTo>
                    <a:lnTo>
                      <a:pt x="1881"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7634875" y="4727500"/>
                <a:ext cx="85750" cy="85450"/>
              </a:xfrm>
              <a:custGeom>
                <a:rect b="b" l="l" r="r" t="t"/>
                <a:pathLst>
                  <a:path extrusionOk="0" h="3418" w="3430">
                    <a:moveTo>
                      <a:pt x="1715" y="0"/>
                    </a:moveTo>
                    <a:cubicBezTo>
                      <a:pt x="762" y="0"/>
                      <a:pt x="0" y="762"/>
                      <a:pt x="0" y="1703"/>
                    </a:cubicBezTo>
                    <a:cubicBezTo>
                      <a:pt x="0" y="2655"/>
                      <a:pt x="762" y="3417"/>
                      <a:pt x="1715" y="3417"/>
                    </a:cubicBezTo>
                    <a:cubicBezTo>
                      <a:pt x="2655" y="3417"/>
                      <a:pt x="3429" y="2655"/>
                      <a:pt x="3429" y="1703"/>
                    </a:cubicBezTo>
                    <a:cubicBezTo>
                      <a:pt x="3429" y="762"/>
                      <a:pt x="2655"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6" name="Google Shape;776;p19"/>
          <p:cNvGrpSpPr/>
          <p:nvPr/>
        </p:nvGrpSpPr>
        <p:grpSpPr>
          <a:xfrm rot="-1560080">
            <a:off x="452845" y="3102717"/>
            <a:ext cx="639423" cy="713264"/>
            <a:chOff x="5982390" y="450523"/>
            <a:chExt cx="639412" cy="713251"/>
          </a:xfrm>
        </p:grpSpPr>
        <p:sp>
          <p:nvSpPr>
            <p:cNvPr id="777" name="Google Shape;777;p19"/>
            <p:cNvSpPr/>
            <p:nvPr/>
          </p:nvSpPr>
          <p:spPr>
            <a:xfrm>
              <a:off x="5982390" y="525282"/>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5982390" y="450523"/>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6161351" y="614372"/>
              <a:ext cx="280593" cy="267123"/>
            </a:xfrm>
            <a:custGeom>
              <a:rect b="b" l="l" r="r" t="t"/>
              <a:pathLst>
                <a:path extrusionOk="0" h="3572" w="3752">
                  <a:moveTo>
                    <a:pt x="1882" y="0"/>
                  </a:moveTo>
                  <a:lnTo>
                    <a:pt x="1" y="1369"/>
                  </a:lnTo>
                  <a:lnTo>
                    <a:pt x="739" y="3572"/>
                  </a:lnTo>
                  <a:lnTo>
                    <a:pt x="3037" y="3572"/>
                  </a:lnTo>
                  <a:lnTo>
                    <a:pt x="3751" y="1369"/>
                  </a:lnTo>
                  <a:lnTo>
                    <a:pt x="1882"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9"/>
          <p:cNvGrpSpPr/>
          <p:nvPr/>
        </p:nvGrpSpPr>
        <p:grpSpPr>
          <a:xfrm rot="-1560080">
            <a:off x="1386120" y="3303315"/>
            <a:ext cx="638526" cy="714162"/>
            <a:chOff x="6960509" y="450052"/>
            <a:chExt cx="638514" cy="714149"/>
          </a:xfrm>
        </p:grpSpPr>
        <p:sp>
          <p:nvSpPr>
            <p:cNvPr id="781" name="Google Shape;781;p19"/>
            <p:cNvSpPr/>
            <p:nvPr/>
          </p:nvSpPr>
          <p:spPr>
            <a:xfrm>
              <a:off x="6960509" y="524811"/>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6960509" y="450052"/>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19"/>
            <p:cNvGrpSpPr/>
            <p:nvPr/>
          </p:nvGrpSpPr>
          <p:grpSpPr>
            <a:xfrm>
              <a:off x="7081174" y="579613"/>
              <a:ext cx="397183" cy="380269"/>
              <a:chOff x="7218150" y="5020675"/>
              <a:chExt cx="132775" cy="127125"/>
            </a:xfrm>
          </p:grpSpPr>
          <p:sp>
            <p:nvSpPr>
              <p:cNvPr id="784" name="Google Shape;784;p19"/>
              <p:cNvSpPr/>
              <p:nvPr/>
            </p:nvSpPr>
            <p:spPr>
              <a:xfrm>
                <a:off x="7256250" y="5020675"/>
                <a:ext cx="94675" cy="82200"/>
              </a:xfrm>
              <a:custGeom>
                <a:rect b="b" l="l" r="r" t="t"/>
                <a:pathLst>
                  <a:path extrusionOk="0" h="3288" w="3787">
                    <a:moveTo>
                      <a:pt x="953" y="1"/>
                    </a:moveTo>
                    <a:lnTo>
                      <a:pt x="1" y="1632"/>
                    </a:lnTo>
                    <a:lnTo>
                      <a:pt x="953" y="3287"/>
                    </a:lnTo>
                    <a:lnTo>
                      <a:pt x="2834" y="3287"/>
                    </a:lnTo>
                    <a:lnTo>
                      <a:pt x="3787" y="1632"/>
                    </a:lnTo>
                    <a:lnTo>
                      <a:pt x="2834"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7218150" y="5073375"/>
                <a:ext cx="74450" cy="74425"/>
              </a:xfrm>
              <a:custGeom>
                <a:rect b="b" l="l" r="r" t="t"/>
                <a:pathLst>
                  <a:path extrusionOk="0" h="2977" w="2978">
                    <a:moveTo>
                      <a:pt x="1" y="0"/>
                    </a:moveTo>
                    <a:lnTo>
                      <a:pt x="1" y="2977"/>
                    </a:lnTo>
                    <a:lnTo>
                      <a:pt x="2977" y="2977"/>
                    </a:lnTo>
                    <a:lnTo>
                      <a:pt x="2977"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6" name="Google Shape;786;p19"/>
          <p:cNvSpPr/>
          <p:nvPr/>
        </p:nvSpPr>
        <p:spPr>
          <a:xfrm>
            <a:off x="3139900" y="1879475"/>
            <a:ext cx="3564900" cy="2100900"/>
          </a:xfrm>
          <a:prstGeom prst="roundRect">
            <a:avLst>
              <a:gd fmla="val 9649" name="adj"/>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139900" y="1748150"/>
            <a:ext cx="3564900" cy="2100900"/>
          </a:xfrm>
          <a:prstGeom prst="roundRect">
            <a:avLst>
              <a:gd fmla="val 9649"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2687474" y="1290518"/>
            <a:ext cx="2937600" cy="6837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2687474" y="1163125"/>
            <a:ext cx="2937600" cy="6837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19"/>
          <p:cNvGrpSpPr/>
          <p:nvPr/>
        </p:nvGrpSpPr>
        <p:grpSpPr>
          <a:xfrm>
            <a:off x="6310800" y="983383"/>
            <a:ext cx="959229" cy="1109677"/>
            <a:chOff x="4212420" y="-38612"/>
            <a:chExt cx="563060" cy="651372"/>
          </a:xfrm>
        </p:grpSpPr>
        <p:sp>
          <p:nvSpPr>
            <p:cNvPr id="791" name="Google Shape;791;p19"/>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19"/>
          <p:cNvSpPr txBox="1"/>
          <p:nvPr>
            <p:ph type="title"/>
          </p:nvPr>
        </p:nvSpPr>
        <p:spPr>
          <a:xfrm>
            <a:off x="2971875" y="1273150"/>
            <a:ext cx="2368800" cy="4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700"/>
              <a:buNone/>
              <a:defRPr sz="1700">
                <a:solidFill>
                  <a:schemeClr val="lt1"/>
                </a:solidFill>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795" name="Google Shape;795;p19"/>
          <p:cNvSpPr txBox="1"/>
          <p:nvPr>
            <p:ph idx="1" type="subTitle"/>
          </p:nvPr>
        </p:nvSpPr>
        <p:spPr>
          <a:xfrm>
            <a:off x="3406150" y="2042200"/>
            <a:ext cx="3032400" cy="167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1_1">
    <p:spTree>
      <p:nvGrpSpPr>
        <p:cNvPr id="796" name="Shape 796"/>
        <p:cNvGrpSpPr/>
        <p:nvPr/>
      </p:nvGrpSpPr>
      <p:grpSpPr>
        <a:xfrm>
          <a:off x="0" y="0"/>
          <a:ext cx="0" cy="0"/>
          <a:chOff x="0" y="0"/>
          <a:chExt cx="0" cy="0"/>
        </a:xfrm>
      </p:grpSpPr>
      <p:grpSp>
        <p:nvGrpSpPr>
          <p:cNvPr id="797" name="Google Shape;797;p20"/>
          <p:cNvGrpSpPr/>
          <p:nvPr/>
        </p:nvGrpSpPr>
        <p:grpSpPr>
          <a:xfrm>
            <a:off x="-40" y="0"/>
            <a:ext cx="9143957" cy="5143500"/>
            <a:chOff x="-19200" y="0"/>
            <a:chExt cx="9163200" cy="5143500"/>
          </a:xfrm>
        </p:grpSpPr>
        <p:cxnSp>
          <p:nvCxnSpPr>
            <p:cNvPr id="798" name="Google Shape;798;p2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2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2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2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2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2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2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2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2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2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2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2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2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2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2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2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2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2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2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2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2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2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2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2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2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2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2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2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826" name="Google Shape;826;p20"/>
          <p:cNvSpPr/>
          <p:nvPr/>
        </p:nvSpPr>
        <p:spPr>
          <a:xfrm>
            <a:off x="-262650" y="2276275"/>
            <a:ext cx="22326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a:off x="4049125" y="255400"/>
            <a:ext cx="2436900" cy="2436900"/>
          </a:xfrm>
          <a:prstGeom prst="roundRect">
            <a:avLst>
              <a:gd fmla="val 2035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4777429" y="1628338"/>
            <a:ext cx="3809700" cy="29496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0"/>
          <p:cNvSpPr/>
          <p:nvPr/>
        </p:nvSpPr>
        <p:spPr>
          <a:xfrm>
            <a:off x="4777425" y="1572425"/>
            <a:ext cx="3809700" cy="29001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20"/>
          <p:cNvGrpSpPr/>
          <p:nvPr/>
        </p:nvGrpSpPr>
        <p:grpSpPr>
          <a:xfrm>
            <a:off x="7141336" y="648682"/>
            <a:ext cx="690510" cy="693886"/>
            <a:chOff x="-546937" y="-581525"/>
            <a:chExt cx="1507993" cy="1515365"/>
          </a:xfrm>
        </p:grpSpPr>
        <p:sp>
          <p:nvSpPr>
            <p:cNvPr id="831" name="Google Shape;831;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20"/>
          <p:cNvGrpSpPr/>
          <p:nvPr/>
        </p:nvGrpSpPr>
        <p:grpSpPr>
          <a:xfrm>
            <a:off x="7506514" y="1213789"/>
            <a:ext cx="829246" cy="833299"/>
            <a:chOff x="-546937" y="-581525"/>
            <a:chExt cx="1507993" cy="1515365"/>
          </a:xfrm>
        </p:grpSpPr>
        <p:sp>
          <p:nvSpPr>
            <p:cNvPr id="834" name="Google Shape;834;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20"/>
          <p:cNvSpPr/>
          <p:nvPr/>
        </p:nvSpPr>
        <p:spPr>
          <a:xfrm>
            <a:off x="5310500" y="43801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1870601" y="4268225"/>
            <a:ext cx="204298" cy="204298"/>
          </a:xfrm>
          <a:custGeom>
            <a:rect b="b" l="l" r="r" t="t"/>
            <a:pathLst>
              <a:path extrusionOk="0" h="2978" w="2978">
                <a:moveTo>
                  <a:pt x="1" y="1"/>
                </a:moveTo>
                <a:lnTo>
                  <a:pt x="1" y="2977"/>
                </a:lnTo>
                <a:lnTo>
                  <a:pt x="2977" y="2977"/>
                </a:lnTo>
                <a:lnTo>
                  <a:pt x="2977" y="1"/>
                </a:ln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0"/>
          <p:cNvSpPr/>
          <p:nvPr/>
        </p:nvSpPr>
        <p:spPr>
          <a:xfrm>
            <a:off x="6375299" y="6486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txBox="1"/>
          <p:nvPr>
            <p:ph type="title"/>
          </p:nvPr>
        </p:nvSpPr>
        <p:spPr>
          <a:xfrm>
            <a:off x="5408640" y="1913550"/>
            <a:ext cx="2368800" cy="748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0" name="Google Shape;840;p20"/>
          <p:cNvSpPr txBox="1"/>
          <p:nvPr>
            <p:ph idx="1" type="subTitle"/>
          </p:nvPr>
        </p:nvSpPr>
        <p:spPr>
          <a:xfrm>
            <a:off x="5408640" y="2737350"/>
            <a:ext cx="2927100" cy="139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gn="ctr">
              <a:lnSpc>
                <a:spcPct val="100000"/>
              </a:lnSpc>
              <a:spcBef>
                <a:spcPts val="800"/>
              </a:spcBef>
              <a:spcAft>
                <a:spcPts val="0"/>
              </a:spcAft>
              <a:buNone/>
              <a:defRPr sz="1400"/>
            </a:lvl2pPr>
            <a:lvl3pPr lvl="2" rtl="0" algn="ctr">
              <a:lnSpc>
                <a:spcPct val="100000"/>
              </a:lnSpc>
              <a:spcBef>
                <a:spcPts val="800"/>
              </a:spcBef>
              <a:spcAft>
                <a:spcPts val="0"/>
              </a:spcAft>
              <a:buNone/>
              <a:defRPr sz="1400"/>
            </a:lvl3pPr>
            <a:lvl4pPr lvl="3" rtl="0" algn="ctr">
              <a:lnSpc>
                <a:spcPct val="100000"/>
              </a:lnSpc>
              <a:spcBef>
                <a:spcPts val="800"/>
              </a:spcBef>
              <a:spcAft>
                <a:spcPts val="0"/>
              </a:spcAft>
              <a:buNone/>
              <a:defRPr sz="1400"/>
            </a:lvl4pPr>
            <a:lvl5pPr lvl="4" rtl="0" algn="ctr">
              <a:lnSpc>
                <a:spcPct val="100000"/>
              </a:lnSpc>
              <a:spcBef>
                <a:spcPts val="800"/>
              </a:spcBef>
              <a:spcAft>
                <a:spcPts val="0"/>
              </a:spcAft>
              <a:buNone/>
              <a:defRPr sz="1400"/>
            </a:lvl5pPr>
            <a:lvl6pPr lvl="5" rtl="0" algn="ctr">
              <a:lnSpc>
                <a:spcPct val="100000"/>
              </a:lnSpc>
              <a:spcBef>
                <a:spcPts val="800"/>
              </a:spcBef>
              <a:spcAft>
                <a:spcPts val="0"/>
              </a:spcAft>
              <a:buNone/>
              <a:defRPr sz="1400"/>
            </a:lvl6pPr>
            <a:lvl7pPr lvl="6" rtl="0" algn="ctr">
              <a:lnSpc>
                <a:spcPct val="100000"/>
              </a:lnSpc>
              <a:spcBef>
                <a:spcPts val="800"/>
              </a:spcBef>
              <a:spcAft>
                <a:spcPts val="0"/>
              </a:spcAft>
              <a:buNone/>
              <a:defRPr sz="1400"/>
            </a:lvl7pPr>
            <a:lvl8pPr lvl="7" rtl="0" algn="ctr">
              <a:lnSpc>
                <a:spcPct val="100000"/>
              </a:lnSpc>
              <a:spcBef>
                <a:spcPts val="800"/>
              </a:spcBef>
              <a:spcAft>
                <a:spcPts val="0"/>
              </a:spcAft>
              <a:buNone/>
              <a:defRPr sz="1400"/>
            </a:lvl8pPr>
            <a:lvl9pPr lvl="8" rtl="0" algn="ctr">
              <a:lnSpc>
                <a:spcPct val="100000"/>
              </a:lnSpc>
              <a:spcBef>
                <a:spcPts val="800"/>
              </a:spcBef>
              <a:spcAft>
                <a:spcPts val="800"/>
              </a:spcAft>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grpSp>
        <p:nvGrpSpPr>
          <p:cNvPr id="72" name="Google Shape;72;p3"/>
          <p:cNvGrpSpPr/>
          <p:nvPr/>
        </p:nvGrpSpPr>
        <p:grpSpPr>
          <a:xfrm>
            <a:off x="-40" y="0"/>
            <a:ext cx="9143957" cy="5143500"/>
            <a:chOff x="-19200" y="0"/>
            <a:chExt cx="9163200" cy="5143500"/>
          </a:xfrm>
        </p:grpSpPr>
        <p:cxnSp>
          <p:nvCxnSpPr>
            <p:cNvPr id="73" name="Google Shape;73;p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01" name="Google Shape;101;p3"/>
          <p:cNvGrpSpPr/>
          <p:nvPr/>
        </p:nvGrpSpPr>
        <p:grpSpPr>
          <a:xfrm>
            <a:off x="7470825" y="4034575"/>
            <a:ext cx="1420813" cy="897600"/>
            <a:chOff x="4384725" y="3932425"/>
            <a:chExt cx="1420813" cy="897600"/>
          </a:xfrm>
        </p:grpSpPr>
        <p:sp>
          <p:nvSpPr>
            <p:cNvPr id="102" name="Google Shape;102;p3"/>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3"/>
          <p:cNvGrpSpPr/>
          <p:nvPr/>
        </p:nvGrpSpPr>
        <p:grpSpPr>
          <a:xfrm>
            <a:off x="460152" y="139302"/>
            <a:ext cx="2128619" cy="2781103"/>
            <a:chOff x="554456" y="2624159"/>
            <a:chExt cx="2397903" cy="3132932"/>
          </a:xfrm>
        </p:grpSpPr>
        <p:sp>
          <p:nvSpPr>
            <p:cNvPr id="108" name="Google Shape;108;p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3"/>
          <p:cNvGrpSpPr/>
          <p:nvPr/>
        </p:nvGrpSpPr>
        <p:grpSpPr>
          <a:xfrm>
            <a:off x="1194150" y="890075"/>
            <a:ext cx="6755700" cy="3501925"/>
            <a:chOff x="1194150" y="890075"/>
            <a:chExt cx="6755700" cy="3501925"/>
          </a:xfrm>
        </p:grpSpPr>
        <p:sp>
          <p:nvSpPr>
            <p:cNvPr id="122" name="Google Shape;122;p3"/>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194150" y="890075"/>
              <a:ext cx="6755700" cy="33633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a:off x="6451623" y="566282"/>
            <a:ext cx="840609" cy="84179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a:off x="6451623" y="467507"/>
            <a:ext cx="840609" cy="841790"/>
            <a:chOff x="7166950" y="4240225"/>
            <a:chExt cx="213450" cy="213750"/>
          </a:xfrm>
        </p:grpSpPr>
        <p:sp>
          <p:nvSpPr>
            <p:cNvPr id="126" name="Google Shape;126;p3"/>
            <p:cNvSpPr/>
            <p:nvPr/>
          </p:nvSpPr>
          <p:spPr>
            <a:xfrm>
              <a:off x="7166950" y="4240225"/>
              <a:ext cx="213450" cy="21375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48525" y="4286375"/>
              <a:ext cx="85725" cy="85750"/>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213400" y="4322675"/>
              <a:ext cx="85450" cy="8545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3"/>
          <p:cNvGrpSpPr/>
          <p:nvPr/>
        </p:nvGrpSpPr>
        <p:grpSpPr>
          <a:xfrm>
            <a:off x="199570" y="3669795"/>
            <a:ext cx="1208986" cy="1214947"/>
            <a:chOff x="1286620" y="3669795"/>
            <a:chExt cx="1208986" cy="1214947"/>
          </a:xfrm>
        </p:grpSpPr>
        <p:sp>
          <p:nvSpPr>
            <p:cNvPr id="130" name="Google Shape;130;p3"/>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3"/>
          <p:cNvSpPr txBox="1"/>
          <p:nvPr>
            <p:ph idx="1" type="subTitle"/>
          </p:nvPr>
        </p:nvSpPr>
        <p:spPr>
          <a:xfrm>
            <a:off x="2532750" y="3402825"/>
            <a:ext cx="4078500" cy="66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3"/>
          <p:cNvSpPr txBox="1"/>
          <p:nvPr>
            <p:ph hasCustomPrompt="1" type="title"/>
          </p:nvPr>
        </p:nvSpPr>
        <p:spPr>
          <a:xfrm>
            <a:off x="4056463" y="88246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2pPr>
            <a:lvl3pPr lvl="2"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3pPr>
            <a:lvl4pPr lvl="3"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4pPr>
            <a:lvl5pPr lvl="4"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5pPr>
            <a:lvl6pPr lvl="5"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6pPr>
            <a:lvl7pPr lvl="6"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7pPr>
            <a:lvl8pPr lvl="7"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8pPr>
            <a:lvl9pPr lvl="8"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9pPr>
          </a:lstStyle>
          <a:p>
            <a:r>
              <a:t>xx%</a:t>
            </a:r>
          </a:p>
        </p:txBody>
      </p:sp>
      <p:sp>
        <p:nvSpPr>
          <p:cNvPr id="134" name="Google Shape;134;p3"/>
          <p:cNvSpPr txBox="1"/>
          <p:nvPr>
            <p:ph idx="2" type="title"/>
          </p:nvPr>
        </p:nvSpPr>
        <p:spPr>
          <a:xfrm>
            <a:off x="2161975" y="2078600"/>
            <a:ext cx="4820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_1_1_1_1">
    <p:spTree>
      <p:nvGrpSpPr>
        <p:cNvPr id="841" name="Shape 841"/>
        <p:cNvGrpSpPr/>
        <p:nvPr/>
      </p:nvGrpSpPr>
      <p:grpSpPr>
        <a:xfrm>
          <a:off x="0" y="0"/>
          <a:ext cx="0" cy="0"/>
          <a:chOff x="0" y="0"/>
          <a:chExt cx="0" cy="0"/>
        </a:xfrm>
      </p:grpSpPr>
      <p:grpSp>
        <p:nvGrpSpPr>
          <p:cNvPr id="842" name="Google Shape;842;p21"/>
          <p:cNvGrpSpPr/>
          <p:nvPr/>
        </p:nvGrpSpPr>
        <p:grpSpPr>
          <a:xfrm>
            <a:off x="-40" y="0"/>
            <a:ext cx="9143957" cy="5143500"/>
            <a:chOff x="-19200" y="0"/>
            <a:chExt cx="9163200" cy="5143500"/>
          </a:xfrm>
        </p:grpSpPr>
        <p:cxnSp>
          <p:nvCxnSpPr>
            <p:cNvPr id="843" name="Google Shape;843;p2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2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2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2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2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2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2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2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2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2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2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2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2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2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2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2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2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2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2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2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2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2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2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2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2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2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2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2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871" name="Google Shape;871;p21"/>
          <p:cNvGrpSpPr/>
          <p:nvPr/>
        </p:nvGrpSpPr>
        <p:grpSpPr>
          <a:xfrm>
            <a:off x="8642181" y="-366333"/>
            <a:ext cx="901299" cy="905743"/>
            <a:chOff x="6780320" y="132595"/>
            <a:chExt cx="1208986" cy="1214947"/>
          </a:xfrm>
        </p:grpSpPr>
        <p:sp>
          <p:nvSpPr>
            <p:cNvPr id="872" name="Google Shape;872;p21"/>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4" name="Google Shape;874;p21"/>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79" name="Google Shape;879;p2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4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4">
    <p:spTree>
      <p:nvGrpSpPr>
        <p:cNvPr id="880" name="Shape 880"/>
        <p:cNvGrpSpPr/>
        <p:nvPr/>
      </p:nvGrpSpPr>
      <p:grpSpPr>
        <a:xfrm>
          <a:off x="0" y="0"/>
          <a:ext cx="0" cy="0"/>
          <a:chOff x="0" y="0"/>
          <a:chExt cx="0" cy="0"/>
        </a:xfrm>
      </p:grpSpPr>
      <p:grpSp>
        <p:nvGrpSpPr>
          <p:cNvPr id="881" name="Google Shape;881;p22"/>
          <p:cNvGrpSpPr/>
          <p:nvPr/>
        </p:nvGrpSpPr>
        <p:grpSpPr>
          <a:xfrm>
            <a:off x="-40" y="0"/>
            <a:ext cx="9143957" cy="5143500"/>
            <a:chOff x="-19200" y="0"/>
            <a:chExt cx="9163200" cy="5143500"/>
          </a:xfrm>
        </p:grpSpPr>
        <p:cxnSp>
          <p:nvCxnSpPr>
            <p:cNvPr id="882" name="Google Shape;882;p2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2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2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2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2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2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2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2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2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2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2" name="Google Shape;892;p2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3" name="Google Shape;893;p2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2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2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2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2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2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2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2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2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2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2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2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2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2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2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2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2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910" name="Google Shape;910;p22"/>
          <p:cNvCxnSpPr/>
          <p:nvPr/>
        </p:nvCxnSpPr>
        <p:spPr>
          <a:xfrm>
            <a:off x="3501950" y="3138550"/>
            <a:ext cx="2721300" cy="0"/>
          </a:xfrm>
          <a:prstGeom prst="straightConnector1">
            <a:avLst/>
          </a:prstGeom>
          <a:noFill/>
          <a:ln cap="flat" cmpd="sng" w="19050">
            <a:solidFill>
              <a:schemeClr val="dk1"/>
            </a:solidFill>
            <a:prstDash val="dash"/>
            <a:round/>
            <a:headEnd len="med" w="med" type="none"/>
            <a:tailEnd len="med" w="med" type="none"/>
          </a:ln>
        </p:spPr>
      </p:cxnSp>
      <p:sp>
        <p:nvSpPr>
          <p:cNvPr id="911" name="Google Shape;911;p22"/>
          <p:cNvSpPr/>
          <p:nvPr/>
        </p:nvSpPr>
        <p:spPr>
          <a:xfrm flipH="1" rot="10800000">
            <a:off x="372085" y="3138544"/>
            <a:ext cx="2881938"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flipH="1">
            <a:off x="470124" y="3550"/>
            <a:ext cx="4448028" cy="159737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rot="10800000">
            <a:off x="5850035" y="160091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4" name="Google Shape;914;p22"/>
          <p:cNvGrpSpPr/>
          <p:nvPr/>
        </p:nvGrpSpPr>
        <p:grpSpPr>
          <a:xfrm>
            <a:off x="1065950" y="1440392"/>
            <a:ext cx="3300478" cy="2669777"/>
            <a:chOff x="1065950" y="1440392"/>
            <a:chExt cx="3300478" cy="2669777"/>
          </a:xfrm>
        </p:grpSpPr>
        <p:sp>
          <p:nvSpPr>
            <p:cNvPr id="915" name="Google Shape;915;p22"/>
            <p:cNvSpPr/>
            <p:nvPr/>
          </p:nvSpPr>
          <p:spPr>
            <a:xfrm>
              <a:off x="114742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114742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rot="-5400000">
              <a:off x="860900" y="2424454"/>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22"/>
          <p:cNvGrpSpPr/>
          <p:nvPr/>
        </p:nvGrpSpPr>
        <p:grpSpPr>
          <a:xfrm>
            <a:off x="4777455" y="1440392"/>
            <a:ext cx="3292195" cy="2669777"/>
            <a:chOff x="4777455" y="1440392"/>
            <a:chExt cx="3292195" cy="2669777"/>
          </a:xfrm>
        </p:grpSpPr>
        <p:sp>
          <p:nvSpPr>
            <p:cNvPr id="919" name="Google Shape;919;p22"/>
            <p:cNvSpPr/>
            <p:nvPr/>
          </p:nvSpPr>
          <p:spPr>
            <a:xfrm>
              <a:off x="477745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477745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rot="-5400000">
              <a:off x="7711600" y="34374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22"/>
          <p:cNvSpPr/>
          <p:nvPr/>
        </p:nvSpPr>
        <p:spPr>
          <a:xfrm>
            <a:off x="1651025" y="1144508"/>
            <a:ext cx="2211900" cy="6024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
          <p:cNvSpPr/>
          <p:nvPr/>
        </p:nvSpPr>
        <p:spPr>
          <a:xfrm>
            <a:off x="1651025" y="1033325"/>
            <a:ext cx="2211900" cy="6024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a:off x="5281050" y="1144508"/>
            <a:ext cx="2211900" cy="6024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a:off x="5281050" y="1033325"/>
            <a:ext cx="2211900" cy="6024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2"/>
          <p:cNvSpPr/>
          <p:nvPr/>
        </p:nvSpPr>
        <p:spPr>
          <a:xfrm>
            <a:off x="8636974" y="226758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2"/>
          <p:cNvSpPr/>
          <p:nvPr/>
        </p:nvSpPr>
        <p:spPr>
          <a:xfrm>
            <a:off x="1797651" y="456822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2"/>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929" name="Google Shape;929;p22"/>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800"/>
              <a:buNone/>
              <a:defRPr sz="1400">
                <a:solidFill>
                  <a:schemeClr val="lt1"/>
                </a:solidFill>
              </a:defRPr>
            </a:lvl1pPr>
            <a:lvl2pPr lvl="1"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9pPr>
          </a:lstStyle>
          <a:p/>
        </p:txBody>
      </p:sp>
      <p:sp>
        <p:nvSpPr>
          <p:cNvPr id="930" name="Google Shape;930;p22"/>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
              <a:buNone/>
              <a:defRPr sz="1400">
                <a:solidFill>
                  <a:schemeClr val="lt1"/>
                </a:solidFill>
              </a:defRPr>
            </a:lvl1pPr>
            <a:lvl2pPr lvl="1"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9pPr>
          </a:lstStyle>
          <a:p/>
        </p:txBody>
      </p:sp>
      <p:sp>
        <p:nvSpPr>
          <p:cNvPr id="931" name="Google Shape;931;p22"/>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grpSp>
        <p:nvGrpSpPr>
          <p:cNvPr id="932" name="Google Shape;932;p22"/>
          <p:cNvGrpSpPr/>
          <p:nvPr/>
        </p:nvGrpSpPr>
        <p:grpSpPr>
          <a:xfrm>
            <a:off x="2943847" y="-620331"/>
            <a:ext cx="1031166" cy="1036207"/>
            <a:chOff x="-546937" y="-581525"/>
            <a:chExt cx="1507993" cy="1515365"/>
          </a:xfrm>
        </p:grpSpPr>
        <p:sp>
          <p:nvSpPr>
            <p:cNvPr id="933" name="Google Shape;933;p2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22"/>
          <p:cNvGrpSpPr/>
          <p:nvPr/>
        </p:nvGrpSpPr>
        <p:grpSpPr>
          <a:xfrm>
            <a:off x="7562350" y="4467100"/>
            <a:ext cx="868250" cy="875741"/>
            <a:chOff x="7562350" y="4467100"/>
            <a:chExt cx="868250" cy="875741"/>
          </a:xfrm>
        </p:grpSpPr>
        <p:sp>
          <p:nvSpPr>
            <p:cNvPr id="936" name="Google Shape;936;p22"/>
            <p:cNvSpPr/>
            <p:nvPr/>
          </p:nvSpPr>
          <p:spPr>
            <a:xfrm>
              <a:off x="7657200" y="4569441"/>
              <a:ext cx="773400" cy="7734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7562350" y="4467100"/>
              <a:ext cx="773400" cy="773400"/>
              <a:chOff x="8430600" y="503400"/>
              <a:chExt cx="773400" cy="773400"/>
            </a:xfrm>
          </p:grpSpPr>
          <p:sp>
            <p:nvSpPr>
              <p:cNvPr id="938" name="Google Shape;938;p22"/>
              <p:cNvSpPr/>
              <p:nvPr/>
            </p:nvSpPr>
            <p:spPr>
              <a:xfrm>
                <a:off x="8430600" y="503400"/>
                <a:ext cx="773400" cy="773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9" name="Google Shape;939;p22"/>
              <p:cNvGrpSpPr/>
              <p:nvPr/>
            </p:nvGrpSpPr>
            <p:grpSpPr>
              <a:xfrm>
                <a:off x="8572674" y="645476"/>
                <a:ext cx="489254" cy="489254"/>
                <a:chOff x="4457700" y="2655225"/>
                <a:chExt cx="113125" cy="113125"/>
              </a:xfrm>
            </p:grpSpPr>
            <p:sp>
              <p:nvSpPr>
                <p:cNvPr id="940" name="Google Shape;940;p22"/>
                <p:cNvSpPr/>
                <p:nvPr/>
              </p:nvSpPr>
              <p:spPr>
                <a:xfrm>
                  <a:off x="4457700" y="2655225"/>
                  <a:ext cx="113125" cy="113125"/>
                </a:xfrm>
                <a:custGeom>
                  <a:rect b="b" l="l" r="r" t="t"/>
                  <a:pathLst>
                    <a:path extrusionOk="0" h="4525" w="4525">
                      <a:moveTo>
                        <a:pt x="2262" y="1108"/>
                      </a:moveTo>
                      <a:cubicBezTo>
                        <a:pt x="2917" y="1108"/>
                        <a:pt x="3441" y="1631"/>
                        <a:pt x="3441" y="2286"/>
                      </a:cubicBezTo>
                      <a:cubicBezTo>
                        <a:pt x="3453" y="2917"/>
                        <a:pt x="2917" y="3453"/>
                        <a:pt x="2262" y="3453"/>
                      </a:cubicBezTo>
                      <a:cubicBezTo>
                        <a:pt x="1607" y="3453"/>
                        <a:pt x="1083" y="2941"/>
                        <a:pt x="1083" y="2286"/>
                      </a:cubicBezTo>
                      <a:cubicBezTo>
                        <a:pt x="1083" y="1631"/>
                        <a:pt x="1607" y="1108"/>
                        <a:pt x="2262" y="1108"/>
                      </a:cubicBezTo>
                      <a:close/>
                      <a:moveTo>
                        <a:pt x="2262" y="0"/>
                      </a:moveTo>
                      <a:cubicBezTo>
                        <a:pt x="1012" y="0"/>
                        <a:pt x="0" y="1012"/>
                        <a:pt x="0" y="2262"/>
                      </a:cubicBezTo>
                      <a:cubicBezTo>
                        <a:pt x="0" y="3513"/>
                        <a:pt x="1012" y="4525"/>
                        <a:pt x="2262" y="4525"/>
                      </a:cubicBezTo>
                      <a:cubicBezTo>
                        <a:pt x="3512" y="4525"/>
                        <a:pt x="4524" y="3513"/>
                        <a:pt x="4524" y="2262"/>
                      </a:cubicBezTo>
                      <a:cubicBezTo>
                        <a:pt x="4524" y="1012"/>
                        <a:pt x="3512" y="0"/>
                        <a:pt x="2262" y="0"/>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4459175" y="2655225"/>
                  <a:ext cx="111050" cy="51225"/>
                </a:xfrm>
                <a:custGeom>
                  <a:rect b="b" l="l" r="r" t="t"/>
                  <a:pathLst>
                    <a:path extrusionOk="0" h="2049" w="4442">
                      <a:moveTo>
                        <a:pt x="2215" y="0"/>
                      </a:moveTo>
                      <a:cubicBezTo>
                        <a:pt x="1322" y="0"/>
                        <a:pt x="548" y="524"/>
                        <a:pt x="179" y="1274"/>
                      </a:cubicBezTo>
                      <a:cubicBezTo>
                        <a:pt x="1" y="1643"/>
                        <a:pt x="274" y="2048"/>
                        <a:pt x="679" y="2048"/>
                      </a:cubicBezTo>
                      <a:cubicBezTo>
                        <a:pt x="882" y="2048"/>
                        <a:pt x="1072" y="1929"/>
                        <a:pt x="1167" y="1727"/>
                      </a:cubicBezTo>
                      <a:cubicBezTo>
                        <a:pt x="1358" y="1346"/>
                        <a:pt x="1763" y="1096"/>
                        <a:pt x="2215" y="1096"/>
                      </a:cubicBezTo>
                      <a:cubicBezTo>
                        <a:pt x="2679" y="1096"/>
                        <a:pt x="3072" y="1358"/>
                        <a:pt x="3275" y="1727"/>
                      </a:cubicBezTo>
                      <a:cubicBezTo>
                        <a:pt x="3370" y="1929"/>
                        <a:pt x="3561" y="2048"/>
                        <a:pt x="3763" y="2048"/>
                      </a:cubicBezTo>
                      <a:cubicBezTo>
                        <a:pt x="4168" y="2048"/>
                        <a:pt x="4442" y="1631"/>
                        <a:pt x="4263" y="1274"/>
                      </a:cubicBezTo>
                      <a:cubicBezTo>
                        <a:pt x="3882" y="512"/>
                        <a:pt x="3108" y="0"/>
                        <a:pt x="22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_1">
    <p:spTree>
      <p:nvGrpSpPr>
        <p:cNvPr id="942" name="Shape 942"/>
        <p:cNvGrpSpPr/>
        <p:nvPr/>
      </p:nvGrpSpPr>
      <p:grpSpPr>
        <a:xfrm>
          <a:off x="0" y="0"/>
          <a:ext cx="0" cy="0"/>
          <a:chOff x="0" y="0"/>
          <a:chExt cx="0" cy="0"/>
        </a:xfrm>
      </p:grpSpPr>
      <p:grpSp>
        <p:nvGrpSpPr>
          <p:cNvPr id="943" name="Google Shape;943;p23"/>
          <p:cNvGrpSpPr/>
          <p:nvPr/>
        </p:nvGrpSpPr>
        <p:grpSpPr>
          <a:xfrm>
            <a:off x="-40" y="0"/>
            <a:ext cx="9143957" cy="5143500"/>
            <a:chOff x="-19200" y="0"/>
            <a:chExt cx="9163200" cy="5143500"/>
          </a:xfrm>
        </p:grpSpPr>
        <p:cxnSp>
          <p:nvCxnSpPr>
            <p:cNvPr id="944" name="Google Shape;944;p2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2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2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2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2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2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2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2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2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2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2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2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2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2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2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2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2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2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2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2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2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2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2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2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2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2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2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2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972" name="Google Shape;972;p23"/>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23"/>
          <p:cNvGrpSpPr/>
          <p:nvPr/>
        </p:nvGrpSpPr>
        <p:grpSpPr>
          <a:xfrm>
            <a:off x="7180203" y="304991"/>
            <a:ext cx="1176891" cy="1537643"/>
            <a:chOff x="554456" y="2624159"/>
            <a:chExt cx="2397903" cy="3132932"/>
          </a:xfrm>
        </p:grpSpPr>
        <p:sp>
          <p:nvSpPr>
            <p:cNvPr id="974" name="Google Shape;974;p2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23"/>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23"/>
          <p:cNvGrpSpPr/>
          <p:nvPr/>
        </p:nvGrpSpPr>
        <p:grpSpPr>
          <a:xfrm>
            <a:off x="8524914" y="863589"/>
            <a:ext cx="829246" cy="833299"/>
            <a:chOff x="-546937" y="-581525"/>
            <a:chExt cx="1507993" cy="1515365"/>
          </a:xfrm>
        </p:grpSpPr>
        <p:sp>
          <p:nvSpPr>
            <p:cNvPr id="982" name="Google Shape;982;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23"/>
          <p:cNvGrpSpPr/>
          <p:nvPr/>
        </p:nvGrpSpPr>
        <p:grpSpPr>
          <a:xfrm>
            <a:off x="157014" y="4187439"/>
            <a:ext cx="829246" cy="833299"/>
            <a:chOff x="-546937" y="-581525"/>
            <a:chExt cx="1507993" cy="1515365"/>
          </a:xfrm>
        </p:grpSpPr>
        <p:sp>
          <p:nvSpPr>
            <p:cNvPr id="985" name="Google Shape;985;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23"/>
          <p:cNvSpPr txBox="1"/>
          <p:nvPr>
            <p:ph idx="1" type="subTitle"/>
          </p:nvPr>
        </p:nvSpPr>
        <p:spPr>
          <a:xfrm>
            <a:off x="1244075" y="2086050"/>
            <a:ext cx="21897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988" name="Google Shape;988;p2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89" name="Google Shape;989;p23"/>
          <p:cNvSpPr txBox="1"/>
          <p:nvPr>
            <p:ph idx="2" type="subTitle"/>
          </p:nvPr>
        </p:nvSpPr>
        <p:spPr>
          <a:xfrm>
            <a:off x="4623123" y="2157600"/>
            <a:ext cx="31038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990" name="Shape 990"/>
        <p:cNvGrpSpPr/>
        <p:nvPr/>
      </p:nvGrpSpPr>
      <p:grpSpPr>
        <a:xfrm>
          <a:off x="0" y="0"/>
          <a:ext cx="0" cy="0"/>
          <a:chOff x="0" y="0"/>
          <a:chExt cx="0" cy="0"/>
        </a:xfrm>
      </p:grpSpPr>
      <p:grpSp>
        <p:nvGrpSpPr>
          <p:cNvPr id="991" name="Google Shape;991;p24"/>
          <p:cNvGrpSpPr/>
          <p:nvPr/>
        </p:nvGrpSpPr>
        <p:grpSpPr>
          <a:xfrm>
            <a:off x="-40" y="6728"/>
            <a:ext cx="9143957" cy="5143500"/>
            <a:chOff x="-19200" y="0"/>
            <a:chExt cx="9163200" cy="5143500"/>
          </a:xfrm>
        </p:grpSpPr>
        <p:cxnSp>
          <p:nvCxnSpPr>
            <p:cNvPr id="992" name="Google Shape;992;p2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2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2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2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2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2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2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2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2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2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2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2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2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2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2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2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2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2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2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2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2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2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2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2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2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20" name="Google Shape;1020;p24"/>
          <p:cNvSpPr/>
          <p:nvPr/>
        </p:nvSpPr>
        <p:spPr>
          <a:xfrm>
            <a:off x="-240750" y="1546653"/>
            <a:ext cx="1247700" cy="12477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8132975" y="4139204"/>
            <a:ext cx="1011003" cy="1011003"/>
          </a:xfrm>
          <a:custGeom>
            <a:rect b="b" l="l" r="r" t="t"/>
            <a:pathLst>
              <a:path extrusionOk="0" fill="none" h="26409" w="26409">
                <a:moveTo>
                  <a:pt x="0" y="26408"/>
                </a:moveTo>
                <a:cubicBezTo>
                  <a:pt x="0" y="11823"/>
                  <a:pt x="11823" y="0"/>
                  <a:pt x="26408" y="0"/>
                </a:cubicBez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8132974" y="454255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4"/>
          <p:cNvSpPr/>
          <p:nvPr/>
        </p:nvSpPr>
        <p:spPr>
          <a:xfrm>
            <a:off x="630000" y="2313755"/>
            <a:ext cx="8190600" cy="2287800"/>
          </a:xfrm>
          <a:prstGeom prst="roundRect">
            <a:avLst>
              <a:gd fmla="val 431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4"/>
          <p:cNvSpPr/>
          <p:nvPr/>
        </p:nvSpPr>
        <p:spPr>
          <a:xfrm>
            <a:off x="476800" y="1945525"/>
            <a:ext cx="8190600" cy="2492100"/>
          </a:xfrm>
          <a:prstGeom prst="roundRect">
            <a:avLst>
              <a:gd fmla="val 431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Font typeface="Roboto Black"/>
              <a:buNone/>
              <a:defRPr>
                <a:latin typeface="Roboto Black"/>
                <a:ea typeface="Roboto Black"/>
                <a:cs typeface="Roboto Black"/>
                <a:sym typeface="Roboto Black"/>
              </a:defRPr>
            </a:lvl2pPr>
            <a:lvl3pPr lvl="2">
              <a:spcBef>
                <a:spcPts val="0"/>
              </a:spcBef>
              <a:spcAft>
                <a:spcPts val="0"/>
              </a:spcAft>
              <a:buSzPts val="2400"/>
              <a:buFont typeface="Roboto Black"/>
              <a:buNone/>
              <a:defRPr>
                <a:latin typeface="Roboto Black"/>
                <a:ea typeface="Roboto Black"/>
                <a:cs typeface="Roboto Black"/>
                <a:sym typeface="Roboto Black"/>
              </a:defRPr>
            </a:lvl3pPr>
            <a:lvl4pPr lvl="3">
              <a:spcBef>
                <a:spcPts val="0"/>
              </a:spcBef>
              <a:spcAft>
                <a:spcPts val="0"/>
              </a:spcAft>
              <a:buSzPts val="2400"/>
              <a:buFont typeface="Roboto Black"/>
              <a:buNone/>
              <a:defRPr>
                <a:latin typeface="Roboto Black"/>
                <a:ea typeface="Roboto Black"/>
                <a:cs typeface="Roboto Black"/>
                <a:sym typeface="Roboto Black"/>
              </a:defRPr>
            </a:lvl4pPr>
            <a:lvl5pPr lvl="4">
              <a:spcBef>
                <a:spcPts val="0"/>
              </a:spcBef>
              <a:spcAft>
                <a:spcPts val="0"/>
              </a:spcAft>
              <a:buSzPts val="2400"/>
              <a:buFont typeface="Roboto Black"/>
              <a:buNone/>
              <a:defRPr>
                <a:latin typeface="Roboto Black"/>
                <a:ea typeface="Roboto Black"/>
                <a:cs typeface="Roboto Black"/>
                <a:sym typeface="Roboto Black"/>
              </a:defRPr>
            </a:lvl5pPr>
            <a:lvl6pPr lvl="5">
              <a:spcBef>
                <a:spcPts val="0"/>
              </a:spcBef>
              <a:spcAft>
                <a:spcPts val="0"/>
              </a:spcAft>
              <a:buSzPts val="2400"/>
              <a:buFont typeface="Roboto Black"/>
              <a:buNone/>
              <a:defRPr>
                <a:latin typeface="Roboto Black"/>
                <a:ea typeface="Roboto Black"/>
                <a:cs typeface="Roboto Black"/>
                <a:sym typeface="Roboto Black"/>
              </a:defRPr>
            </a:lvl6pPr>
            <a:lvl7pPr lvl="6">
              <a:spcBef>
                <a:spcPts val="0"/>
              </a:spcBef>
              <a:spcAft>
                <a:spcPts val="0"/>
              </a:spcAft>
              <a:buSzPts val="2400"/>
              <a:buFont typeface="Roboto Black"/>
              <a:buNone/>
              <a:defRPr>
                <a:latin typeface="Roboto Black"/>
                <a:ea typeface="Roboto Black"/>
                <a:cs typeface="Roboto Black"/>
                <a:sym typeface="Roboto Black"/>
              </a:defRPr>
            </a:lvl7pPr>
            <a:lvl8pPr lvl="7">
              <a:spcBef>
                <a:spcPts val="0"/>
              </a:spcBef>
              <a:spcAft>
                <a:spcPts val="0"/>
              </a:spcAft>
              <a:buSzPts val="2400"/>
              <a:buFont typeface="Roboto Black"/>
              <a:buNone/>
              <a:defRPr>
                <a:latin typeface="Roboto Black"/>
                <a:ea typeface="Roboto Black"/>
                <a:cs typeface="Roboto Black"/>
                <a:sym typeface="Roboto Black"/>
              </a:defRPr>
            </a:lvl8pPr>
            <a:lvl9pPr lvl="8">
              <a:spcBef>
                <a:spcPts val="0"/>
              </a:spcBef>
              <a:spcAft>
                <a:spcPts val="0"/>
              </a:spcAft>
              <a:buSzPts val="2400"/>
              <a:buFont typeface="Roboto Black"/>
              <a:buNone/>
              <a:defRPr>
                <a:latin typeface="Roboto Black"/>
                <a:ea typeface="Roboto Black"/>
                <a:cs typeface="Roboto Black"/>
                <a:sym typeface="Roboto Black"/>
              </a:defRPr>
            </a:lvl9pPr>
          </a:lstStyle>
          <a:p/>
        </p:txBody>
      </p:sp>
      <p:sp>
        <p:nvSpPr>
          <p:cNvPr id="1026" name="Google Shape;1026;p24"/>
          <p:cNvSpPr txBox="1"/>
          <p:nvPr>
            <p:ph idx="1" type="subTitle"/>
          </p:nvPr>
        </p:nvSpPr>
        <p:spPr>
          <a:xfrm>
            <a:off x="7133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27" name="Google Shape;1027;p24"/>
          <p:cNvSpPr txBox="1"/>
          <p:nvPr>
            <p:ph idx="2" type="subTitle"/>
          </p:nvPr>
        </p:nvSpPr>
        <p:spPr>
          <a:xfrm>
            <a:off x="7133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28" name="Google Shape;1028;p24"/>
          <p:cNvSpPr txBox="1"/>
          <p:nvPr>
            <p:ph idx="3" type="subTitle"/>
          </p:nvPr>
        </p:nvSpPr>
        <p:spPr>
          <a:xfrm>
            <a:off x="33585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29" name="Google Shape;1029;p24"/>
          <p:cNvSpPr txBox="1"/>
          <p:nvPr>
            <p:ph idx="4" type="subTitle"/>
          </p:nvPr>
        </p:nvSpPr>
        <p:spPr>
          <a:xfrm>
            <a:off x="33585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0" name="Google Shape;1030;p24"/>
          <p:cNvSpPr txBox="1"/>
          <p:nvPr>
            <p:ph idx="5" type="subTitle"/>
          </p:nvPr>
        </p:nvSpPr>
        <p:spPr>
          <a:xfrm>
            <a:off x="60037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31" name="Google Shape;1031;p24"/>
          <p:cNvSpPr txBox="1"/>
          <p:nvPr>
            <p:ph idx="6" type="subTitle"/>
          </p:nvPr>
        </p:nvSpPr>
        <p:spPr>
          <a:xfrm>
            <a:off x="60037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2" name="Google Shape;1032;p24"/>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034" name="Shape 1034"/>
        <p:cNvGrpSpPr/>
        <p:nvPr/>
      </p:nvGrpSpPr>
      <p:grpSpPr>
        <a:xfrm>
          <a:off x="0" y="0"/>
          <a:ext cx="0" cy="0"/>
          <a:chOff x="0" y="0"/>
          <a:chExt cx="0" cy="0"/>
        </a:xfrm>
      </p:grpSpPr>
      <p:grpSp>
        <p:nvGrpSpPr>
          <p:cNvPr id="1035" name="Google Shape;1035;p25"/>
          <p:cNvGrpSpPr/>
          <p:nvPr/>
        </p:nvGrpSpPr>
        <p:grpSpPr>
          <a:xfrm>
            <a:off x="-40" y="0"/>
            <a:ext cx="9143957" cy="5143500"/>
            <a:chOff x="-19200" y="0"/>
            <a:chExt cx="9163200" cy="5143500"/>
          </a:xfrm>
        </p:grpSpPr>
        <p:cxnSp>
          <p:nvCxnSpPr>
            <p:cNvPr id="1036" name="Google Shape;1036;p2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2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2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2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2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2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2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2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2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2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2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2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2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2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2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2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2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2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2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2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2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2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2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2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2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2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2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2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64" name="Google Shape;1064;p25"/>
          <p:cNvSpPr/>
          <p:nvPr/>
        </p:nvSpPr>
        <p:spPr>
          <a:xfrm rot="-5400000">
            <a:off x="8424440" y="2880980"/>
            <a:ext cx="959506" cy="479636"/>
          </a:xfrm>
          <a:custGeom>
            <a:rect b="b" l="l" r="r" t="t"/>
            <a:pathLst>
              <a:path extrusionOk="0" fill="none" h="22468" w="44947">
                <a:moveTo>
                  <a:pt x="1" y="22468"/>
                </a:moveTo>
                <a:cubicBezTo>
                  <a:pt x="1" y="10061"/>
                  <a:pt x="10062" y="1"/>
                  <a:pt x="22480" y="1"/>
                </a:cubicBezTo>
                <a:cubicBezTo>
                  <a:pt x="34886" y="1"/>
                  <a:pt x="44947" y="10061"/>
                  <a:pt x="44947" y="22468"/>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flipH="1" rot="10800000">
            <a:off x="-8" y="4289509"/>
            <a:ext cx="2982078" cy="108259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142229" y="4218195"/>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5"/>
          <p:cNvSpPr txBox="1"/>
          <p:nvPr>
            <p:ph idx="1" type="subTitle"/>
          </p:nvPr>
        </p:nvSpPr>
        <p:spPr>
          <a:xfrm>
            <a:off x="1745900" y="1016813"/>
            <a:ext cx="24420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68" name="Google Shape;1068;p25"/>
          <p:cNvSpPr txBox="1"/>
          <p:nvPr>
            <p:ph idx="2" type="subTitle"/>
          </p:nvPr>
        </p:nvSpPr>
        <p:spPr>
          <a:xfrm>
            <a:off x="1745900" y="1630000"/>
            <a:ext cx="2442000" cy="9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69" name="Google Shape;1069;p25"/>
          <p:cNvSpPr txBox="1"/>
          <p:nvPr>
            <p:ph idx="3" type="subTitle"/>
          </p:nvPr>
        </p:nvSpPr>
        <p:spPr>
          <a:xfrm>
            <a:off x="5778300" y="1016813"/>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0" name="Google Shape;1070;p25"/>
          <p:cNvSpPr txBox="1"/>
          <p:nvPr>
            <p:ph idx="4" type="subTitle"/>
          </p:nvPr>
        </p:nvSpPr>
        <p:spPr>
          <a:xfrm>
            <a:off x="5778300" y="1626100"/>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1" name="Google Shape;1071;p25"/>
          <p:cNvSpPr txBox="1"/>
          <p:nvPr>
            <p:ph idx="5" type="subTitle"/>
          </p:nvPr>
        </p:nvSpPr>
        <p:spPr>
          <a:xfrm>
            <a:off x="1745900" y="27813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2" name="Google Shape;1072;p25"/>
          <p:cNvSpPr txBox="1"/>
          <p:nvPr>
            <p:ph idx="6" type="subTitle"/>
          </p:nvPr>
        </p:nvSpPr>
        <p:spPr>
          <a:xfrm>
            <a:off x="17459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3" name="Google Shape;1073;p25"/>
          <p:cNvSpPr txBox="1"/>
          <p:nvPr>
            <p:ph idx="7" type="subTitle"/>
          </p:nvPr>
        </p:nvSpPr>
        <p:spPr>
          <a:xfrm>
            <a:off x="5778300" y="27813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4" name="Google Shape;1074;p25"/>
          <p:cNvSpPr txBox="1"/>
          <p:nvPr>
            <p:ph idx="8" type="subTitle"/>
          </p:nvPr>
        </p:nvSpPr>
        <p:spPr>
          <a:xfrm>
            <a:off x="57783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5" name="Google Shape;1075;p2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076" name="Shape 1076"/>
        <p:cNvGrpSpPr/>
        <p:nvPr/>
      </p:nvGrpSpPr>
      <p:grpSpPr>
        <a:xfrm>
          <a:off x="0" y="0"/>
          <a:ext cx="0" cy="0"/>
          <a:chOff x="0" y="0"/>
          <a:chExt cx="0" cy="0"/>
        </a:xfrm>
      </p:grpSpPr>
      <p:grpSp>
        <p:nvGrpSpPr>
          <p:cNvPr id="1077" name="Google Shape;1077;p26"/>
          <p:cNvGrpSpPr/>
          <p:nvPr/>
        </p:nvGrpSpPr>
        <p:grpSpPr>
          <a:xfrm>
            <a:off x="-40" y="0"/>
            <a:ext cx="9143957" cy="5143500"/>
            <a:chOff x="-19200" y="0"/>
            <a:chExt cx="9163200" cy="5143500"/>
          </a:xfrm>
        </p:grpSpPr>
        <p:cxnSp>
          <p:nvCxnSpPr>
            <p:cNvPr id="1078" name="Google Shape;1078;p2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2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2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2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2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2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2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2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2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2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2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2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2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2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2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2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2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2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2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2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2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2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2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2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2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2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2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2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06" name="Google Shape;1106;p26"/>
          <p:cNvSpPr/>
          <p:nvPr/>
        </p:nvSpPr>
        <p:spPr>
          <a:xfrm flipH="1">
            <a:off x="470177" y="3550"/>
            <a:ext cx="4281598" cy="153761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rot="10800000">
            <a:off x="5850035" y="154116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55950" y="3516550"/>
            <a:ext cx="9255900" cy="168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26"/>
          <p:cNvGrpSpPr/>
          <p:nvPr/>
        </p:nvGrpSpPr>
        <p:grpSpPr>
          <a:xfrm>
            <a:off x="1117012" y="2735875"/>
            <a:ext cx="3062438" cy="1546750"/>
            <a:chOff x="1117012" y="2735875"/>
            <a:chExt cx="3062438" cy="1546750"/>
          </a:xfrm>
        </p:grpSpPr>
        <p:sp>
          <p:nvSpPr>
            <p:cNvPr id="1110" name="Google Shape;1110;p26"/>
            <p:cNvSpPr/>
            <p:nvPr/>
          </p:nvSpPr>
          <p:spPr>
            <a:xfrm>
              <a:off x="1194450"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1194450"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rot="-5400000">
              <a:off x="911962" y="3210104"/>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26"/>
          <p:cNvGrpSpPr/>
          <p:nvPr/>
        </p:nvGrpSpPr>
        <p:grpSpPr>
          <a:xfrm>
            <a:off x="4888925" y="2735875"/>
            <a:ext cx="3349330" cy="1868235"/>
            <a:chOff x="4888925" y="2735875"/>
            <a:chExt cx="3349330" cy="1868235"/>
          </a:xfrm>
        </p:grpSpPr>
        <p:grpSp>
          <p:nvGrpSpPr>
            <p:cNvPr id="1114" name="Google Shape;1114;p26"/>
            <p:cNvGrpSpPr/>
            <p:nvPr/>
          </p:nvGrpSpPr>
          <p:grpSpPr>
            <a:xfrm>
              <a:off x="4888925" y="2735875"/>
              <a:ext cx="3058700" cy="1546750"/>
              <a:chOff x="4888925" y="2735875"/>
              <a:chExt cx="3058700" cy="1546750"/>
            </a:xfrm>
          </p:grpSpPr>
          <p:sp>
            <p:nvSpPr>
              <p:cNvPr id="1115" name="Google Shape;1115;p26"/>
              <p:cNvSpPr/>
              <p:nvPr/>
            </p:nvSpPr>
            <p:spPr>
              <a:xfrm>
                <a:off x="4962625"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4962625"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rot="-5400000">
                <a:off x="4683875" y="35786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26"/>
            <p:cNvGrpSpPr/>
            <p:nvPr/>
          </p:nvGrpSpPr>
          <p:grpSpPr>
            <a:xfrm>
              <a:off x="7675195" y="3952738"/>
              <a:ext cx="563060" cy="651372"/>
              <a:chOff x="4212420" y="-38612"/>
              <a:chExt cx="563060" cy="651372"/>
            </a:xfrm>
          </p:grpSpPr>
          <p:sp>
            <p:nvSpPr>
              <p:cNvPr id="1119" name="Google Shape;1119;p26"/>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2" name="Google Shape;1122;p26"/>
          <p:cNvGrpSpPr/>
          <p:nvPr/>
        </p:nvGrpSpPr>
        <p:grpSpPr>
          <a:xfrm>
            <a:off x="3077700" y="860875"/>
            <a:ext cx="2985000" cy="1546750"/>
            <a:chOff x="3077700" y="860875"/>
            <a:chExt cx="2985000" cy="1546750"/>
          </a:xfrm>
        </p:grpSpPr>
        <p:sp>
          <p:nvSpPr>
            <p:cNvPr id="1123" name="Google Shape;1123;p26"/>
            <p:cNvSpPr/>
            <p:nvPr/>
          </p:nvSpPr>
          <p:spPr>
            <a:xfrm>
              <a:off x="3077700" y="970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3077700" y="860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26"/>
          <p:cNvSpPr/>
          <p:nvPr/>
        </p:nvSpPr>
        <p:spPr>
          <a:xfrm rot="-5400000">
            <a:off x="5785525" y="12644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8636974" y="2207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txBox="1"/>
          <p:nvPr>
            <p:ph hasCustomPrompt="1" type="title"/>
          </p:nvPr>
        </p:nvSpPr>
        <p:spPr>
          <a:xfrm>
            <a:off x="5080063" y="2906538"/>
            <a:ext cx="27543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29" name="Google Shape;1129;p26"/>
          <p:cNvSpPr txBox="1"/>
          <p:nvPr>
            <p:ph idx="1" type="subTitle"/>
          </p:nvPr>
        </p:nvSpPr>
        <p:spPr>
          <a:xfrm>
            <a:off x="5080063" y="3307718"/>
            <a:ext cx="2750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0" name="Google Shape;1130;p26"/>
          <p:cNvSpPr txBox="1"/>
          <p:nvPr>
            <p:ph hasCustomPrompt="1" idx="2" type="title"/>
          </p:nvPr>
        </p:nvSpPr>
        <p:spPr>
          <a:xfrm>
            <a:off x="3190725" y="1031525"/>
            <a:ext cx="27627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1" name="Google Shape;1131;p26"/>
          <p:cNvSpPr txBox="1"/>
          <p:nvPr>
            <p:ph idx="3" type="subTitle"/>
          </p:nvPr>
        </p:nvSpPr>
        <p:spPr>
          <a:xfrm>
            <a:off x="3190725" y="1432703"/>
            <a:ext cx="27585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2" name="Google Shape;1132;p26"/>
          <p:cNvSpPr txBox="1"/>
          <p:nvPr>
            <p:ph hasCustomPrompt="1" idx="4" type="title"/>
          </p:nvPr>
        </p:nvSpPr>
        <p:spPr>
          <a:xfrm>
            <a:off x="1309788" y="2906538"/>
            <a:ext cx="27585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3" name="Google Shape;1133;p26"/>
          <p:cNvSpPr txBox="1"/>
          <p:nvPr>
            <p:ph idx="5" type="subTitle"/>
          </p:nvPr>
        </p:nvSpPr>
        <p:spPr>
          <a:xfrm>
            <a:off x="1309788" y="3307718"/>
            <a:ext cx="27543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34" name="Google Shape;1134;p26"/>
          <p:cNvGrpSpPr/>
          <p:nvPr/>
        </p:nvGrpSpPr>
        <p:grpSpPr>
          <a:xfrm>
            <a:off x="5745422" y="-613031"/>
            <a:ext cx="1031166" cy="1036207"/>
            <a:chOff x="-546937" y="-581525"/>
            <a:chExt cx="1507993" cy="1515365"/>
          </a:xfrm>
        </p:grpSpPr>
        <p:sp>
          <p:nvSpPr>
            <p:cNvPr id="1135" name="Google Shape;1135;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6"/>
          <p:cNvGrpSpPr/>
          <p:nvPr/>
        </p:nvGrpSpPr>
        <p:grpSpPr>
          <a:xfrm>
            <a:off x="6776597" y="152994"/>
            <a:ext cx="1031166" cy="1036207"/>
            <a:chOff x="-546937" y="-581525"/>
            <a:chExt cx="1507993" cy="1515365"/>
          </a:xfrm>
        </p:grpSpPr>
        <p:sp>
          <p:nvSpPr>
            <p:cNvPr id="1138" name="Google Shape;1138;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1140" name="Shape 1140"/>
        <p:cNvGrpSpPr/>
        <p:nvPr/>
      </p:nvGrpSpPr>
      <p:grpSpPr>
        <a:xfrm>
          <a:off x="0" y="0"/>
          <a:ext cx="0" cy="0"/>
          <a:chOff x="0" y="0"/>
          <a:chExt cx="0" cy="0"/>
        </a:xfrm>
      </p:grpSpPr>
      <p:sp>
        <p:nvSpPr>
          <p:cNvPr id="1141" name="Google Shape;1141;p27"/>
          <p:cNvSpPr/>
          <p:nvPr/>
        </p:nvSpPr>
        <p:spPr>
          <a:xfrm>
            <a:off x="7924764" y="3924264"/>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7"/>
          <p:cNvSpPr/>
          <p:nvPr/>
        </p:nvSpPr>
        <p:spPr>
          <a:xfrm>
            <a:off x="0" y="0"/>
            <a:ext cx="7441796" cy="2589980"/>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27"/>
          <p:cNvGrpSpPr/>
          <p:nvPr/>
        </p:nvGrpSpPr>
        <p:grpSpPr>
          <a:xfrm>
            <a:off x="-40" y="0"/>
            <a:ext cx="9143957" cy="5143500"/>
            <a:chOff x="-19200" y="0"/>
            <a:chExt cx="9163200" cy="5143500"/>
          </a:xfrm>
        </p:grpSpPr>
        <p:cxnSp>
          <p:nvCxnSpPr>
            <p:cNvPr id="1144" name="Google Shape;1144;p2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2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2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2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2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2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2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2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2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2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2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2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2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2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2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2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2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2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2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2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2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2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2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2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2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2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2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2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72" name="Google Shape;1172;p27"/>
          <p:cNvSpPr/>
          <p:nvPr/>
        </p:nvSpPr>
        <p:spPr>
          <a:xfrm>
            <a:off x="600675" y="1685850"/>
            <a:ext cx="8263800" cy="31590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7"/>
          <p:cNvSpPr/>
          <p:nvPr/>
        </p:nvSpPr>
        <p:spPr>
          <a:xfrm>
            <a:off x="440175" y="1525350"/>
            <a:ext cx="8263800" cy="31590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1092225" y="1441467"/>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5774400" y="4603092"/>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27"/>
          <p:cNvGrpSpPr/>
          <p:nvPr/>
        </p:nvGrpSpPr>
        <p:grpSpPr>
          <a:xfrm>
            <a:off x="7157195" y="180838"/>
            <a:ext cx="563060" cy="651372"/>
            <a:chOff x="4212420" y="-38612"/>
            <a:chExt cx="563060" cy="651372"/>
          </a:xfrm>
        </p:grpSpPr>
        <p:sp>
          <p:nvSpPr>
            <p:cNvPr id="1177" name="Google Shape;1177;p27"/>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7"/>
          <p:cNvGrpSpPr/>
          <p:nvPr/>
        </p:nvGrpSpPr>
        <p:grpSpPr>
          <a:xfrm>
            <a:off x="8149070" y="584788"/>
            <a:ext cx="563060" cy="651372"/>
            <a:chOff x="1842832" y="4353913"/>
            <a:chExt cx="563060" cy="651372"/>
          </a:xfrm>
        </p:grpSpPr>
        <p:sp>
          <p:nvSpPr>
            <p:cNvPr id="1181" name="Google Shape;1181;p27"/>
            <p:cNvSpPr/>
            <p:nvPr/>
          </p:nvSpPr>
          <p:spPr>
            <a:xfrm>
              <a:off x="1842832" y="4441455"/>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1842832" y="4353913"/>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1947009" y="4498828"/>
              <a:ext cx="354694" cy="49202"/>
            </a:xfrm>
            <a:custGeom>
              <a:rect b="b" l="l" r="r" t="t"/>
              <a:pathLst>
                <a:path extrusionOk="0" h="608" w="4383">
                  <a:moveTo>
                    <a:pt x="1" y="1"/>
                  </a:moveTo>
                  <a:lnTo>
                    <a:pt x="1" y="608"/>
                  </a:lnTo>
                  <a:lnTo>
                    <a:pt x="4382" y="608"/>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1947009" y="4607673"/>
              <a:ext cx="354694" cy="50254"/>
            </a:xfrm>
            <a:custGeom>
              <a:rect b="b" l="l" r="r" t="t"/>
              <a:pathLst>
                <a:path extrusionOk="0" h="621" w="4383">
                  <a:moveTo>
                    <a:pt x="1" y="1"/>
                  </a:moveTo>
                  <a:lnTo>
                    <a:pt x="1" y="620"/>
                  </a:lnTo>
                  <a:lnTo>
                    <a:pt x="4382" y="620"/>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1947009" y="4717569"/>
              <a:ext cx="133041" cy="50174"/>
            </a:xfrm>
            <a:custGeom>
              <a:rect b="b" l="l" r="r" t="t"/>
              <a:pathLst>
                <a:path extrusionOk="0" h="620" w="1644">
                  <a:moveTo>
                    <a:pt x="1" y="0"/>
                  </a:moveTo>
                  <a:lnTo>
                    <a:pt x="1" y="619"/>
                  </a:lnTo>
                  <a:lnTo>
                    <a:pt x="1644" y="619"/>
                  </a:lnTo>
                  <a:lnTo>
                    <a:pt x="1644" y="0"/>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27"/>
          <p:cNvGrpSpPr/>
          <p:nvPr/>
        </p:nvGrpSpPr>
        <p:grpSpPr>
          <a:xfrm>
            <a:off x="2333417" y="4396677"/>
            <a:ext cx="563085" cy="565837"/>
            <a:chOff x="-546937" y="-581525"/>
            <a:chExt cx="1507993" cy="1515365"/>
          </a:xfrm>
        </p:grpSpPr>
        <p:sp>
          <p:nvSpPr>
            <p:cNvPr id="1187" name="Google Shape;1187;p2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27"/>
          <p:cNvSpPr txBox="1"/>
          <p:nvPr>
            <p:ph type="title"/>
          </p:nvPr>
        </p:nvSpPr>
        <p:spPr>
          <a:xfrm>
            <a:off x="713100" y="381209"/>
            <a:ext cx="4926300" cy="93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190" name="Google Shape;1190;p27"/>
          <p:cNvSpPr txBox="1"/>
          <p:nvPr>
            <p:ph idx="1" type="subTitle"/>
          </p:nvPr>
        </p:nvSpPr>
        <p:spPr>
          <a:xfrm>
            <a:off x="713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1" name="Google Shape;1191;p27"/>
          <p:cNvSpPr txBox="1"/>
          <p:nvPr>
            <p:ph idx="2" type="subTitle"/>
          </p:nvPr>
        </p:nvSpPr>
        <p:spPr>
          <a:xfrm>
            <a:off x="713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2" name="Google Shape;1192;p27"/>
          <p:cNvSpPr txBox="1"/>
          <p:nvPr>
            <p:ph idx="3" type="subTitle"/>
          </p:nvPr>
        </p:nvSpPr>
        <p:spPr>
          <a:xfrm>
            <a:off x="33696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3" name="Google Shape;1193;p27"/>
          <p:cNvSpPr txBox="1"/>
          <p:nvPr>
            <p:ph idx="4" type="subTitle"/>
          </p:nvPr>
        </p:nvSpPr>
        <p:spPr>
          <a:xfrm>
            <a:off x="33696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4" name="Google Shape;1194;p27"/>
          <p:cNvSpPr txBox="1"/>
          <p:nvPr>
            <p:ph idx="5" type="subTitle"/>
          </p:nvPr>
        </p:nvSpPr>
        <p:spPr>
          <a:xfrm>
            <a:off x="6026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5" name="Google Shape;1195;p27"/>
          <p:cNvSpPr txBox="1"/>
          <p:nvPr>
            <p:ph idx="6" type="subTitle"/>
          </p:nvPr>
        </p:nvSpPr>
        <p:spPr>
          <a:xfrm>
            <a:off x="6026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6" name="Google Shape;1196;p27"/>
          <p:cNvSpPr txBox="1"/>
          <p:nvPr>
            <p:ph idx="7" type="subTitle"/>
          </p:nvPr>
        </p:nvSpPr>
        <p:spPr>
          <a:xfrm>
            <a:off x="713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7" name="Google Shape;1197;p27"/>
          <p:cNvSpPr txBox="1"/>
          <p:nvPr>
            <p:ph idx="8" type="subTitle"/>
          </p:nvPr>
        </p:nvSpPr>
        <p:spPr>
          <a:xfrm>
            <a:off x="713100" y="3555600"/>
            <a:ext cx="2041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8" name="Google Shape;1198;p27"/>
          <p:cNvSpPr txBox="1"/>
          <p:nvPr>
            <p:ph idx="9" type="subTitle"/>
          </p:nvPr>
        </p:nvSpPr>
        <p:spPr>
          <a:xfrm>
            <a:off x="33696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9" name="Google Shape;1199;p27"/>
          <p:cNvSpPr txBox="1"/>
          <p:nvPr>
            <p:ph idx="13" type="subTitle"/>
          </p:nvPr>
        </p:nvSpPr>
        <p:spPr>
          <a:xfrm>
            <a:off x="33696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0" name="Google Shape;1200;p27"/>
          <p:cNvSpPr txBox="1"/>
          <p:nvPr>
            <p:ph idx="14" type="subTitle"/>
          </p:nvPr>
        </p:nvSpPr>
        <p:spPr>
          <a:xfrm>
            <a:off x="6026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1" name="Google Shape;1201;p27"/>
          <p:cNvSpPr txBox="1"/>
          <p:nvPr>
            <p:ph idx="15" type="subTitle"/>
          </p:nvPr>
        </p:nvSpPr>
        <p:spPr>
          <a:xfrm>
            <a:off x="60261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3">
    <p:spTree>
      <p:nvGrpSpPr>
        <p:cNvPr id="1202" name="Shape 1202"/>
        <p:cNvGrpSpPr/>
        <p:nvPr/>
      </p:nvGrpSpPr>
      <p:grpSpPr>
        <a:xfrm>
          <a:off x="0" y="0"/>
          <a:ext cx="0" cy="0"/>
          <a:chOff x="0" y="0"/>
          <a:chExt cx="0" cy="0"/>
        </a:xfrm>
      </p:grpSpPr>
      <p:grpSp>
        <p:nvGrpSpPr>
          <p:cNvPr id="1203" name="Google Shape;1203;p28"/>
          <p:cNvGrpSpPr/>
          <p:nvPr/>
        </p:nvGrpSpPr>
        <p:grpSpPr>
          <a:xfrm>
            <a:off x="-40" y="0"/>
            <a:ext cx="9143957" cy="5143500"/>
            <a:chOff x="-19200" y="0"/>
            <a:chExt cx="9163200" cy="5143500"/>
          </a:xfrm>
        </p:grpSpPr>
        <p:cxnSp>
          <p:nvCxnSpPr>
            <p:cNvPr id="1204" name="Google Shape;1204;p2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2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2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2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2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2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2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2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2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2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2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2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2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2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2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2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2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2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2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2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2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2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2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2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2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32" name="Google Shape;1232;p28"/>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28"/>
          <p:cNvGrpSpPr/>
          <p:nvPr/>
        </p:nvGrpSpPr>
        <p:grpSpPr>
          <a:xfrm>
            <a:off x="3537713" y="324150"/>
            <a:ext cx="1014400" cy="430500"/>
            <a:chOff x="2559150" y="3516550"/>
            <a:chExt cx="1014400" cy="430500"/>
          </a:xfrm>
        </p:grpSpPr>
        <p:cxnSp>
          <p:nvCxnSpPr>
            <p:cNvPr id="1234" name="Google Shape;1234;p28"/>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5" name="Google Shape;1235;p28"/>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6" name="Google Shape;1236;p28"/>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7" name="Google Shape;1237;p28"/>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238" name="Google Shape;1238;p28"/>
          <p:cNvGrpSpPr/>
          <p:nvPr/>
        </p:nvGrpSpPr>
        <p:grpSpPr>
          <a:xfrm>
            <a:off x="1867464" y="3578475"/>
            <a:ext cx="3131561" cy="1338875"/>
            <a:chOff x="2626239" y="3550"/>
            <a:chExt cx="3131561" cy="1338875"/>
          </a:xfrm>
        </p:grpSpPr>
        <p:sp>
          <p:nvSpPr>
            <p:cNvPr id="1239" name="Google Shape;1239;p28"/>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2" name="Google Shape;1242;p28"/>
          <p:cNvGrpSpPr/>
          <p:nvPr/>
        </p:nvGrpSpPr>
        <p:grpSpPr>
          <a:xfrm>
            <a:off x="713403" y="1399527"/>
            <a:ext cx="3270596" cy="1323878"/>
            <a:chOff x="713400" y="701325"/>
            <a:chExt cx="3853200" cy="1323878"/>
          </a:xfrm>
        </p:grpSpPr>
        <p:sp>
          <p:nvSpPr>
            <p:cNvPr id="1243" name="Google Shape;1243;p28"/>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28"/>
          <p:cNvGrpSpPr/>
          <p:nvPr/>
        </p:nvGrpSpPr>
        <p:grpSpPr>
          <a:xfrm>
            <a:off x="1362703" y="2460727"/>
            <a:ext cx="3270596" cy="1323878"/>
            <a:chOff x="713400" y="701325"/>
            <a:chExt cx="3853200" cy="1323878"/>
          </a:xfrm>
        </p:grpSpPr>
        <p:sp>
          <p:nvSpPr>
            <p:cNvPr id="1246" name="Google Shape;1246;p28"/>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28"/>
          <p:cNvGrpSpPr/>
          <p:nvPr/>
        </p:nvGrpSpPr>
        <p:grpSpPr>
          <a:xfrm>
            <a:off x="-459387" y="-266700"/>
            <a:ext cx="1507993" cy="1515365"/>
            <a:chOff x="-459387" y="-266700"/>
            <a:chExt cx="1507993" cy="1515365"/>
          </a:xfrm>
        </p:grpSpPr>
        <p:sp>
          <p:nvSpPr>
            <p:cNvPr id="1249" name="Google Shape;1249;p28"/>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28"/>
          <p:cNvGrpSpPr/>
          <p:nvPr/>
        </p:nvGrpSpPr>
        <p:grpSpPr>
          <a:xfrm>
            <a:off x="3368563" y="4417175"/>
            <a:ext cx="1507993" cy="1515365"/>
            <a:chOff x="3368563" y="4417175"/>
            <a:chExt cx="1507993" cy="1515365"/>
          </a:xfrm>
        </p:grpSpPr>
        <p:sp>
          <p:nvSpPr>
            <p:cNvPr id="1252" name="Google Shape;1252;p28"/>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4" name="Google Shape;1254;p28"/>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258" name="Google Shape;1258;p28"/>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259" name="Google Shape;1259;p28"/>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260" name="Google Shape;1260;p28"/>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_1">
    <p:spTree>
      <p:nvGrpSpPr>
        <p:cNvPr id="1261" name="Shape 1261"/>
        <p:cNvGrpSpPr/>
        <p:nvPr/>
      </p:nvGrpSpPr>
      <p:grpSpPr>
        <a:xfrm>
          <a:off x="0" y="0"/>
          <a:ext cx="0" cy="0"/>
          <a:chOff x="0" y="0"/>
          <a:chExt cx="0" cy="0"/>
        </a:xfrm>
      </p:grpSpPr>
      <p:grpSp>
        <p:nvGrpSpPr>
          <p:cNvPr id="1262" name="Google Shape;1262;p29"/>
          <p:cNvGrpSpPr/>
          <p:nvPr/>
        </p:nvGrpSpPr>
        <p:grpSpPr>
          <a:xfrm>
            <a:off x="-40" y="0"/>
            <a:ext cx="9143957" cy="5143500"/>
            <a:chOff x="-19200" y="0"/>
            <a:chExt cx="9163200" cy="5143500"/>
          </a:xfrm>
        </p:grpSpPr>
        <p:cxnSp>
          <p:nvCxnSpPr>
            <p:cNvPr id="1263" name="Google Shape;1263;p2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2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5" name="Google Shape;1265;p2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2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7" name="Google Shape;1267;p2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2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2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2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2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2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2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2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2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2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2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2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91" name="Google Shape;1291;p29"/>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7180203" y="304991"/>
            <a:ext cx="1176891" cy="1537643"/>
            <a:chOff x="554456" y="2624159"/>
            <a:chExt cx="2397903" cy="3132932"/>
          </a:xfrm>
        </p:grpSpPr>
        <p:sp>
          <p:nvSpPr>
            <p:cNvPr id="1293" name="Google Shape;1293;p2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29"/>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29"/>
          <p:cNvGrpSpPr/>
          <p:nvPr/>
        </p:nvGrpSpPr>
        <p:grpSpPr>
          <a:xfrm>
            <a:off x="8524914" y="863589"/>
            <a:ext cx="829246" cy="833299"/>
            <a:chOff x="-546937" y="-581525"/>
            <a:chExt cx="1507993" cy="1515365"/>
          </a:xfrm>
        </p:grpSpPr>
        <p:sp>
          <p:nvSpPr>
            <p:cNvPr id="1301" name="Google Shape;1301;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29"/>
          <p:cNvGrpSpPr/>
          <p:nvPr/>
        </p:nvGrpSpPr>
        <p:grpSpPr>
          <a:xfrm>
            <a:off x="157014" y="4187439"/>
            <a:ext cx="829246" cy="833299"/>
            <a:chOff x="-546937" y="-581525"/>
            <a:chExt cx="1507993" cy="1515365"/>
          </a:xfrm>
        </p:grpSpPr>
        <p:sp>
          <p:nvSpPr>
            <p:cNvPr id="1304" name="Google Shape;1304;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_1_1_1">
    <p:spTree>
      <p:nvGrpSpPr>
        <p:cNvPr id="1306" name="Shape 1306"/>
        <p:cNvGrpSpPr/>
        <p:nvPr/>
      </p:nvGrpSpPr>
      <p:grpSpPr>
        <a:xfrm>
          <a:off x="0" y="0"/>
          <a:ext cx="0" cy="0"/>
          <a:chOff x="0" y="0"/>
          <a:chExt cx="0" cy="0"/>
        </a:xfrm>
      </p:grpSpPr>
      <p:grpSp>
        <p:nvGrpSpPr>
          <p:cNvPr id="1307" name="Google Shape;1307;p30"/>
          <p:cNvGrpSpPr/>
          <p:nvPr/>
        </p:nvGrpSpPr>
        <p:grpSpPr>
          <a:xfrm>
            <a:off x="-40" y="0"/>
            <a:ext cx="9143957" cy="5143500"/>
            <a:chOff x="-19200" y="0"/>
            <a:chExt cx="9163200" cy="5143500"/>
          </a:xfrm>
        </p:grpSpPr>
        <p:cxnSp>
          <p:nvCxnSpPr>
            <p:cNvPr id="1308" name="Google Shape;1308;p3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09" name="Google Shape;1309;p3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3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1" name="Google Shape;1311;p3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2" name="Google Shape;1312;p3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3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3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3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3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3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3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3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3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3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3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3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3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3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3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3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3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3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3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3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3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3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3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3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336" name="Google Shape;1336;p30"/>
          <p:cNvGrpSpPr/>
          <p:nvPr/>
        </p:nvGrpSpPr>
        <p:grpSpPr>
          <a:xfrm>
            <a:off x="8642181" y="-366333"/>
            <a:ext cx="901299" cy="905743"/>
            <a:chOff x="6780320" y="132595"/>
            <a:chExt cx="1208986" cy="1214947"/>
          </a:xfrm>
        </p:grpSpPr>
        <p:sp>
          <p:nvSpPr>
            <p:cNvPr id="1337" name="Google Shape;1337;p30"/>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30"/>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grpSp>
        <p:nvGrpSpPr>
          <p:cNvPr id="136" name="Google Shape;136;p4"/>
          <p:cNvGrpSpPr/>
          <p:nvPr/>
        </p:nvGrpSpPr>
        <p:grpSpPr>
          <a:xfrm>
            <a:off x="-40" y="0"/>
            <a:ext cx="9143957" cy="5143500"/>
            <a:chOff x="-19200" y="0"/>
            <a:chExt cx="9163200" cy="5143500"/>
          </a:xfrm>
        </p:grpSpPr>
        <p:cxnSp>
          <p:nvCxnSpPr>
            <p:cNvPr id="137" name="Google Shape;137;p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65" name="Google Shape;165;p4"/>
          <p:cNvSpPr/>
          <p:nvPr/>
        </p:nvSpPr>
        <p:spPr>
          <a:xfrm rot="5400000">
            <a:off x="6" y="4071024"/>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rot="-5400000">
            <a:off x="7444101" y="17"/>
            <a:ext cx="1699881" cy="1699881"/>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440175" y="1036000"/>
            <a:ext cx="8263800" cy="38889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7375874" y="291325"/>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70" name="Google Shape;170;p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43" name="Shape 1343"/>
        <p:cNvGrpSpPr/>
        <p:nvPr/>
      </p:nvGrpSpPr>
      <p:grpSpPr>
        <a:xfrm>
          <a:off x="0" y="0"/>
          <a:ext cx="0" cy="0"/>
          <a:chOff x="0" y="0"/>
          <a:chExt cx="0" cy="0"/>
        </a:xfrm>
      </p:grpSpPr>
      <p:sp>
        <p:nvSpPr>
          <p:cNvPr id="1344" name="Google Shape;1344;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5" name="Google Shape;1345;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6" name="Google Shape;134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347" name="Shape 1347"/>
        <p:cNvGrpSpPr/>
        <p:nvPr/>
      </p:nvGrpSpPr>
      <p:grpSpPr>
        <a:xfrm>
          <a:off x="0" y="0"/>
          <a:ext cx="0" cy="0"/>
          <a:chOff x="0" y="0"/>
          <a:chExt cx="0" cy="0"/>
        </a:xfrm>
      </p:grpSpPr>
      <p:grpSp>
        <p:nvGrpSpPr>
          <p:cNvPr id="1348" name="Google Shape;1348;p32"/>
          <p:cNvGrpSpPr/>
          <p:nvPr/>
        </p:nvGrpSpPr>
        <p:grpSpPr>
          <a:xfrm>
            <a:off x="-40" y="0"/>
            <a:ext cx="9143957" cy="5143500"/>
            <a:chOff x="-19200" y="0"/>
            <a:chExt cx="9163200" cy="5143500"/>
          </a:xfrm>
        </p:grpSpPr>
        <p:cxnSp>
          <p:nvCxnSpPr>
            <p:cNvPr id="1349" name="Google Shape;1349;p3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3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3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3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3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3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3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3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3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3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3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3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3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3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3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3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3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3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3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3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3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3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3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3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3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3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3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3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377" name="Google Shape;1377;p3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9" name="Google Shape;1379;p32"/>
          <p:cNvGrpSpPr/>
          <p:nvPr/>
        </p:nvGrpSpPr>
        <p:grpSpPr>
          <a:xfrm>
            <a:off x="598327" y="2799877"/>
            <a:ext cx="2128619" cy="2781103"/>
            <a:chOff x="554456" y="2624159"/>
            <a:chExt cx="2397903" cy="3132932"/>
          </a:xfrm>
        </p:grpSpPr>
        <p:sp>
          <p:nvSpPr>
            <p:cNvPr id="1380" name="Google Shape;1380;p32"/>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2"/>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2"/>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2"/>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2"/>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2"/>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2"/>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2"/>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2"/>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2"/>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2"/>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32"/>
          <p:cNvGrpSpPr/>
          <p:nvPr/>
        </p:nvGrpSpPr>
        <p:grpSpPr>
          <a:xfrm>
            <a:off x="2559150" y="3817275"/>
            <a:ext cx="1014400" cy="430500"/>
            <a:chOff x="2559150" y="3516550"/>
            <a:chExt cx="1014400" cy="430500"/>
          </a:xfrm>
        </p:grpSpPr>
        <p:cxnSp>
          <p:nvCxnSpPr>
            <p:cNvPr id="1394" name="Google Shape;1394;p3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5" name="Google Shape;1395;p3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6" name="Google Shape;1396;p3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7" name="Google Shape;1397;p3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398" name="Google Shape;1398;p32"/>
          <p:cNvGrpSpPr/>
          <p:nvPr/>
        </p:nvGrpSpPr>
        <p:grpSpPr>
          <a:xfrm>
            <a:off x="-161467" y="3817275"/>
            <a:ext cx="751667" cy="430500"/>
            <a:chOff x="2821883" y="3516550"/>
            <a:chExt cx="751667" cy="430500"/>
          </a:xfrm>
        </p:grpSpPr>
        <p:cxnSp>
          <p:nvCxnSpPr>
            <p:cNvPr id="1399" name="Google Shape;1399;p3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00" name="Google Shape;1400;p3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01" name="Google Shape;1401;p3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1402" name="Google Shape;1402;p3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txBox="1"/>
          <p:nvPr>
            <p:ph idx="1" type="subTitle"/>
          </p:nvPr>
        </p:nvSpPr>
        <p:spPr>
          <a:xfrm>
            <a:off x="3842025" y="3671475"/>
            <a:ext cx="2789700" cy="7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0" name="Google Shape;1410;p32"/>
          <p:cNvSpPr txBox="1"/>
          <p:nvPr>
            <p:ph idx="2" type="subTitle"/>
          </p:nvPr>
        </p:nvSpPr>
        <p:spPr>
          <a:xfrm>
            <a:off x="6383376" y="2820175"/>
            <a:ext cx="1499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1pPr>
            <a:lvl2pPr lvl="1"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grpSp>
        <p:nvGrpSpPr>
          <p:cNvPr id="1411" name="Google Shape;1411;p32"/>
          <p:cNvGrpSpPr/>
          <p:nvPr/>
        </p:nvGrpSpPr>
        <p:grpSpPr>
          <a:xfrm>
            <a:off x="1867464" y="3578475"/>
            <a:ext cx="3131561" cy="1338875"/>
            <a:chOff x="2626239" y="3550"/>
            <a:chExt cx="3131561" cy="1338875"/>
          </a:xfrm>
        </p:grpSpPr>
        <p:sp>
          <p:nvSpPr>
            <p:cNvPr id="1412" name="Google Shape;1412;p32"/>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2"/>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32"/>
          <p:cNvGrpSpPr/>
          <p:nvPr/>
        </p:nvGrpSpPr>
        <p:grpSpPr>
          <a:xfrm>
            <a:off x="761271" y="1044599"/>
            <a:ext cx="3270596" cy="1323878"/>
            <a:chOff x="713400" y="701325"/>
            <a:chExt cx="3853200" cy="1323878"/>
          </a:xfrm>
        </p:grpSpPr>
        <p:sp>
          <p:nvSpPr>
            <p:cNvPr id="1415" name="Google Shape;1415;p3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32"/>
          <p:cNvGrpSpPr/>
          <p:nvPr/>
        </p:nvGrpSpPr>
        <p:grpSpPr>
          <a:xfrm>
            <a:off x="2184103" y="2359421"/>
            <a:ext cx="3270596" cy="1323878"/>
            <a:chOff x="713400" y="701325"/>
            <a:chExt cx="3853200" cy="1323878"/>
          </a:xfrm>
        </p:grpSpPr>
        <p:sp>
          <p:nvSpPr>
            <p:cNvPr id="1418" name="Google Shape;1418;p3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0" name="Google Shape;1420;p32"/>
          <p:cNvSpPr txBox="1"/>
          <p:nvPr>
            <p:ph type="title"/>
          </p:nvPr>
        </p:nvSpPr>
        <p:spPr>
          <a:xfrm>
            <a:off x="884419" y="1142789"/>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21" name="Google Shape;1421;p32"/>
          <p:cNvSpPr txBox="1"/>
          <p:nvPr>
            <p:ph idx="3" type="subTitle"/>
          </p:nvPr>
        </p:nvSpPr>
        <p:spPr>
          <a:xfrm>
            <a:off x="2307250" y="2479161"/>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22" name="Shape 1422"/>
        <p:cNvGrpSpPr/>
        <p:nvPr/>
      </p:nvGrpSpPr>
      <p:grpSpPr>
        <a:xfrm>
          <a:off x="0" y="0"/>
          <a:ext cx="0" cy="0"/>
          <a:chOff x="0" y="0"/>
          <a:chExt cx="0" cy="0"/>
        </a:xfrm>
      </p:grpSpPr>
      <p:sp>
        <p:nvSpPr>
          <p:cNvPr id="1423" name="Google Shape;1423;p3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24" name="Google Shape;1424;p33"/>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25" name="Google Shape;1425;p33"/>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26" name="Google Shape;1426;p33"/>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27" name="Google Shape;1427;p33"/>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1428" name="Shape 1428"/>
        <p:cNvGrpSpPr/>
        <p:nvPr/>
      </p:nvGrpSpPr>
      <p:grpSpPr>
        <a:xfrm>
          <a:off x="0" y="0"/>
          <a:ext cx="0" cy="0"/>
          <a:chOff x="0" y="0"/>
          <a:chExt cx="0" cy="0"/>
        </a:xfrm>
      </p:grpSpPr>
      <p:sp>
        <p:nvSpPr>
          <p:cNvPr id="1429" name="Google Shape;1429;p34"/>
          <p:cNvSpPr txBox="1"/>
          <p:nvPr>
            <p:ph type="title"/>
          </p:nvPr>
        </p:nvSpPr>
        <p:spPr>
          <a:xfrm>
            <a:off x="802386" y="1282304"/>
            <a:ext cx="7073100" cy="21396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2"/>
              </a:buClr>
              <a:buSzPts val="4100"/>
              <a:buFont typeface="Arial"/>
              <a:buNone/>
              <a:defRPr sz="41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30" name="Google Shape;1430;p34"/>
          <p:cNvSpPr txBox="1"/>
          <p:nvPr>
            <p:ph idx="1" type="body"/>
          </p:nvPr>
        </p:nvSpPr>
        <p:spPr>
          <a:xfrm>
            <a:off x="802386" y="3442097"/>
            <a:ext cx="70731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150000"/>
              </a:lnSpc>
              <a:spcBef>
                <a:spcPts val="800"/>
              </a:spcBef>
              <a:spcAft>
                <a:spcPts val="0"/>
              </a:spcAft>
              <a:buSzPts val="1800"/>
              <a:buNone/>
              <a:defRPr sz="1800">
                <a:solidFill>
                  <a:srgbClr val="888888"/>
                </a:solidFill>
              </a:defRPr>
            </a:lvl1pPr>
            <a:lvl2pPr indent="-228600" lvl="1" marL="914400" rtl="0" algn="l">
              <a:lnSpc>
                <a:spcPct val="150000"/>
              </a:lnSpc>
              <a:spcBef>
                <a:spcPts val="1200"/>
              </a:spcBef>
              <a:spcAft>
                <a:spcPts val="0"/>
              </a:spcAft>
              <a:buSzPts val="1500"/>
              <a:buFont typeface="Arial"/>
              <a:buNone/>
              <a:defRPr sz="1500">
                <a:solidFill>
                  <a:srgbClr val="888888"/>
                </a:solidFill>
              </a:defRPr>
            </a:lvl2pPr>
            <a:lvl3pPr indent="-228600" lvl="2" marL="1371600" rtl="0" algn="l">
              <a:lnSpc>
                <a:spcPct val="150000"/>
              </a:lnSpc>
              <a:spcBef>
                <a:spcPts val="1200"/>
              </a:spcBef>
              <a:spcAft>
                <a:spcPts val="0"/>
              </a:spcAft>
              <a:buSzPts val="1400"/>
              <a:buNone/>
              <a:defRPr sz="1400">
                <a:solidFill>
                  <a:srgbClr val="888888"/>
                </a:solidFill>
              </a:defRPr>
            </a:lvl3pPr>
            <a:lvl4pPr indent="-228600" lvl="3" marL="1828800" rtl="0" algn="l">
              <a:lnSpc>
                <a:spcPct val="150000"/>
              </a:lnSpc>
              <a:spcBef>
                <a:spcPts val="1200"/>
              </a:spcBef>
              <a:spcAft>
                <a:spcPts val="0"/>
              </a:spcAft>
              <a:buSzPts val="1200"/>
              <a:buFont typeface="Arial"/>
              <a:buNone/>
              <a:defRPr sz="1200">
                <a:solidFill>
                  <a:srgbClr val="888888"/>
                </a:solidFill>
              </a:defRPr>
            </a:lvl4pPr>
            <a:lvl5pPr indent="-228600" lvl="4" marL="2286000" rtl="0" algn="l">
              <a:lnSpc>
                <a:spcPct val="150000"/>
              </a:lnSpc>
              <a:spcBef>
                <a:spcPts val="1200"/>
              </a:spcBef>
              <a:spcAft>
                <a:spcPts val="0"/>
              </a:spcAft>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1431" name="Google Shape;1431;p34"/>
          <p:cNvSpPr txBox="1"/>
          <p:nvPr>
            <p:ph idx="10" type="dt"/>
          </p:nvPr>
        </p:nvSpPr>
        <p:spPr>
          <a:xfrm>
            <a:off x="130302" y="4786884"/>
            <a:ext cx="2134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2" name="Google Shape;1432;p34"/>
          <p:cNvSpPr txBox="1"/>
          <p:nvPr>
            <p:ph idx="11" type="ftr"/>
          </p:nvPr>
        </p:nvSpPr>
        <p:spPr>
          <a:xfrm rot="5400000">
            <a:off x="-1316170" y="1569978"/>
            <a:ext cx="3118200" cy="31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3" name="Google Shape;1433;p34"/>
          <p:cNvSpPr txBox="1"/>
          <p:nvPr>
            <p:ph idx="12" type="sldNum"/>
          </p:nvPr>
        </p:nvSpPr>
        <p:spPr>
          <a:xfrm>
            <a:off x="8593439" y="4786884"/>
            <a:ext cx="3759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CUSTOM_3_1">
    <p:spTree>
      <p:nvGrpSpPr>
        <p:cNvPr id="1434" name="Shape 1434"/>
        <p:cNvGrpSpPr/>
        <p:nvPr/>
      </p:nvGrpSpPr>
      <p:grpSpPr>
        <a:xfrm>
          <a:off x="0" y="0"/>
          <a:ext cx="0" cy="0"/>
          <a:chOff x="0" y="0"/>
          <a:chExt cx="0" cy="0"/>
        </a:xfrm>
      </p:grpSpPr>
      <p:grpSp>
        <p:nvGrpSpPr>
          <p:cNvPr id="1435" name="Google Shape;1435;p35"/>
          <p:cNvGrpSpPr/>
          <p:nvPr/>
        </p:nvGrpSpPr>
        <p:grpSpPr>
          <a:xfrm>
            <a:off x="-40" y="0"/>
            <a:ext cx="9143957" cy="5143500"/>
            <a:chOff x="-19200" y="0"/>
            <a:chExt cx="9163200" cy="5143500"/>
          </a:xfrm>
        </p:grpSpPr>
        <p:cxnSp>
          <p:nvCxnSpPr>
            <p:cNvPr id="1436" name="Google Shape;1436;p3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3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3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3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3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3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2" name="Google Shape;1442;p3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3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3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3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3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3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3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3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3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3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3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3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3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3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3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3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3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3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3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3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3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3" name="Google Shape;1463;p3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464" name="Google Shape;1464;p35"/>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5" name="Google Shape;1465;p35"/>
          <p:cNvGrpSpPr/>
          <p:nvPr/>
        </p:nvGrpSpPr>
        <p:grpSpPr>
          <a:xfrm>
            <a:off x="3537713" y="324150"/>
            <a:ext cx="1014400" cy="430500"/>
            <a:chOff x="2559150" y="3516550"/>
            <a:chExt cx="1014400" cy="430500"/>
          </a:xfrm>
        </p:grpSpPr>
        <p:cxnSp>
          <p:nvCxnSpPr>
            <p:cNvPr id="1466" name="Google Shape;1466;p35"/>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7" name="Google Shape;1467;p35"/>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8" name="Google Shape;1468;p35"/>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9" name="Google Shape;1469;p35"/>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470" name="Google Shape;1470;p35"/>
          <p:cNvGrpSpPr/>
          <p:nvPr/>
        </p:nvGrpSpPr>
        <p:grpSpPr>
          <a:xfrm>
            <a:off x="1867464" y="3578475"/>
            <a:ext cx="3131561" cy="1338875"/>
            <a:chOff x="2626239" y="3550"/>
            <a:chExt cx="3131561" cy="1338875"/>
          </a:xfrm>
        </p:grpSpPr>
        <p:sp>
          <p:nvSpPr>
            <p:cNvPr id="1471" name="Google Shape;1471;p35"/>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5"/>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3" name="Google Shape;1473;p35"/>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4" name="Google Shape;1474;p35"/>
          <p:cNvGrpSpPr/>
          <p:nvPr/>
        </p:nvGrpSpPr>
        <p:grpSpPr>
          <a:xfrm>
            <a:off x="713403" y="1399527"/>
            <a:ext cx="3270596" cy="1323878"/>
            <a:chOff x="713400" y="701325"/>
            <a:chExt cx="3853200" cy="1323878"/>
          </a:xfrm>
        </p:grpSpPr>
        <p:sp>
          <p:nvSpPr>
            <p:cNvPr id="1475" name="Google Shape;1475;p35"/>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5"/>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5"/>
          <p:cNvGrpSpPr/>
          <p:nvPr/>
        </p:nvGrpSpPr>
        <p:grpSpPr>
          <a:xfrm>
            <a:off x="1362703" y="2460727"/>
            <a:ext cx="3270596" cy="1323878"/>
            <a:chOff x="713400" y="701325"/>
            <a:chExt cx="3853200" cy="1323878"/>
          </a:xfrm>
        </p:grpSpPr>
        <p:sp>
          <p:nvSpPr>
            <p:cNvPr id="1478" name="Google Shape;1478;p35"/>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5"/>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35"/>
          <p:cNvGrpSpPr/>
          <p:nvPr/>
        </p:nvGrpSpPr>
        <p:grpSpPr>
          <a:xfrm>
            <a:off x="-459387" y="-266700"/>
            <a:ext cx="1507993" cy="1515365"/>
            <a:chOff x="-459387" y="-266700"/>
            <a:chExt cx="1507993" cy="1515365"/>
          </a:xfrm>
        </p:grpSpPr>
        <p:sp>
          <p:nvSpPr>
            <p:cNvPr id="1481" name="Google Shape;1481;p35"/>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5"/>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35"/>
          <p:cNvGrpSpPr/>
          <p:nvPr/>
        </p:nvGrpSpPr>
        <p:grpSpPr>
          <a:xfrm>
            <a:off x="3368563" y="4417175"/>
            <a:ext cx="1507993" cy="1515365"/>
            <a:chOff x="3368563" y="4417175"/>
            <a:chExt cx="1507993" cy="1515365"/>
          </a:xfrm>
        </p:grpSpPr>
        <p:sp>
          <p:nvSpPr>
            <p:cNvPr id="1484" name="Google Shape;1484;p35"/>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6" name="Google Shape;1486;p35"/>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5"/>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90" name="Google Shape;1490;p35"/>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491" name="Google Shape;1491;p35"/>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492" name="Google Shape;1492;p35"/>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
        <p:nvSpPr>
          <p:cNvPr id="1493" name="Google Shape;1493;p35"/>
          <p:cNvSpPr txBox="1"/>
          <p:nvPr>
            <p:ph idx="4" type="subTitle"/>
          </p:nvPr>
        </p:nvSpPr>
        <p:spPr>
          <a:xfrm>
            <a:off x="5362369" y="2918906"/>
            <a:ext cx="28527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1" name="Shape 171"/>
        <p:cNvGrpSpPr/>
        <p:nvPr/>
      </p:nvGrpSpPr>
      <p:grpSpPr>
        <a:xfrm>
          <a:off x="0" y="0"/>
          <a:ext cx="0" cy="0"/>
          <a:chOff x="0" y="0"/>
          <a:chExt cx="0" cy="0"/>
        </a:xfrm>
      </p:grpSpPr>
      <p:grpSp>
        <p:nvGrpSpPr>
          <p:cNvPr id="172" name="Google Shape;172;p5"/>
          <p:cNvGrpSpPr/>
          <p:nvPr/>
        </p:nvGrpSpPr>
        <p:grpSpPr>
          <a:xfrm>
            <a:off x="-40" y="0"/>
            <a:ext cx="9143957" cy="5143500"/>
            <a:chOff x="-19200" y="0"/>
            <a:chExt cx="9163200" cy="5143500"/>
          </a:xfrm>
        </p:grpSpPr>
        <p:cxnSp>
          <p:nvCxnSpPr>
            <p:cNvPr id="173" name="Google Shape;173;p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01" name="Google Shape;201;p5"/>
          <p:cNvSpPr/>
          <p:nvPr/>
        </p:nvSpPr>
        <p:spPr>
          <a:xfrm flipH="1" rot="10800000">
            <a:off x="2743775" y="1669744"/>
            <a:ext cx="2446139" cy="85457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4544200" y="4116675"/>
            <a:ext cx="1310138" cy="698480"/>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5"/>
          <p:cNvGrpSpPr/>
          <p:nvPr/>
        </p:nvGrpSpPr>
        <p:grpSpPr>
          <a:xfrm>
            <a:off x="1147437" y="2502500"/>
            <a:ext cx="3219094" cy="2109202"/>
            <a:chOff x="1194144" y="890088"/>
            <a:chExt cx="6755706" cy="3501912"/>
          </a:xfrm>
        </p:grpSpPr>
        <p:sp>
          <p:nvSpPr>
            <p:cNvPr id="204" name="Google Shape;204;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5"/>
          <p:cNvSpPr/>
          <p:nvPr/>
        </p:nvSpPr>
        <p:spPr>
          <a:xfrm>
            <a:off x="1651013" y="2334450"/>
            <a:ext cx="2211900" cy="4746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1651013" y="2246850"/>
            <a:ext cx="2211900" cy="4746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5"/>
          <p:cNvGrpSpPr/>
          <p:nvPr/>
        </p:nvGrpSpPr>
        <p:grpSpPr>
          <a:xfrm>
            <a:off x="4777462" y="2502500"/>
            <a:ext cx="3219094" cy="2109202"/>
            <a:chOff x="1194144" y="890088"/>
            <a:chExt cx="6755706" cy="3501912"/>
          </a:xfrm>
        </p:grpSpPr>
        <p:sp>
          <p:nvSpPr>
            <p:cNvPr id="209" name="Google Shape;209;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5"/>
          <p:cNvSpPr/>
          <p:nvPr/>
        </p:nvSpPr>
        <p:spPr>
          <a:xfrm>
            <a:off x="5281038" y="2334450"/>
            <a:ext cx="2211900" cy="4746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5281038" y="2246850"/>
            <a:ext cx="2211900" cy="4746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cxnSp>
        <p:nvCxnSpPr>
          <p:cNvPr id="214" name="Google Shape;214;p5"/>
          <p:cNvCxnSpPr/>
          <p:nvPr/>
        </p:nvCxnSpPr>
        <p:spPr>
          <a:xfrm>
            <a:off x="0" y="1669744"/>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215" name="Google Shape;215;p5"/>
          <p:cNvGrpSpPr/>
          <p:nvPr/>
        </p:nvGrpSpPr>
        <p:grpSpPr>
          <a:xfrm>
            <a:off x="-573830" y="3562045"/>
            <a:ext cx="1208986" cy="1214947"/>
            <a:chOff x="5788095" y="1364345"/>
            <a:chExt cx="1208986" cy="1214947"/>
          </a:xfrm>
        </p:grpSpPr>
        <p:sp>
          <p:nvSpPr>
            <p:cNvPr id="216" name="Google Shape;216;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5"/>
          <p:cNvGrpSpPr/>
          <p:nvPr/>
        </p:nvGrpSpPr>
        <p:grpSpPr>
          <a:xfrm>
            <a:off x="8532720" y="590045"/>
            <a:ext cx="1208986" cy="1214947"/>
            <a:chOff x="5788095" y="1364345"/>
            <a:chExt cx="1208986" cy="1214947"/>
          </a:xfrm>
        </p:grpSpPr>
        <p:sp>
          <p:nvSpPr>
            <p:cNvPr id="219" name="Google Shape;219;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5"/>
          <p:cNvSpPr/>
          <p:nvPr/>
        </p:nvSpPr>
        <p:spPr>
          <a:xfrm>
            <a:off x="5796199" y="4718225"/>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636746" y="15931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4" name="Google Shape;224;p5"/>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5" name="Google Shape;225;p5"/>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226" name="Google Shape;226;p5"/>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7" name="Shape 227"/>
        <p:cNvGrpSpPr/>
        <p:nvPr/>
      </p:nvGrpSpPr>
      <p:grpSpPr>
        <a:xfrm>
          <a:off x="0" y="0"/>
          <a:ext cx="0" cy="0"/>
          <a:chOff x="0" y="0"/>
          <a:chExt cx="0" cy="0"/>
        </a:xfrm>
      </p:grpSpPr>
      <p:grpSp>
        <p:nvGrpSpPr>
          <p:cNvPr id="228" name="Google Shape;228;p6"/>
          <p:cNvGrpSpPr/>
          <p:nvPr/>
        </p:nvGrpSpPr>
        <p:grpSpPr>
          <a:xfrm>
            <a:off x="-40" y="0"/>
            <a:ext cx="9143957" cy="5143500"/>
            <a:chOff x="-19200" y="0"/>
            <a:chExt cx="9163200" cy="5143500"/>
          </a:xfrm>
        </p:grpSpPr>
        <p:cxnSp>
          <p:nvCxnSpPr>
            <p:cNvPr id="229" name="Google Shape;229;p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57" name="Google Shape;257;p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58" name="Google Shape;258;p6"/>
          <p:cNvSpPr/>
          <p:nvPr/>
        </p:nvSpPr>
        <p:spPr>
          <a:xfrm rot="5400000">
            <a:off x="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5400000">
            <a:off x="7923174" y="4"/>
            <a:ext cx="1220822" cy="1220822"/>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210326" y="420407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1" name="Shape 261"/>
        <p:cNvGrpSpPr/>
        <p:nvPr/>
      </p:nvGrpSpPr>
      <p:grpSpPr>
        <a:xfrm>
          <a:off x="0" y="0"/>
          <a:ext cx="0" cy="0"/>
          <a:chOff x="0" y="0"/>
          <a:chExt cx="0" cy="0"/>
        </a:xfrm>
      </p:grpSpPr>
      <p:grpSp>
        <p:nvGrpSpPr>
          <p:cNvPr id="262" name="Google Shape;262;p7"/>
          <p:cNvGrpSpPr/>
          <p:nvPr/>
        </p:nvGrpSpPr>
        <p:grpSpPr>
          <a:xfrm>
            <a:off x="-40" y="0"/>
            <a:ext cx="9143957" cy="5143500"/>
            <a:chOff x="-19200" y="0"/>
            <a:chExt cx="9163200" cy="5143500"/>
          </a:xfrm>
        </p:grpSpPr>
        <p:cxnSp>
          <p:nvCxnSpPr>
            <p:cNvPr id="263" name="Google Shape;263;p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291" name="Google Shape;291;p7"/>
          <p:cNvCxnSpPr/>
          <p:nvPr/>
        </p:nvCxnSpPr>
        <p:spPr>
          <a:xfrm>
            <a:off x="941150" y="1984450"/>
            <a:ext cx="0" cy="2327400"/>
          </a:xfrm>
          <a:prstGeom prst="straightConnector1">
            <a:avLst/>
          </a:prstGeom>
          <a:noFill/>
          <a:ln cap="flat" cmpd="sng" w="19050">
            <a:solidFill>
              <a:schemeClr val="dk1"/>
            </a:solidFill>
            <a:prstDash val="dash"/>
            <a:round/>
            <a:headEnd len="med" w="med" type="none"/>
            <a:tailEnd len="med" w="med" type="none"/>
          </a:ln>
        </p:spPr>
      </p:cxnSp>
      <p:sp>
        <p:nvSpPr>
          <p:cNvPr id="292" name="Google Shape;292;p7"/>
          <p:cNvSpPr/>
          <p:nvPr/>
        </p:nvSpPr>
        <p:spPr>
          <a:xfrm>
            <a:off x="864504" y="42826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7"/>
          <p:cNvGrpSpPr/>
          <p:nvPr/>
        </p:nvGrpSpPr>
        <p:grpSpPr>
          <a:xfrm>
            <a:off x="592266" y="715927"/>
            <a:ext cx="2982762" cy="1323878"/>
            <a:chOff x="713400" y="701325"/>
            <a:chExt cx="3853200" cy="1323878"/>
          </a:xfrm>
        </p:grpSpPr>
        <p:sp>
          <p:nvSpPr>
            <p:cNvPr id="294" name="Google Shape;294;p7"/>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7"/>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lvl1pPr lvl="0" algn="ctr">
              <a:spcBef>
                <a:spcPts val="0"/>
              </a:spcBef>
              <a:spcAft>
                <a:spcPts val="0"/>
              </a:spcAft>
              <a:buSzPts val="2100"/>
              <a:buNone/>
              <a:defRPr sz="2100">
                <a:solidFill>
                  <a:schemeClr val="lt1"/>
                </a:solidFill>
              </a:defRPr>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297" name="Google Shape;297;p7"/>
          <p:cNvSpPr txBox="1"/>
          <p:nvPr>
            <p:ph idx="1" type="body"/>
          </p:nvPr>
        </p:nvSpPr>
        <p:spPr>
          <a:xfrm>
            <a:off x="1428400" y="2337550"/>
            <a:ext cx="3189900" cy="1631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8" name="Shape 298"/>
        <p:cNvGrpSpPr/>
        <p:nvPr/>
      </p:nvGrpSpPr>
      <p:grpSpPr>
        <a:xfrm>
          <a:off x="0" y="0"/>
          <a:ext cx="0" cy="0"/>
          <a:chOff x="0" y="0"/>
          <a:chExt cx="0" cy="0"/>
        </a:xfrm>
      </p:grpSpPr>
      <p:grpSp>
        <p:nvGrpSpPr>
          <p:cNvPr id="299" name="Google Shape;299;p8"/>
          <p:cNvGrpSpPr/>
          <p:nvPr/>
        </p:nvGrpSpPr>
        <p:grpSpPr>
          <a:xfrm>
            <a:off x="-40" y="0"/>
            <a:ext cx="9143957" cy="5143500"/>
            <a:chOff x="-19200" y="0"/>
            <a:chExt cx="9163200" cy="5143500"/>
          </a:xfrm>
        </p:grpSpPr>
        <p:cxnSp>
          <p:nvCxnSpPr>
            <p:cNvPr id="300" name="Google Shape;300;p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28" name="Google Shape;328;p8"/>
          <p:cNvSpPr/>
          <p:nvPr/>
        </p:nvSpPr>
        <p:spPr>
          <a:xfrm>
            <a:off x="5214918" y="-115525"/>
            <a:ext cx="4220952" cy="3224658"/>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8"/>
          <p:cNvGrpSpPr/>
          <p:nvPr/>
        </p:nvGrpSpPr>
        <p:grpSpPr>
          <a:xfrm>
            <a:off x="2208443" y="3109125"/>
            <a:ext cx="2276243" cy="1808300"/>
            <a:chOff x="2208443" y="3109125"/>
            <a:chExt cx="2276243" cy="1808300"/>
          </a:xfrm>
        </p:grpSpPr>
        <p:sp>
          <p:nvSpPr>
            <p:cNvPr id="330" name="Google Shape;330;p8"/>
            <p:cNvSpPr/>
            <p:nvPr/>
          </p:nvSpPr>
          <p:spPr>
            <a:xfrm>
              <a:off x="2208443" y="3109125"/>
              <a:ext cx="2276243" cy="1738969"/>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3072924" y="4764125"/>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8"/>
          <p:cNvSpPr/>
          <p:nvPr/>
        </p:nvSpPr>
        <p:spPr>
          <a:xfrm rot="5400000">
            <a:off x="26" y="4046576"/>
            <a:ext cx="1096898" cy="109689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8"/>
          <p:cNvGrpSpPr/>
          <p:nvPr/>
        </p:nvGrpSpPr>
        <p:grpSpPr>
          <a:xfrm>
            <a:off x="893010" y="-46010"/>
            <a:ext cx="706947" cy="710403"/>
            <a:chOff x="-546937" y="-581525"/>
            <a:chExt cx="1507993" cy="1515365"/>
          </a:xfrm>
        </p:grpSpPr>
        <p:sp>
          <p:nvSpPr>
            <p:cNvPr id="334" name="Google Shape;334;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8"/>
          <p:cNvGrpSpPr/>
          <p:nvPr/>
        </p:nvGrpSpPr>
        <p:grpSpPr>
          <a:xfrm>
            <a:off x="157019" y="375283"/>
            <a:ext cx="706947" cy="710403"/>
            <a:chOff x="-546937" y="-581525"/>
            <a:chExt cx="1507993" cy="1515365"/>
          </a:xfrm>
        </p:grpSpPr>
        <p:sp>
          <p:nvSpPr>
            <p:cNvPr id="337" name="Google Shape;337;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8"/>
          <p:cNvGrpSpPr/>
          <p:nvPr/>
        </p:nvGrpSpPr>
        <p:grpSpPr>
          <a:xfrm>
            <a:off x="1025979" y="807917"/>
            <a:ext cx="7092042" cy="3527667"/>
            <a:chOff x="2113600" y="893100"/>
            <a:chExt cx="3526800" cy="1732901"/>
          </a:xfrm>
        </p:grpSpPr>
        <p:sp>
          <p:nvSpPr>
            <p:cNvPr id="340" name="Google Shape;340;p8"/>
            <p:cNvSpPr/>
            <p:nvPr/>
          </p:nvSpPr>
          <p:spPr>
            <a:xfrm>
              <a:off x="2113600" y="994301"/>
              <a:ext cx="3526800" cy="1631700"/>
            </a:xfrm>
            <a:prstGeom prst="roundRect">
              <a:avLst>
                <a:gd fmla="val 10229" name="adj"/>
              </a:avLst>
            </a:pr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2113600" y="893100"/>
              <a:ext cx="3526800" cy="1631700"/>
            </a:xfrm>
            <a:prstGeom prst="roundRect">
              <a:avLst>
                <a:gd fmla="val 10229" name="adj"/>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8"/>
          <p:cNvGrpSpPr/>
          <p:nvPr/>
        </p:nvGrpSpPr>
        <p:grpSpPr>
          <a:xfrm>
            <a:off x="115726" y="4438849"/>
            <a:ext cx="611190" cy="614177"/>
            <a:chOff x="-546937" y="-581525"/>
            <a:chExt cx="1507993" cy="1515365"/>
          </a:xfrm>
        </p:grpSpPr>
        <p:sp>
          <p:nvSpPr>
            <p:cNvPr id="343" name="Google Shape;343;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8"/>
          <p:cNvSpPr txBox="1"/>
          <p:nvPr>
            <p:ph type="title"/>
          </p:nvPr>
        </p:nvSpPr>
        <p:spPr>
          <a:xfrm>
            <a:off x="1715550" y="1620900"/>
            <a:ext cx="5712900" cy="190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700"/>
              <a:buNone/>
              <a:defRPr sz="6000">
                <a:solidFill>
                  <a:schemeClr val="lt1"/>
                </a:solidFill>
              </a:defRPr>
            </a:lvl1pPr>
            <a:lvl2pPr lvl="1">
              <a:spcBef>
                <a:spcPts val="0"/>
              </a:spcBef>
              <a:spcAft>
                <a:spcPts val="0"/>
              </a:spcAft>
              <a:buSzPts val="2700"/>
              <a:buNone/>
              <a:defRPr sz="2700"/>
            </a:lvl2pPr>
            <a:lvl3pPr lvl="2">
              <a:spcBef>
                <a:spcPts val="0"/>
              </a:spcBef>
              <a:spcAft>
                <a:spcPts val="0"/>
              </a:spcAft>
              <a:buSzPts val="2700"/>
              <a:buNone/>
              <a:defRPr sz="2700"/>
            </a:lvl3pPr>
            <a:lvl4pPr lvl="3">
              <a:spcBef>
                <a:spcPts val="0"/>
              </a:spcBef>
              <a:spcAft>
                <a:spcPts val="0"/>
              </a:spcAft>
              <a:buSzPts val="2700"/>
              <a:buNone/>
              <a:defRPr sz="2700"/>
            </a:lvl4pPr>
            <a:lvl5pPr lvl="4">
              <a:spcBef>
                <a:spcPts val="0"/>
              </a:spcBef>
              <a:spcAft>
                <a:spcPts val="0"/>
              </a:spcAft>
              <a:buSzPts val="2700"/>
              <a:buNone/>
              <a:defRPr sz="2700"/>
            </a:lvl5pPr>
            <a:lvl6pPr lvl="5">
              <a:spcBef>
                <a:spcPts val="0"/>
              </a:spcBef>
              <a:spcAft>
                <a:spcPts val="0"/>
              </a:spcAft>
              <a:buSzPts val="2700"/>
              <a:buNone/>
              <a:defRPr sz="2700"/>
            </a:lvl6pPr>
            <a:lvl7pPr lvl="6">
              <a:spcBef>
                <a:spcPts val="0"/>
              </a:spcBef>
              <a:spcAft>
                <a:spcPts val="0"/>
              </a:spcAft>
              <a:buSzPts val="2700"/>
              <a:buNone/>
              <a:defRPr sz="2700"/>
            </a:lvl7pPr>
            <a:lvl8pPr lvl="7">
              <a:spcBef>
                <a:spcPts val="0"/>
              </a:spcBef>
              <a:spcAft>
                <a:spcPts val="0"/>
              </a:spcAft>
              <a:buSzPts val="2700"/>
              <a:buNone/>
              <a:defRPr sz="2700"/>
            </a:lvl8pPr>
            <a:lvl9pPr lvl="8">
              <a:spcBef>
                <a:spcPts val="0"/>
              </a:spcBef>
              <a:spcAft>
                <a:spcPts val="0"/>
              </a:spcAft>
              <a:buSzPts val="2700"/>
              <a:buNone/>
              <a:defRPr sz="27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6" name="Shape 346"/>
        <p:cNvGrpSpPr/>
        <p:nvPr/>
      </p:nvGrpSpPr>
      <p:grpSpPr>
        <a:xfrm>
          <a:off x="0" y="0"/>
          <a:ext cx="0" cy="0"/>
          <a:chOff x="0" y="0"/>
          <a:chExt cx="0" cy="0"/>
        </a:xfrm>
      </p:grpSpPr>
      <p:grpSp>
        <p:nvGrpSpPr>
          <p:cNvPr id="347" name="Google Shape;347;p9"/>
          <p:cNvGrpSpPr/>
          <p:nvPr/>
        </p:nvGrpSpPr>
        <p:grpSpPr>
          <a:xfrm>
            <a:off x="-40" y="0"/>
            <a:ext cx="9143957" cy="5143500"/>
            <a:chOff x="-19200" y="0"/>
            <a:chExt cx="9163200" cy="5143500"/>
          </a:xfrm>
        </p:grpSpPr>
        <p:cxnSp>
          <p:nvCxnSpPr>
            <p:cNvPr id="348" name="Google Shape;348;p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76" name="Google Shape;376;p9"/>
          <p:cNvSpPr/>
          <p:nvPr/>
        </p:nvSpPr>
        <p:spPr>
          <a:xfrm>
            <a:off x="4374000" y="-66675"/>
            <a:ext cx="4827300" cy="52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9"/>
          <p:cNvGrpSpPr/>
          <p:nvPr/>
        </p:nvGrpSpPr>
        <p:grpSpPr>
          <a:xfrm>
            <a:off x="5097000" y="2801775"/>
            <a:ext cx="3333600" cy="1584400"/>
            <a:chOff x="5097000" y="2801775"/>
            <a:chExt cx="3333600" cy="1584400"/>
          </a:xfrm>
        </p:grpSpPr>
        <p:sp>
          <p:nvSpPr>
            <p:cNvPr id="378" name="Google Shape;378;p9"/>
            <p:cNvSpPr/>
            <p:nvPr/>
          </p:nvSpPr>
          <p:spPr>
            <a:xfrm>
              <a:off x="5097000" y="2946175"/>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5097000" y="2801775"/>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9"/>
          <p:cNvGrpSpPr/>
          <p:nvPr/>
        </p:nvGrpSpPr>
        <p:grpSpPr>
          <a:xfrm>
            <a:off x="5097000" y="819150"/>
            <a:ext cx="3333600" cy="1584400"/>
            <a:chOff x="5097000" y="819150"/>
            <a:chExt cx="3333600" cy="1584400"/>
          </a:xfrm>
        </p:grpSpPr>
        <p:sp>
          <p:nvSpPr>
            <p:cNvPr id="381" name="Google Shape;381;p9"/>
            <p:cNvSpPr/>
            <p:nvPr/>
          </p:nvSpPr>
          <p:spPr>
            <a:xfrm>
              <a:off x="5097000" y="963550"/>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5097000" y="819150"/>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9"/>
          <p:cNvSpPr/>
          <p:nvPr/>
        </p:nvSpPr>
        <p:spPr>
          <a:xfrm flipH="1" rot="5400000">
            <a:off x="3060790" y="3838125"/>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9"/>
          <p:cNvGrpSpPr/>
          <p:nvPr/>
        </p:nvGrpSpPr>
        <p:grpSpPr>
          <a:xfrm rot="2507660">
            <a:off x="-541747" y="3781011"/>
            <a:ext cx="1731346" cy="2262289"/>
            <a:chOff x="554456" y="2624159"/>
            <a:chExt cx="2397903" cy="3132932"/>
          </a:xfrm>
        </p:grpSpPr>
        <p:sp>
          <p:nvSpPr>
            <p:cNvPr id="386" name="Google Shape;386;p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9"/>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3632182" y="413497"/>
            <a:ext cx="226134" cy="226191"/>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3368076" y="669950"/>
            <a:ext cx="225409" cy="22540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txBox="1"/>
          <p:nvPr>
            <p:ph type="title"/>
          </p:nvPr>
        </p:nvSpPr>
        <p:spPr>
          <a:xfrm>
            <a:off x="938700" y="1547325"/>
            <a:ext cx="2496600" cy="2067900"/>
          </a:xfrm>
          <a:prstGeom prst="rect">
            <a:avLst/>
          </a:prstGeom>
        </p:spPr>
        <p:txBody>
          <a:bodyPr anchorCtr="0" anchor="b" bIns="91425" lIns="91425" spcFirstLastPara="1" rIns="91425" wrap="square" tIns="91425">
            <a:noAutofit/>
          </a:bodyPr>
          <a:lstStyle>
            <a:lvl1pPr lvl="0">
              <a:spcBef>
                <a:spcPts val="0"/>
              </a:spcBef>
              <a:spcAft>
                <a:spcPts val="0"/>
              </a:spcAft>
              <a:buSzPts val="3500"/>
              <a:buNone/>
              <a:defRPr sz="3500"/>
            </a:lvl1pPr>
            <a:lvl2pPr lvl="1" algn="ctr">
              <a:spcBef>
                <a:spcPts val="0"/>
              </a:spcBef>
              <a:spcAft>
                <a:spcPts val="0"/>
              </a:spcAft>
              <a:buSzPts val="3500"/>
              <a:buNone/>
              <a:defRPr sz="3500"/>
            </a:lvl2pPr>
            <a:lvl3pPr lvl="2" algn="ctr">
              <a:spcBef>
                <a:spcPts val="0"/>
              </a:spcBef>
              <a:spcAft>
                <a:spcPts val="0"/>
              </a:spcAft>
              <a:buSzPts val="3500"/>
              <a:buNone/>
              <a:defRPr sz="3500"/>
            </a:lvl3pPr>
            <a:lvl4pPr lvl="3" algn="ctr">
              <a:spcBef>
                <a:spcPts val="0"/>
              </a:spcBef>
              <a:spcAft>
                <a:spcPts val="0"/>
              </a:spcAft>
              <a:buSzPts val="3500"/>
              <a:buNone/>
              <a:defRPr sz="3500"/>
            </a:lvl4pPr>
            <a:lvl5pPr lvl="4" algn="ctr">
              <a:spcBef>
                <a:spcPts val="0"/>
              </a:spcBef>
              <a:spcAft>
                <a:spcPts val="0"/>
              </a:spcAft>
              <a:buSzPts val="3500"/>
              <a:buNone/>
              <a:defRPr sz="3500"/>
            </a:lvl5pPr>
            <a:lvl6pPr lvl="5" algn="ctr">
              <a:spcBef>
                <a:spcPts val="0"/>
              </a:spcBef>
              <a:spcAft>
                <a:spcPts val="0"/>
              </a:spcAft>
              <a:buSzPts val="3500"/>
              <a:buNone/>
              <a:defRPr sz="3500"/>
            </a:lvl6pPr>
            <a:lvl7pPr lvl="6" algn="ctr">
              <a:spcBef>
                <a:spcPts val="0"/>
              </a:spcBef>
              <a:spcAft>
                <a:spcPts val="0"/>
              </a:spcAft>
              <a:buSzPts val="3500"/>
              <a:buNone/>
              <a:defRPr sz="3500"/>
            </a:lvl7pPr>
            <a:lvl8pPr lvl="7" algn="ctr">
              <a:spcBef>
                <a:spcPts val="0"/>
              </a:spcBef>
              <a:spcAft>
                <a:spcPts val="0"/>
              </a:spcAft>
              <a:buSzPts val="3500"/>
              <a:buNone/>
              <a:defRPr sz="3500"/>
            </a:lvl8pPr>
            <a:lvl9pPr lvl="8" algn="ctr">
              <a:spcBef>
                <a:spcPts val="0"/>
              </a:spcBef>
              <a:spcAft>
                <a:spcPts val="0"/>
              </a:spcAft>
              <a:buSzPts val="3500"/>
              <a:buNone/>
              <a:defRPr sz="3500"/>
            </a:lvl9pPr>
          </a:lstStyle>
          <a:p/>
        </p:txBody>
      </p:sp>
      <p:sp>
        <p:nvSpPr>
          <p:cNvPr id="403" name="Google Shape;403;p9"/>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
        <p:nvSpPr>
          <p:cNvPr id="404" name="Google Shape;404;p9"/>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5" name="Shape 405"/>
        <p:cNvGrpSpPr/>
        <p:nvPr/>
      </p:nvGrpSpPr>
      <p:grpSpPr>
        <a:xfrm>
          <a:off x="0" y="0"/>
          <a:ext cx="0" cy="0"/>
          <a:chOff x="0" y="0"/>
          <a:chExt cx="0" cy="0"/>
        </a:xfrm>
      </p:grpSpPr>
      <p:grpSp>
        <p:nvGrpSpPr>
          <p:cNvPr id="406" name="Google Shape;406;p10"/>
          <p:cNvGrpSpPr/>
          <p:nvPr/>
        </p:nvGrpSpPr>
        <p:grpSpPr>
          <a:xfrm>
            <a:off x="5665230" y="2373379"/>
            <a:ext cx="3270295" cy="2854496"/>
            <a:chOff x="5665230" y="2373379"/>
            <a:chExt cx="3270295" cy="2854496"/>
          </a:xfrm>
        </p:grpSpPr>
        <p:sp>
          <p:nvSpPr>
            <p:cNvPr id="407" name="Google Shape;407;p10"/>
            <p:cNvSpPr/>
            <p:nvPr/>
          </p:nvSpPr>
          <p:spPr>
            <a:xfrm>
              <a:off x="7806475" y="4191975"/>
              <a:ext cx="1035900" cy="1035900"/>
            </a:xfrm>
            <a:prstGeom prst="roundRect">
              <a:avLst>
                <a:gd fmla="val 1971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5665232" y="2526371"/>
              <a:ext cx="2765100" cy="2218200"/>
            </a:xfrm>
            <a:prstGeom prst="roundRect">
              <a:avLst>
                <a:gd fmla="val 5206"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5665230" y="2451315"/>
              <a:ext cx="2765100" cy="2181000"/>
            </a:xfrm>
            <a:prstGeom prst="roundRect">
              <a:avLst>
                <a:gd fmla="val 5206"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5994975" y="237337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8731224" y="45019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2400">
                <a:solidFill>
                  <a:schemeClr val="lt1"/>
                </a:solidFill>
                <a:latin typeface="Open Sans ExtraBold"/>
                <a:ea typeface="Open Sans ExtraBold"/>
                <a:cs typeface="Open Sans ExtraBold"/>
                <a:sym typeface="Open Sans Extra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400" y="381209"/>
            <a:ext cx="7717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Mono"/>
              <a:buChar char="●"/>
              <a:defRPr sz="1800">
                <a:solidFill>
                  <a:schemeClr val="dk1"/>
                </a:solidFill>
                <a:latin typeface="Roboto Mono"/>
                <a:ea typeface="Roboto Mono"/>
                <a:cs typeface="Roboto Mono"/>
                <a:sym typeface="Roboto Mono"/>
              </a:defRPr>
            </a:lvl1pPr>
            <a:lvl2pPr indent="-317500" lvl="1" marL="9144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2pPr>
            <a:lvl3pPr indent="-317500" lvl="2" marL="13716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indent="-317500" lvl="3" marL="18288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indent="-317500" lvl="4" marL="22860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indent="-317500" lvl="5" marL="27432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indent="-317500" lvl="6" marL="32004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indent="-317500" lvl="7" marL="36576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indent="-317500" lvl="8" marL="41148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www.youtube.com/watch?v=ZQUxL4Jm1Lo" TargetMode="Externa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ddL3y1saEJs"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36"/>
          <p:cNvSpPr txBox="1"/>
          <p:nvPr>
            <p:ph type="ctrTitle"/>
          </p:nvPr>
        </p:nvSpPr>
        <p:spPr>
          <a:xfrm>
            <a:off x="728175" y="1459674"/>
            <a:ext cx="2957100" cy="9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400"/>
              <a:t>CISC108</a:t>
            </a:r>
            <a:endParaRPr sz="5400"/>
          </a:p>
        </p:txBody>
      </p:sp>
      <p:sp>
        <p:nvSpPr>
          <p:cNvPr id="1499" name="Google Shape;1499;p36"/>
          <p:cNvSpPr txBox="1"/>
          <p:nvPr>
            <p:ph idx="1" type="subTitle"/>
          </p:nvPr>
        </p:nvSpPr>
        <p:spPr>
          <a:xfrm>
            <a:off x="2564700" y="3615300"/>
            <a:ext cx="39591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5 - Imposter Syndrome</a:t>
            </a:r>
            <a:endParaRPr/>
          </a:p>
        </p:txBody>
      </p:sp>
      <p:sp>
        <p:nvSpPr>
          <p:cNvPr id="1500" name="Google Shape;1500;p36"/>
          <p:cNvSpPr txBox="1"/>
          <p:nvPr>
            <p:ph idx="2" type="subTitle"/>
          </p:nvPr>
        </p:nvSpPr>
        <p:spPr>
          <a:xfrm>
            <a:off x="5766425" y="2541850"/>
            <a:ext cx="2744400" cy="7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Harvey</a:t>
            </a:r>
            <a:endParaRPr sz="2000"/>
          </a:p>
          <a:p>
            <a:pPr indent="0" lvl="0" marL="0" rtl="0" algn="l">
              <a:spcBef>
                <a:spcPts val="0"/>
              </a:spcBef>
              <a:spcAft>
                <a:spcPts val="0"/>
              </a:spcAft>
              <a:buNone/>
            </a:pPr>
            <a:r>
              <a:rPr lang="en" sz="1700">
                <a:latin typeface="Open Sans"/>
                <a:ea typeface="Open Sans"/>
                <a:cs typeface="Open Sans"/>
                <a:sym typeface="Open Sans"/>
              </a:rPr>
              <a:t>University of Delaware</a:t>
            </a:r>
            <a:endParaRPr>
              <a:latin typeface="Open Sans"/>
              <a:ea typeface="Open Sans"/>
              <a:cs typeface="Open Sans"/>
              <a:sym typeface="Open Sans"/>
            </a:endParaRPr>
          </a:p>
        </p:txBody>
      </p:sp>
      <p:sp>
        <p:nvSpPr>
          <p:cNvPr id="1501" name="Google Shape;1501;p36"/>
          <p:cNvSpPr txBox="1"/>
          <p:nvPr>
            <p:ph idx="4294967295" type="subTitle"/>
          </p:nvPr>
        </p:nvSpPr>
        <p:spPr>
          <a:xfrm>
            <a:off x="2203650" y="2505336"/>
            <a:ext cx="3026700" cy="960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Introduction to Computer Science</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45"/>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Zoom does not see black people</a:t>
            </a:r>
            <a:endParaRPr/>
          </a:p>
        </p:txBody>
      </p:sp>
      <p:pic>
        <p:nvPicPr>
          <p:cNvPr id="1574" name="Google Shape;1574;p45"/>
          <p:cNvPicPr preferRelativeResize="0"/>
          <p:nvPr>
            <p:ph idx="1" type="body"/>
          </p:nvPr>
        </p:nvPicPr>
        <p:blipFill rotWithShape="1">
          <a:blip r:embed="rId3">
            <a:alphaModFix/>
          </a:blip>
          <a:srcRect b="0" l="0" r="0" t="0"/>
          <a:stretch/>
        </p:blipFill>
        <p:spPr>
          <a:xfrm>
            <a:off x="481038" y="0"/>
            <a:ext cx="4995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46"/>
          <p:cNvSpPr txBox="1"/>
          <p:nvPr/>
        </p:nvSpPr>
        <p:spPr>
          <a:xfrm>
            <a:off x="3062550" y="4167150"/>
            <a:ext cx="31392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a:solidFill>
                  <a:schemeClr val="dk1"/>
                </a:solidFill>
              </a:rPr>
              <a:t>The same preview is shown no matter what order the original images were set side-by-side.</a:t>
            </a:r>
            <a:endParaRPr sz="1100"/>
          </a:p>
        </p:txBody>
      </p:sp>
      <p:sp>
        <p:nvSpPr>
          <p:cNvPr id="1580" name="Google Shape;1580;p46"/>
          <p:cNvSpPr txBox="1"/>
          <p:nvPr>
            <p:ph idx="1" type="body"/>
          </p:nvPr>
        </p:nvSpPr>
        <p:spPr>
          <a:xfrm>
            <a:off x="713400" y="1152475"/>
            <a:ext cx="7717200" cy="668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How did Twitter's algorithm decide to crop the photos?</a:t>
            </a:r>
            <a:endParaRPr/>
          </a:p>
        </p:txBody>
      </p:sp>
      <p:pic>
        <p:nvPicPr>
          <p:cNvPr id="1581" name="Google Shape;1581;p46"/>
          <p:cNvPicPr preferRelativeResize="0"/>
          <p:nvPr/>
        </p:nvPicPr>
        <p:blipFill rotWithShape="1">
          <a:blip r:embed="rId3">
            <a:alphaModFix/>
          </a:blip>
          <a:srcRect b="51911" l="0" r="0" t="0"/>
          <a:stretch/>
        </p:blipFill>
        <p:spPr>
          <a:xfrm>
            <a:off x="3383755" y="1693774"/>
            <a:ext cx="2376488" cy="2473377"/>
          </a:xfrm>
          <a:prstGeom prst="rect">
            <a:avLst/>
          </a:prstGeom>
          <a:noFill/>
          <a:ln>
            <a:noFill/>
          </a:ln>
        </p:spPr>
      </p:pic>
      <p:sp>
        <p:nvSpPr>
          <p:cNvPr id="1582" name="Google Shape;1582;p4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wait, there’s more!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pic>
        <p:nvPicPr>
          <p:cNvPr id="1587" name="Google Shape;1587;p47"/>
          <p:cNvPicPr preferRelativeResize="0"/>
          <p:nvPr/>
        </p:nvPicPr>
        <p:blipFill rotWithShape="1">
          <a:blip r:embed="rId3">
            <a:alphaModFix/>
          </a:blip>
          <a:srcRect b="0" l="0" r="0" t="0"/>
          <a:stretch/>
        </p:blipFill>
        <p:spPr>
          <a:xfrm>
            <a:off x="544444" y="616156"/>
            <a:ext cx="4650760" cy="3985228"/>
          </a:xfrm>
          <a:prstGeom prst="rect">
            <a:avLst/>
          </a:prstGeom>
          <a:noFill/>
          <a:ln>
            <a:noFill/>
          </a:ln>
        </p:spPr>
      </p:pic>
      <p:sp>
        <p:nvSpPr>
          <p:cNvPr id="1588" name="Google Shape;1588;p47"/>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Twitter crops black people out of photos in favor of white people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48"/>
          <p:cNvSpPr txBox="1"/>
          <p:nvPr/>
        </p:nvSpPr>
        <p:spPr>
          <a:xfrm>
            <a:off x="3835774" y="66975"/>
            <a:ext cx="4988700" cy="1362300"/>
          </a:xfrm>
          <a:prstGeom prst="rect">
            <a:avLst/>
          </a:prstGeom>
          <a:solidFill>
            <a:schemeClr val="lt1"/>
          </a:solidFill>
          <a:ln cap="flat" cmpd="sng" w="9525">
            <a:solidFill>
              <a:srgbClr val="3F3F3F"/>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a:solidFill>
                  <a:srgbClr val="4C4E4D"/>
                </a:solidFill>
                <a:latin typeface="Arial"/>
                <a:ea typeface="Arial"/>
                <a:cs typeface="Arial"/>
                <a:sym typeface="Arial"/>
              </a:rPr>
              <a:t>There have been free period-tracking apps ever since there have been apps, but they didn’t really boom until the rise of Glow — founded by </a:t>
            </a:r>
            <a:r>
              <a:rPr b="1" i="0" lang="en" sz="1400">
                <a:solidFill>
                  <a:srgbClr val="4C4E4D"/>
                </a:solidFill>
                <a:latin typeface="Arial"/>
                <a:ea typeface="Arial"/>
                <a:cs typeface="Arial"/>
                <a:sym typeface="Arial"/>
              </a:rPr>
              <a:t>PayPal’s Max Levchin and four other men</a:t>
            </a:r>
            <a:r>
              <a:rPr b="0" i="0" lang="en" sz="1400">
                <a:solidFill>
                  <a:srgbClr val="4C4E4D"/>
                </a:solidFill>
                <a:latin typeface="Arial"/>
                <a:ea typeface="Arial"/>
                <a:cs typeface="Arial"/>
                <a:sym typeface="Arial"/>
              </a:rPr>
              <a:t> — in 2013, which </a:t>
            </a:r>
            <a:r>
              <a:rPr b="1" i="0" lang="en" sz="1400">
                <a:solidFill>
                  <a:srgbClr val="4C4E4D"/>
                </a:solidFill>
                <a:latin typeface="Arial"/>
                <a:ea typeface="Arial"/>
                <a:cs typeface="Arial"/>
                <a:sym typeface="Arial"/>
              </a:rPr>
              <a:t>raised $23 million</a:t>
            </a:r>
            <a:r>
              <a:rPr b="0" i="0" lang="en" sz="1400">
                <a:solidFill>
                  <a:srgbClr val="4C4E4D"/>
                </a:solidFill>
                <a:latin typeface="Arial"/>
                <a:ea typeface="Arial"/>
                <a:cs typeface="Arial"/>
                <a:sym typeface="Arial"/>
              </a:rPr>
              <a:t> in venture funding in its first year, and made it clear that the menstrual cycle was a big business opportunity.</a:t>
            </a:r>
            <a:endParaRPr sz="1400">
              <a:solidFill>
                <a:schemeClr val="dk1"/>
              </a:solidFill>
              <a:latin typeface="Arial"/>
              <a:ea typeface="Arial"/>
              <a:cs typeface="Arial"/>
              <a:sym typeface="Arial"/>
            </a:endParaRPr>
          </a:p>
        </p:txBody>
      </p:sp>
      <p:sp>
        <p:nvSpPr>
          <p:cNvPr id="1594" name="Google Shape;1594;p48"/>
          <p:cNvSpPr txBox="1"/>
          <p:nvPr/>
        </p:nvSpPr>
        <p:spPr>
          <a:xfrm>
            <a:off x="3835775" y="3134700"/>
            <a:ext cx="4988700" cy="1793100"/>
          </a:xfrm>
          <a:prstGeom prst="rect">
            <a:avLst/>
          </a:prstGeom>
          <a:solidFill>
            <a:schemeClr val="lt1"/>
          </a:solidFill>
          <a:ln cap="flat" cmpd="sng" w="9525">
            <a:solidFill>
              <a:srgbClr val="3F3F3F"/>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a:solidFill>
                  <a:srgbClr val="4C4E4D"/>
                </a:solidFill>
                <a:latin typeface="Arial"/>
                <a:ea typeface="Arial"/>
                <a:cs typeface="Arial"/>
                <a:sym typeface="Arial"/>
              </a:rPr>
              <a:t>By 2016, there were so many choices, surrounded by so little coherent information and virtually zero regulation, that researchers at Columbia University Medical Center </a:t>
            </a:r>
            <a:r>
              <a:rPr b="1" i="0" lang="en" sz="1400">
                <a:solidFill>
                  <a:srgbClr val="4F7177"/>
                </a:solidFill>
                <a:latin typeface="Arial"/>
                <a:ea typeface="Arial"/>
                <a:cs typeface="Arial"/>
                <a:sym typeface="Arial"/>
              </a:rPr>
              <a:t>buckled down to investigate</a:t>
            </a:r>
            <a:r>
              <a:rPr b="0" i="0" lang="en" sz="1400">
                <a:solidFill>
                  <a:srgbClr val="4C4E4D"/>
                </a:solidFill>
                <a:latin typeface="Arial"/>
                <a:ea typeface="Arial"/>
                <a:cs typeface="Arial"/>
                <a:sym typeface="Arial"/>
              </a:rPr>
              <a:t> the entire field. Looking at 108 free apps, they concluded, “</a:t>
            </a:r>
            <a:r>
              <a:rPr b="1" i="0" lang="en" sz="1400">
                <a:solidFill>
                  <a:srgbClr val="4C4E4D"/>
                </a:solidFill>
                <a:latin typeface="Arial"/>
                <a:ea typeface="Arial"/>
                <a:cs typeface="Arial"/>
                <a:sym typeface="Arial"/>
              </a:rPr>
              <a:t>Most free smartphone menstrual cycle tracking apps for patient use are inaccurate</a:t>
            </a:r>
            <a:r>
              <a:rPr b="0" i="0" lang="en" sz="1400">
                <a:solidFill>
                  <a:srgbClr val="4C4E4D"/>
                </a:solidFill>
                <a:latin typeface="Arial"/>
                <a:ea typeface="Arial"/>
                <a:cs typeface="Arial"/>
                <a:sym typeface="Arial"/>
              </a:rPr>
              <a:t>. Few cite medical literature or health professional involvement.” They also clarified that “most” meant </a:t>
            </a:r>
            <a:r>
              <a:rPr b="1" i="0" lang="en" sz="1400">
                <a:solidFill>
                  <a:srgbClr val="4C4E4D"/>
                </a:solidFill>
                <a:latin typeface="Arial"/>
                <a:ea typeface="Arial"/>
                <a:cs typeface="Arial"/>
                <a:sym typeface="Arial"/>
              </a:rPr>
              <a:t>95 percent</a:t>
            </a:r>
            <a:r>
              <a:rPr b="0" i="0" lang="en" sz="1400">
                <a:solidFill>
                  <a:srgbClr val="4C4E4D"/>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1595" name="Google Shape;1595;p48"/>
          <p:cNvSpPr txBox="1"/>
          <p:nvPr/>
        </p:nvSpPr>
        <p:spPr>
          <a:xfrm>
            <a:off x="3835674" y="1592875"/>
            <a:ext cx="4988700" cy="1362300"/>
          </a:xfrm>
          <a:prstGeom prst="rect">
            <a:avLst/>
          </a:prstGeom>
          <a:solidFill>
            <a:schemeClr val="lt1"/>
          </a:solidFill>
          <a:ln cap="flat" cmpd="sng" w="9525">
            <a:solidFill>
              <a:srgbClr val="3F3F3F"/>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a:solidFill>
                  <a:srgbClr val="4C4E4D"/>
                </a:solidFill>
                <a:latin typeface="Arial"/>
                <a:ea typeface="Arial"/>
                <a:cs typeface="Arial"/>
                <a:sym typeface="Arial"/>
              </a:rPr>
              <a:t>Glow was even worse. The first onboarding screen asks users to choose their “journey” and provides three choices: avoiding pregnancy, trying to conceive, and fertility treatments. “</a:t>
            </a:r>
            <a:r>
              <a:rPr b="1" i="0" lang="en" sz="1400">
                <a:solidFill>
                  <a:srgbClr val="4C4E4D"/>
                </a:solidFill>
                <a:latin typeface="Arial"/>
                <a:ea typeface="Arial"/>
                <a:cs typeface="Arial"/>
                <a:sym typeface="Arial"/>
              </a:rPr>
              <a:t>Five seconds in, I’m already trying to ignore the app’s assumptions that pregnancy is why I want to track my period</a:t>
            </a:r>
            <a:r>
              <a:rPr b="0" i="0" lang="en" sz="1400">
                <a:solidFill>
                  <a:srgbClr val="4C4E4D"/>
                </a:solidFill>
                <a:latin typeface="Arial"/>
                <a:ea typeface="Arial"/>
                <a:cs typeface="Arial"/>
                <a:sym typeface="Arial"/>
              </a:rPr>
              <a:t>,” Delano wrote.</a:t>
            </a:r>
            <a:endParaRPr sz="1400">
              <a:solidFill>
                <a:schemeClr val="dk1"/>
              </a:solidFill>
              <a:latin typeface="Arial"/>
              <a:ea typeface="Arial"/>
              <a:cs typeface="Arial"/>
              <a:sym typeface="Arial"/>
            </a:endParaRPr>
          </a:p>
        </p:txBody>
      </p:sp>
      <p:pic>
        <p:nvPicPr>
          <p:cNvPr id="1596" name="Google Shape;1596;p48"/>
          <p:cNvPicPr preferRelativeResize="0"/>
          <p:nvPr/>
        </p:nvPicPr>
        <p:blipFill rotWithShape="1">
          <a:blip r:embed="rId3">
            <a:alphaModFix/>
          </a:blip>
          <a:srcRect b="0" l="0" r="0" t="0"/>
          <a:stretch/>
        </p:blipFill>
        <p:spPr>
          <a:xfrm>
            <a:off x="1363795" y="2378900"/>
            <a:ext cx="2245929" cy="1671388"/>
          </a:xfrm>
          <a:prstGeom prst="rect">
            <a:avLst/>
          </a:prstGeom>
          <a:noFill/>
          <a:ln>
            <a:noFill/>
          </a:ln>
        </p:spPr>
      </p:pic>
      <p:sp>
        <p:nvSpPr>
          <p:cNvPr id="1597" name="Google Shape;1597;p48"/>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Period Tracking Apps:</a:t>
            </a:r>
            <a:endParaRPr sz="1700"/>
          </a:p>
          <a:p>
            <a:pPr indent="0" lvl="0" marL="0" rtl="0" algn="ctr">
              <a:spcBef>
                <a:spcPts val="0"/>
              </a:spcBef>
              <a:spcAft>
                <a:spcPts val="0"/>
              </a:spcAft>
              <a:buNone/>
            </a:pPr>
            <a:r>
              <a:rPr lang="en" sz="1700"/>
              <a:t>by men, for women</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49"/>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CISC108</a:t>
            </a:r>
            <a:endParaRPr sz="4900"/>
          </a:p>
        </p:txBody>
      </p:sp>
      <p:sp>
        <p:nvSpPr>
          <p:cNvPr id="1603" name="Google Shape;1603;p49"/>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Have a great day!</a:t>
            </a:r>
            <a:endParaRPr/>
          </a:p>
        </p:txBody>
      </p:sp>
      <p:sp>
        <p:nvSpPr>
          <p:cNvPr id="1604" name="Google Shape;1604;p49"/>
          <p:cNvSpPr txBox="1"/>
          <p:nvPr>
            <p:ph idx="2" type="subTitle"/>
          </p:nvPr>
        </p:nvSpPr>
        <p:spPr>
          <a:xfrm>
            <a:off x="5362375" y="1248675"/>
            <a:ext cx="3189600" cy="3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a:t>
            </a:r>
            <a:endParaRPr/>
          </a:p>
          <a:p>
            <a:pPr indent="-342900" lvl="0" marL="457200" rtl="0" algn="l">
              <a:spcBef>
                <a:spcPts val="0"/>
              </a:spcBef>
              <a:spcAft>
                <a:spcPts val="0"/>
              </a:spcAft>
              <a:buSzPts val="1800"/>
              <a:buChar char="●"/>
            </a:pPr>
            <a:r>
              <a:rPr lang="en"/>
              <a:t>Register for Midterm 1</a:t>
            </a:r>
            <a:endParaRPr/>
          </a:p>
          <a:p>
            <a:pPr indent="-342900" lvl="0" marL="457200" rtl="0" algn="l">
              <a:spcBef>
                <a:spcPts val="0"/>
              </a:spcBef>
              <a:spcAft>
                <a:spcPts val="0"/>
              </a:spcAft>
              <a:buSzPts val="1800"/>
              <a:buChar char="●"/>
            </a:pPr>
            <a:r>
              <a:rPr lang="en"/>
              <a:t>Start Project 1</a:t>
            </a:r>
            <a:endParaRPr/>
          </a:p>
        </p:txBody>
      </p:sp>
      <p:sp>
        <p:nvSpPr>
          <p:cNvPr id="1605" name="Google Shape;1605;p49"/>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See 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37"/>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Midterm 1 this week!</a:t>
            </a:r>
            <a:endParaRPr/>
          </a:p>
          <a:p>
            <a:pPr indent="-330200" lvl="1" marL="914400" rtl="0" algn="l">
              <a:spcBef>
                <a:spcPts val="0"/>
              </a:spcBef>
              <a:spcAft>
                <a:spcPts val="0"/>
              </a:spcAft>
              <a:buSzPts val="1600"/>
              <a:buChar char="○"/>
            </a:pPr>
            <a:r>
              <a:rPr lang="en"/>
              <a:t>MUST register for testing center!</a:t>
            </a:r>
            <a:endParaRPr/>
          </a:p>
          <a:p>
            <a:pPr indent="-330200" lvl="0" marL="457200" rtl="0" algn="l">
              <a:spcBef>
                <a:spcPts val="0"/>
              </a:spcBef>
              <a:spcAft>
                <a:spcPts val="0"/>
              </a:spcAft>
              <a:buSzPts val="1600"/>
              <a:buChar char="●"/>
            </a:pPr>
            <a:r>
              <a:rPr lang="en"/>
              <a:t>Project 1 this week!</a:t>
            </a:r>
            <a:endParaRPr/>
          </a:p>
        </p:txBody>
      </p:sp>
      <p:sp>
        <p:nvSpPr>
          <p:cNvPr id="1507" name="Google Shape;1507;p37"/>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1" name="Shape 1511"/>
        <p:cNvGrpSpPr/>
        <p:nvPr/>
      </p:nvGrpSpPr>
      <p:grpSpPr>
        <a:xfrm>
          <a:off x="0" y="0"/>
          <a:ext cx="0" cy="0"/>
          <a:chOff x="0" y="0"/>
          <a:chExt cx="0" cy="0"/>
        </a:xfrm>
      </p:grpSpPr>
      <p:sp>
        <p:nvSpPr>
          <p:cNvPr id="1512" name="Google Shape;1512;p38"/>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Poll Everywhere Questions!</a:t>
            </a:r>
            <a:endParaRPr/>
          </a:p>
        </p:txBody>
      </p:sp>
      <p:sp>
        <p:nvSpPr>
          <p:cNvPr id="1513" name="Google Shape;1513;p38"/>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None this week, actually!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39"/>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Watch the video!</a:t>
            </a:r>
            <a:endParaRPr/>
          </a:p>
        </p:txBody>
      </p:sp>
      <p:pic>
        <p:nvPicPr>
          <p:cNvPr descr="View full lesson: https://ed.ted.com/lessons/what-is-imposter-syndrome-and-how-can-you-combat-it-elizabeth-cox&#10;&#10;Check out our Patreon page: https://www.patreon.com/teded&#10;&#10;Even after writing eleven books and winning several awards, Maya Angelou couldn’t escape the doubt that she hadn’t earned her accomplishments. This feeling of fraudulence is extremely common. Why can’t so many of us shake feelings that our ideas and skills aren’t worthy of others’ attention? Elizabeth Cox describes the psychology behind the imposter syndrome, and what you can do to combat it.&#10;&#10;Lesson by Elizabeth Cox, directed by Sharon Colman.&#10;&#10;Thank you so much to our patrons for your support! Without you this video would not be possible! Divina Grace Dar Santos, Brian Richards, Farah Abdelwahab, Joe Meyers, Mikhail Shkirev, Raphaël LAURENT, Malcolm Callis, Sweetmilkcoco, David Matthew Ezroj, Ever Granada, fatima kried, Begum Tutuncu, Lala Arguelles, Mehmet Sencer KARADAYI, Christian Kurch, SungGyeong Bae, Luis Felipe Ruiz Langenscheidt, Joe Huang, Rohan Gupta, Senjo Limbu, Martin Lau, Robson Martinho, Jason Garcia, Cailin Ramsey, Aaron Henson, John Saveland, Nicolle Fieldsend-Roxborough, Venkat Venkatakrishnan, Sandy Nasser, QIUJING L BU, Yoga Trapeze Wanderlust, Jaron Blackburn, Alejandro Cachoua, Thomas Mungavan, Elena Crescia, Edla Paniguel, Sarah Lundegaard, Anna-Pitschna Kunz, Tim Armstrong, Erika Blanquez, Ricki Daniel Marbun, zjweele13, Judith Benavides, Ken, and Caitlin de Falco." id="1519" name="Google Shape;1519;p39" title="What is imposter syndrome and how can you combat it? - Elizabeth Cox">
            <a:hlinkClick r:id="rId3"/>
          </p:cNvPr>
          <p:cNvPicPr preferRelativeResize="0"/>
          <p:nvPr/>
        </p:nvPicPr>
        <p:blipFill>
          <a:blip r:embed="rId4">
            <a:alphaModFix/>
          </a:blip>
          <a:stretch>
            <a:fillRect/>
          </a:stretch>
        </p:blipFill>
        <p:spPr>
          <a:xfrm>
            <a:off x="92125" y="529700"/>
            <a:ext cx="5445475" cy="4084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9"/>
                                        </p:tgtEl>
                                        <p:attrNameLst>
                                          <p:attrName>style.visibility</p:attrName>
                                        </p:attrNameLst>
                                      </p:cBhvr>
                                      <p:to>
                                        <p:strVal val="visible"/>
                                      </p:to>
                                    </p:set>
                                    <p:animEffect filter="fade" transition="in">
                                      <p:cBhvr>
                                        <p:cTn dur="1000"/>
                                        <p:tgtEl>
                                          <p:spTgt spid="1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40"/>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a:t>
            </a:r>
            <a:endParaRPr/>
          </a:p>
        </p:txBody>
      </p:sp>
      <p:sp>
        <p:nvSpPr>
          <p:cNvPr id="1525" name="Google Shape;1525;p40"/>
          <p:cNvSpPr txBox="1"/>
          <p:nvPr>
            <p:ph idx="1" type="body"/>
          </p:nvPr>
        </p:nvSpPr>
        <p:spPr>
          <a:xfrm>
            <a:off x="713400" y="1152475"/>
            <a:ext cx="5382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in groups of 3 to complete today’s Canvas assignment:</a:t>
            </a:r>
            <a:endParaRPr/>
          </a:p>
          <a:p>
            <a:pPr indent="457200" lvl="0" marL="0" rtl="0" algn="l">
              <a:spcBef>
                <a:spcPts val="1200"/>
              </a:spcBef>
              <a:spcAft>
                <a:spcPts val="0"/>
              </a:spcAft>
              <a:buNone/>
            </a:pPr>
            <a:r>
              <a:rPr lang="en"/>
              <a:t>Lecture 5 - Imposter Syndrome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Spending roughly 25 minutes on this.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I’ll be walking around, Speaker should raise their hand to ask questions.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will have discussion afterwards!</a:t>
            </a:r>
            <a:endParaRPr/>
          </a:p>
        </p:txBody>
      </p:sp>
      <p:pic>
        <p:nvPicPr>
          <p:cNvPr descr="This timer silently counts down to 0:00, then alerts you that time is up with a gentle beep sound." id="1526" name="Google Shape;1526;p40" title="25 Minute Timer">
            <a:hlinkClick r:id="rId3"/>
          </p:cNvPr>
          <p:cNvPicPr preferRelativeResize="0"/>
          <p:nvPr/>
        </p:nvPicPr>
        <p:blipFill>
          <a:blip r:embed="rId4">
            <a:alphaModFix/>
          </a:blip>
          <a:stretch>
            <a:fillRect/>
          </a:stretch>
        </p:blipFill>
        <p:spPr>
          <a:xfrm>
            <a:off x="6187550" y="2171675"/>
            <a:ext cx="1837325" cy="137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6"/>
                                        </p:tgtEl>
                                        <p:attrNameLst>
                                          <p:attrName>style.visibility</p:attrName>
                                        </p:attrNameLst>
                                      </p:cBhvr>
                                      <p:to>
                                        <p:strVal val="visible"/>
                                      </p:to>
                                    </p:set>
                                    <p:animEffect filter="fade" transition="in">
                                      <p:cBhvr>
                                        <p:cTn dur="1000"/>
                                        <p:tgtEl>
                                          <p:spTgt spid="15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41"/>
          <p:cNvSpPr txBox="1"/>
          <p:nvPr>
            <p:ph type="title"/>
          </p:nvPr>
        </p:nvSpPr>
        <p:spPr>
          <a:xfrm>
            <a:off x="2971875" y="1273150"/>
            <a:ext cx="2368800" cy="4635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3000"/>
              <a:buFont typeface="Arial"/>
              <a:buNone/>
            </a:pPr>
            <a:r>
              <a:rPr lang="en"/>
              <a:t>Imposter Syndrome</a:t>
            </a:r>
            <a:endParaRPr/>
          </a:p>
        </p:txBody>
      </p:sp>
      <p:sp>
        <p:nvSpPr>
          <p:cNvPr id="1532" name="Google Shape;1532;p41"/>
          <p:cNvSpPr txBox="1"/>
          <p:nvPr>
            <p:ph idx="1" type="subTitle"/>
          </p:nvPr>
        </p:nvSpPr>
        <p:spPr>
          <a:xfrm>
            <a:off x="3406150" y="2042200"/>
            <a:ext cx="3032400" cy="1674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Arial"/>
                <a:ea typeface="Arial"/>
                <a:cs typeface="Arial"/>
                <a:sym typeface="Arial"/>
              </a:rPr>
              <a:t>The idea that you’ve only succeeded due to </a:t>
            </a:r>
            <a:r>
              <a:rPr b="1" lang="en" sz="1800">
                <a:latin typeface="Arial"/>
                <a:ea typeface="Arial"/>
                <a:cs typeface="Arial"/>
                <a:sym typeface="Arial"/>
              </a:rPr>
              <a:t>luck</a:t>
            </a:r>
            <a:r>
              <a:rPr lang="en" sz="1800">
                <a:latin typeface="Arial"/>
                <a:ea typeface="Arial"/>
                <a:cs typeface="Arial"/>
                <a:sym typeface="Arial"/>
              </a:rPr>
              <a:t>,</a:t>
            </a:r>
            <a:br>
              <a:rPr lang="en" sz="1800">
                <a:latin typeface="Arial"/>
                <a:ea typeface="Arial"/>
                <a:cs typeface="Arial"/>
                <a:sym typeface="Arial"/>
              </a:rPr>
            </a:br>
            <a:r>
              <a:rPr lang="en" sz="1800">
                <a:latin typeface="Arial"/>
                <a:ea typeface="Arial"/>
                <a:cs typeface="Arial"/>
                <a:sym typeface="Arial"/>
              </a:rPr>
              <a:t> and not because of your </a:t>
            </a:r>
            <a:r>
              <a:rPr b="1" lang="en" sz="1800">
                <a:latin typeface="Arial"/>
                <a:ea typeface="Arial"/>
                <a:cs typeface="Arial"/>
                <a:sym typeface="Arial"/>
              </a:rPr>
              <a:t>talent</a:t>
            </a:r>
            <a:r>
              <a:rPr lang="en" sz="1800">
                <a:latin typeface="Arial"/>
                <a:ea typeface="Arial"/>
                <a:cs typeface="Arial"/>
                <a:sym typeface="Arial"/>
              </a:rPr>
              <a:t> or qualifications</a:t>
            </a:r>
            <a:endParaRPr sz="1800"/>
          </a:p>
          <a:p>
            <a:pPr indent="0" lvl="0" marL="0" rtl="0" algn="l">
              <a:spcBef>
                <a:spcPts val="1200"/>
              </a:spcBef>
              <a:spcAft>
                <a:spcPts val="8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42"/>
          <p:cNvSpPr txBox="1"/>
          <p:nvPr>
            <p:ph idx="2" type="title"/>
          </p:nvPr>
        </p:nvSpPr>
        <p:spPr>
          <a:xfrm>
            <a:off x="2161975" y="2078600"/>
            <a:ext cx="4820100" cy="8418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00000"/>
              </a:lnSpc>
              <a:spcBef>
                <a:spcPts val="0"/>
              </a:spcBef>
              <a:spcAft>
                <a:spcPts val="0"/>
              </a:spcAft>
              <a:buClr>
                <a:schemeClr val="dk2"/>
              </a:buClr>
              <a:buSzPct val="170833"/>
              <a:buFont typeface="Arial"/>
              <a:buNone/>
            </a:pPr>
            <a:r>
              <a:rPr lang="en"/>
              <a:t>Imposter Syndrome is one of the causes of Lack of Diversity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41" name="Shape 1541"/>
        <p:cNvGrpSpPr/>
        <p:nvPr/>
      </p:nvGrpSpPr>
      <p:grpSpPr>
        <a:xfrm>
          <a:off x="0" y="0"/>
          <a:ext cx="0" cy="0"/>
          <a:chOff x="0" y="0"/>
          <a:chExt cx="0" cy="0"/>
        </a:xfrm>
      </p:grpSpPr>
      <p:sp>
        <p:nvSpPr>
          <p:cNvPr id="1542" name="Google Shape;1542;p43"/>
          <p:cNvSpPr txBox="1"/>
          <p:nvPr>
            <p:ph type="title"/>
          </p:nvPr>
        </p:nvSpPr>
        <p:spPr>
          <a:xfrm>
            <a:off x="713400" y="381209"/>
            <a:ext cx="7717200" cy="5727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2"/>
              </a:buClr>
              <a:buSzPts val="3000"/>
              <a:buFont typeface="Arial"/>
              <a:buNone/>
            </a:pPr>
            <a:r>
              <a:rPr lang="en" sz="3100"/>
              <a:t>Lack of Diversity Causes Problems</a:t>
            </a:r>
            <a:endParaRPr sz="3100"/>
          </a:p>
        </p:txBody>
      </p:sp>
      <p:grpSp>
        <p:nvGrpSpPr>
          <p:cNvPr id="1543" name="Google Shape;1543;p43"/>
          <p:cNvGrpSpPr/>
          <p:nvPr/>
        </p:nvGrpSpPr>
        <p:grpSpPr>
          <a:xfrm>
            <a:off x="831583" y="2506888"/>
            <a:ext cx="7695000" cy="1620000"/>
            <a:chOff x="231451" y="743005"/>
            <a:chExt cx="10260000" cy="2160000"/>
          </a:xfrm>
        </p:grpSpPr>
        <p:sp>
          <p:nvSpPr>
            <p:cNvPr id="1544" name="Google Shape;1544;p43"/>
            <p:cNvSpPr/>
            <p:nvPr/>
          </p:nvSpPr>
          <p:spPr>
            <a:xfrm>
              <a:off x="582451" y="743005"/>
              <a:ext cx="1098000" cy="1098000"/>
            </a:xfrm>
            <a:prstGeom prst="round2DiagRect">
              <a:avLst>
                <a:gd fmla="val 29727" name="adj1"/>
                <a:gd fmla="val 0" name="adj2"/>
              </a:avLst>
            </a:prstGeom>
            <a:solidFill>
              <a:srgbClr val="B98B7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5" name="Google Shape;1545;p43"/>
            <p:cNvSpPr/>
            <p:nvPr/>
          </p:nvSpPr>
          <p:spPr>
            <a:xfrm>
              <a:off x="816451" y="977005"/>
              <a:ext cx="630000" cy="630000"/>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6" name="Google Shape;1546;p43"/>
            <p:cNvSpPr/>
            <p:nvPr/>
          </p:nvSpPr>
          <p:spPr>
            <a:xfrm>
              <a:off x="231451" y="2183005"/>
              <a:ext cx="18000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7" name="Google Shape;1547;p43"/>
            <p:cNvSpPr txBox="1"/>
            <p:nvPr/>
          </p:nvSpPr>
          <p:spPr>
            <a:xfrm>
              <a:off x="231451" y="2183005"/>
              <a:ext cx="18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Arial"/>
                <a:buNone/>
              </a:pPr>
              <a:r>
                <a:rPr lang="en" sz="1200" cap="none">
                  <a:solidFill>
                    <a:schemeClr val="dk1"/>
                  </a:solidFill>
                  <a:latin typeface="Arial"/>
                  <a:ea typeface="Arial"/>
                  <a:cs typeface="Arial"/>
                  <a:sym typeface="Arial"/>
                </a:rPr>
                <a:t>TOO FEW SOFTWARE ENGINEERS FOR TOO MANY JOBS</a:t>
              </a:r>
              <a:endParaRPr sz="1100"/>
            </a:p>
          </p:txBody>
        </p:sp>
        <p:sp>
          <p:nvSpPr>
            <p:cNvPr id="1548" name="Google Shape;1548;p43"/>
            <p:cNvSpPr/>
            <p:nvPr/>
          </p:nvSpPr>
          <p:spPr>
            <a:xfrm>
              <a:off x="2697451" y="743005"/>
              <a:ext cx="1098000" cy="1098000"/>
            </a:xfrm>
            <a:prstGeom prst="round2DiagRect">
              <a:avLst>
                <a:gd fmla="val 29727" name="adj1"/>
                <a:gd fmla="val 0" name="adj2"/>
              </a:avLst>
            </a:prstGeom>
            <a:solidFill>
              <a:srgbClr val="C3929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9" name="Google Shape;1549;p43"/>
            <p:cNvSpPr/>
            <p:nvPr/>
          </p:nvSpPr>
          <p:spPr>
            <a:xfrm>
              <a:off x="2931451" y="977005"/>
              <a:ext cx="630000" cy="6300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0" name="Google Shape;1550;p43"/>
            <p:cNvSpPr/>
            <p:nvPr/>
          </p:nvSpPr>
          <p:spPr>
            <a:xfrm>
              <a:off x="2346451" y="2183005"/>
              <a:ext cx="18000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1" name="Google Shape;1551;p43"/>
            <p:cNvSpPr txBox="1"/>
            <p:nvPr/>
          </p:nvSpPr>
          <p:spPr>
            <a:xfrm>
              <a:off x="2346451" y="2183005"/>
              <a:ext cx="18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Arial"/>
                <a:buNone/>
              </a:pPr>
              <a:r>
                <a:rPr lang="en" sz="1200" cap="none">
                  <a:solidFill>
                    <a:schemeClr val="dk1"/>
                  </a:solidFill>
                  <a:latin typeface="Arial"/>
                  <a:ea typeface="Arial"/>
                  <a:cs typeface="Arial"/>
                  <a:sym typeface="Arial"/>
                </a:rPr>
                <a:t>UNSOLVED PROBLEMS</a:t>
              </a:r>
              <a:endParaRPr sz="1100"/>
            </a:p>
          </p:txBody>
        </p:sp>
        <p:sp>
          <p:nvSpPr>
            <p:cNvPr id="1552" name="Google Shape;1552;p43"/>
            <p:cNvSpPr/>
            <p:nvPr/>
          </p:nvSpPr>
          <p:spPr>
            <a:xfrm>
              <a:off x="4812451" y="743005"/>
              <a:ext cx="1098000" cy="1098000"/>
            </a:xfrm>
            <a:prstGeom prst="round2DiagRect">
              <a:avLst>
                <a:gd fmla="val 29727" name="adj1"/>
                <a:gd fmla="val 0" name="adj2"/>
              </a:avLst>
            </a:prstGeom>
            <a:solidFill>
              <a:srgbClr val="B97DA3"/>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3" name="Google Shape;1553;p43"/>
            <p:cNvSpPr/>
            <p:nvPr/>
          </p:nvSpPr>
          <p:spPr>
            <a:xfrm>
              <a:off x="5046451" y="977005"/>
              <a:ext cx="630000" cy="6300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4" name="Google Shape;1554;p43"/>
            <p:cNvSpPr/>
            <p:nvPr/>
          </p:nvSpPr>
          <p:spPr>
            <a:xfrm>
              <a:off x="4461451" y="2183005"/>
              <a:ext cx="18000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5" name="Google Shape;1555;p43"/>
            <p:cNvSpPr txBox="1"/>
            <p:nvPr/>
          </p:nvSpPr>
          <p:spPr>
            <a:xfrm>
              <a:off x="4461451" y="2183005"/>
              <a:ext cx="18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Arial"/>
                <a:buNone/>
              </a:pPr>
              <a:r>
                <a:rPr lang="en" sz="1200" cap="none">
                  <a:solidFill>
                    <a:schemeClr val="dk1"/>
                  </a:solidFill>
                  <a:latin typeface="Arial"/>
                  <a:ea typeface="Arial"/>
                  <a:cs typeface="Arial"/>
                  <a:sym typeface="Arial"/>
                </a:rPr>
                <a:t>UNFULFILLED POTENTIAL FROM NEW PERSPECTIVES</a:t>
              </a:r>
              <a:endParaRPr sz="1100"/>
            </a:p>
          </p:txBody>
        </p:sp>
        <p:sp>
          <p:nvSpPr>
            <p:cNvPr id="1556" name="Google Shape;1556;p43"/>
            <p:cNvSpPr/>
            <p:nvPr/>
          </p:nvSpPr>
          <p:spPr>
            <a:xfrm>
              <a:off x="6927451" y="743005"/>
              <a:ext cx="1098000" cy="1098000"/>
            </a:xfrm>
            <a:prstGeom prst="round2DiagRect">
              <a:avLst>
                <a:gd fmla="val 29727" name="adj1"/>
                <a:gd fmla="val 0" name="adj2"/>
              </a:avLst>
            </a:prstGeom>
            <a:solidFill>
              <a:srgbClr val="C192C3"/>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7" name="Google Shape;1557;p43"/>
            <p:cNvSpPr/>
            <p:nvPr/>
          </p:nvSpPr>
          <p:spPr>
            <a:xfrm>
              <a:off x="7161451" y="977005"/>
              <a:ext cx="630000" cy="630000"/>
            </a:xfrm>
            <a:prstGeom prst="rect">
              <a:avLst/>
            </a:prstGeom>
            <a:blipFill rotWithShape="1">
              <a:blip r:embed="rId6">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8" name="Google Shape;1558;p43"/>
            <p:cNvSpPr/>
            <p:nvPr/>
          </p:nvSpPr>
          <p:spPr>
            <a:xfrm>
              <a:off x="6576451" y="2183005"/>
              <a:ext cx="18000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9" name="Google Shape;1559;p43"/>
            <p:cNvSpPr txBox="1"/>
            <p:nvPr/>
          </p:nvSpPr>
          <p:spPr>
            <a:xfrm>
              <a:off x="6576451" y="2183005"/>
              <a:ext cx="18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Arial"/>
                <a:buNone/>
              </a:pPr>
              <a:r>
                <a:rPr lang="en" sz="1200" cap="none">
                  <a:solidFill>
                    <a:schemeClr val="dk1"/>
                  </a:solidFill>
                  <a:latin typeface="Arial"/>
                  <a:ea typeface="Arial"/>
                  <a:cs typeface="Arial"/>
                  <a:sym typeface="Arial"/>
                </a:rPr>
                <a:t>UNRECOGNIZED PROBLEMS</a:t>
              </a:r>
              <a:endParaRPr sz="1100"/>
            </a:p>
          </p:txBody>
        </p:sp>
        <p:sp>
          <p:nvSpPr>
            <p:cNvPr id="1560" name="Google Shape;1560;p43"/>
            <p:cNvSpPr/>
            <p:nvPr/>
          </p:nvSpPr>
          <p:spPr>
            <a:xfrm>
              <a:off x="9042451" y="743005"/>
              <a:ext cx="1098000" cy="1098000"/>
            </a:xfrm>
            <a:prstGeom prst="round2DiagRect">
              <a:avLst>
                <a:gd fmla="val 29727" name="adj1"/>
                <a:gd fmla="val 0" name="adj2"/>
              </a:avLst>
            </a:prstGeom>
            <a:solidFill>
              <a:srgbClr val="9D7DB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61" name="Google Shape;1561;p43"/>
            <p:cNvSpPr/>
            <p:nvPr/>
          </p:nvSpPr>
          <p:spPr>
            <a:xfrm>
              <a:off x="9276450" y="977005"/>
              <a:ext cx="630000" cy="630000"/>
            </a:xfrm>
            <a:prstGeom prst="rect">
              <a:avLst/>
            </a:prstGeom>
            <a:blipFill rotWithShape="1">
              <a:blip r:embed="rId7">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62" name="Google Shape;1562;p43"/>
            <p:cNvSpPr/>
            <p:nvPr/>
          </p:nvSpPr>
          <p:spPr>
            <a:xfrm>
              <a:off x="8691451" y="2183005"/>
              <a:ext cx="1800000" cy="720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63" name="Google Shape;1563;p43"/>
            <p:cNvSpPr txBox="1"/>
            <p:nvPr/>
          </p:nvSpPr>
          <p:spPr>
            <a:xfrm>
              <a:off x="8691451" y="2183005"/>
              <a:ext cx="18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Arial"/>
                <a:buNone/>
              </a:pPr>
              <a:r>
                <a:rPr lang="en" sz="1200" cap="none">
                  <a:solidFill>
                    <a:schemeClr val="dk1"/>
                  </a:solidFill>
                  <a:latin typeface="Arial"/>
                  <a:ea typeface="Arial"/>
                  <a:cs typeface="Arial"/>
                  <a:sym typeface="Arial"/>
                </a:rPr>
                <a:t>COMPETING IN A GLOBAL WORLD</a:t>
              </a:r>
              <a:endParaRPr sz="11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44"/>
          <p:cNvSpPr txBox="1"/>
          <p:nvPr>
            <p:ph type="title"/>
          </p:nvPr>
        </p:nvSpPr>
        <p:spPr>
          <a:xfrm>
            <a:off x="1715550" y="1620900"/>
            <a:ext cx="5712900" cy="19017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2"/>
              </a:buClr>
              <a:buSzPts val="3690"/>
              <a:buFont typeface="Arial"/>
              <a:buNone/>
            </a:pPr>
            <a:r>
              <a:rPr lang="en" sz="3800"/>
              <a:t>These Problems Cost</a:t>
            </a:r>
            <a:br>
              <a:rPr lang="en" sz="3800"/>
            </a:br>
            <a:r>
              <a:rPr lang="en" sz="3800"/>
              <a:t>Money, Lives, and Humanity</a:t>
            </a:r>
            <a:endParaRPr sz="3800"/>
          </a:p>
        </p:txBody>
      </p:sp>
    </p:spTree>
  </p:cSld>
  <p:clrMapOvr>
    <a:masterClrMapping/>
  </p:clrMapOvr>
</p:sld>
</file>

<file path=ppt/theme/theme1.xml><?xml version="1.0" encoding="utf-8"?>
<a:theme xmlns:a="http://schemas.openxmlformats.org/drawingml/2006/main" xmlns:r="http://schemas.openxmlformats.org/officeDocument/2006/relationships" name="Phone Engineering Lesson by Slidesgo">
  <a:themeElements>
    <a:clrScheme name="Simple Light">
      <a:dk1>
        <a:srgbClr val="000000"/>
      </a:dk1>
      <a:lt1>
        <a:srgbClr val="FFFFFF"/>
      </a:lt1>
      <a:dk2>
        <a:srgbClr val="D9DDDF"/>
      </a:dk2>
      <a:lt2>
        <a:srgbClr val="EFF4F6"/>
      </a:lt2>
      <a:accent1>
        <a:srgbClr val="0C88FF"/>
      </a:accent1>
      <a:accent2>
        <a:srgbClr val="1336F8"/>
      </a:accent2>
      <a:accent3>
        <a:srgbClr val="0DCF7C"/>
      </a:accent3>
      <a:accent4>
        <a:srgbClr val="FF592A"/>
      </a:accent4>
      <a:accent5>
        <a:srgbClr val="C12900"/>
      </a:accent5>
      <a:accent6>
        <a:srgbClr val="FFC62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